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12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CC955-8B60-4A1C-B588-A9415632E249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097FD-0CB7-4B85-98F9-F88155FC10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864E-8DD5-40B9-AD9D-ED8BA3F2EC92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4CE4-9774-45F8-AC0E-CC5193ECD299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A8D1-FA86-4EA4-84D0-29BE6E51A52E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AD2-5425-49A8-8D38-E7291238A021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A69-A0FA-4764-8664-A8166797A30E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9E43-12F9-4C5D-AF6A-2FB86EFD1461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7E6-0735-4D21-93E3-800212136887}" type="datetime1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05B6-F17A-4CCA-A22F-78FD910BE948}" type="datetime1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841-A2EB-4E5D-8A08-847E40928E4F}" type="datetime1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EBF4-CFB6-46EF-9617-6855A98C0300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F0F-A6C5-4BFC-9F50-52B93B9A44B2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343A-DC22-4D7B-96F2-F7546ACFCCA5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1794-98E7-4F08-B3CD-F236457B08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irian-stock.deviantart.com/art/BG-Sea-And-Sky-2083007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4/4d/Sheepshank_knot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77258"/>
            <a:ext cx="8991600" cy="32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600" b="1" dirty="0"/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Matt.23:5-7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But all their works they do to be seen by men. </a:t>
            </a:r>
            <a:r>
              <a:rPr lang="en-US" sz="3200" b="1" dirty="0" smtClean="0">
                <a:solidFill>
                  <a:srgbClr val="FFFF00"/>
                </a:solidFill>
              </a:rPr>
              <a:t>They </a:t>
            </a:r>
            <a:r>
              <a:rPr lang="en-US" sz="3200" b="1" dirty="0">
                <a:solidFill>
                  <a:srgbClr val="FFFF00"/>
                </a:solidFill>
              </a:rPr>
              <a:t>make their phylacteries broad and enlarge the borders of their garments.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 They </a:t>
            </a:r>
            <a:r>
              <a:rPr lang="en-US" sz="3200" b="1" dirty="0">
                <a:solidFill>
                  <a:srgbClr val="FFFF00"/>
                </a:solidFill>
              </a:rPr>
              <a:t>love the best places at feasts, the best seats in the synagogues,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7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greetings </a:t>
            </a:r>
            <a:r>
              <a:rPr lang="en-US" sz="3200" b="1" dirty="0" smtClean="0">
                <a:solidFill>
                  <a:srgbClr val="FFFF00"/>
                </a:solidFill>
              </a:rPr>
              <a:t>in </a:t>
            </a:r>
            <a:r>
              <a:rPr lang="en-US" sz="3200" b="1" dirty="0">
                <a:solidFill>
                  <a:srgbClr val="FFFF00"/>
                </a:solidFill>
              </a:rPr>
              <a:t>the marketplaces, and to be called by men, 'Rabbi, Rabbi.'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60020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But woe to you, scribes and Pharisees, hypocrites! 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shut up the kingdom of </a:t>
            </a:r>
            <a:r>
              <a:rPr lang="en-US" sz="3200" b="1" dirty="0" smtClean="0">
                <a:solidFill>
                  <a:srgbClr val="FFFF00"/>
                </a:solidFill>
              </a:rPr>
              <a:t>heaven </a:t>
            </a:r>
            <a:r>
              <a:rPr lang="en-US" sz="3200" b="1" dirty="0">
                <a:solidFill>
                  <a:srgbClr val="FFFF00"/>
                </a:solidFill>
              </a:rPr>
              <a:t>against </a:t>
            </a:r>
            <a:r>
              <a:rPr lang="en-US" sz="3200" b="1" dirty="0" smtClean="0">
                <a:solidFill>
                  <a:srgbClr val="FFFF00"/>
                </a:solidFill>
              </a:rPr>
              <a:t>men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devour widows' </a:t>
            </a:r>
            <a:r>
              <a:rPr lang="en-US" sz="3200" b="1" dirty="0" smtClean="0">
                <a:solidFill>
                  <a:srgbClr val="FFFF00"/>
                </a:solidFill>
              </a:rPr>
              <a:t>houses. 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a pretense make long prayers.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</a:t>
            </a:r>
            <a:r>
              <a:rPr lang="en-US" sz="3200" b="1" dirty="0" smtClean="0">
                <a:solidFill>
                  <a:srgbClr val="FFFF00"/>
                </a:solidFill>
              </a:rPr>
              <a:t>a proselyte twice </a:t>
            </a:r>
            <a:r>
              <a:rPr lang="en-US" sz="3200" b="1" dirty="0">
                <a:solidFill>
                  <a:srgbClr val="FFFF00"/>
                </a:solidFill>
              </a:rPr>
              <a:t>as much </a:t>
            </a:r>
            <a:r>
              <a:rPr lang="en-US" sz="3200" b="1" dirty="0" smtClean="0">
                <a:solidFill>
                  <a:srgbClr val="FFFF00"/>
                </a:solidFill>
              </a:rPr>
              <a:t>a </a:t>
            </a:r>
            <a:r>
              <a:rPr lang="en-US" sz="3200" b="1" dirty="0">
                <a:solidFill>
                  <a:srgbClr val="FFFF00"/>
                </a:solidFill>
              </a:rPr>
              <a:t>son of </a:t>
            </a:r>
            <a:r>
              <a:rPr lang="en-US" sz="3200" b="1" dirty="0" smtClean="0">
                <a:solidFill>
                  <a:srgbClr val="FFFF00"/>
                </a:solidFill>
              </a:rPr>
              <a:t>hell. 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600200"/>
            <a:ext cx="8991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But woe to you, scribes and Pharisees, hypocrites! 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</a:t>
            </a:r>
            <a:r>
              <a:rPr lang="en-US" sz="3200" b="1" dirty="0" smtClean="0">
                <a:solidFill>
                  <a:srgbClr val="FFFF00"/>
                </a:solidFill>
              </a:rPr>
              <a:t>neglect </a:t>
            </a:r>
            <a:r>
              <a:rPr lang="en-US" sz="3200" b="1" dirty="0">
                <a:solidFill>
                  <a:srgbClr val="FFFF00"/>
                </a:solidFill>
              </a:rPr>
              <a:t>the weightier </a:t>
            </a:r>
            <a:r>
              <a:rPr lang="en-US" sz="3200" b="1" i="1" dirty="0">
                <a:solidFill>
                  <a:srgbClr val="FFFF00"/>
                </a:solidFill>
              </a:rPr>
              <a:t>matters</a:t>
            </a:r>
            <a:r>
              <a:rPr lang="en-US" sz="3200" b="1" dirty="0">
                <a:solidFill>
                  <a:srgbClr val="FFFF00"/>
                </a:solidFill>
              </a:rPr>
              <a:t> of the law: justice and mercy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faith.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you cleanse the outside of the cup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dish, but inside they are full of extortion and self-indulgence.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 </a:t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 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600200"/>
            <a:ext cx="899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But woe to you, scribes and Pharisees, hypocrites! 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For you are like whitewashed tombs 	which indeed appear beautiful outwardly, but inside are full of dead </a:t>
            </a:r>
            <a:r>
              <a:rPr lang="en-US" sz="3200" b="1" i="1" dirty="0" smtClean="0">
                <a:solidFill>
                  <a:srgbClr val="FFFF00"/>
                </a:solidFill>
              </a:rPr>
              <a:t>men's</a:t>
            </a:r>
            <a:r>
              <a:rPr lang="en-US" sz="3200" b="1" dirty="0" smtClean="0">
                <a:solidFill>
                  <a:srgbClr val="FFFF00"/>
                </a:solidFill>
              </a:rPr>
              <a:t> bones and all uncleanness.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Because </a:t>
            </a:r>
            <a:r>
              <a:rPr lang="en-US" sz="3200" b="1" dirty="0">
                <a:solidFill>
                  <a:srgbClr val="FFFF00"/>
                </a:solidFill>
              </a:rPr>
              <a:t>you build the tombs of the </a:t>
            </a:r>
            <a:r>
              <a:rPr lang="en-US" sz="3200" b="1" dirty="0" smtClean="0">
                <a:solidFill>
                  <a:srgbClr val="FFFF00"/>
                </a:solidFill>
              </a:rPr>
              <a:t>prophets </a:t>
            </a:r>
            <a:r>
              <a:rPr lang="en-US" sz="3200" b="1" dirty="0">
                <a:solidFill>
                  <a:srgbClr val="FFFF00"/>
                </a:solidFill>
              </a:rPr>
              <a:t>and adorn the monuments of the righteous,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143000"/>
            <a:ext cx="8991600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WHAT DOES IT TAKE?</a:t>
            </a:r>
          </a:p>
          <a:p>
            <a:pPr algn="ctr">
              <a:lnSpc>
                <a:spcPts val="18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OBEDIENCE</a:t>
            </a:r>
          </a:p>
          <a:p>
            <a:pPr algn="ctr">
              <a:lnSpc>
                <a:spcPts val="1800"/>
              </a:lnSpc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algn="ctr" hangingPunct="0">
              <a:lnSpc>
                <a:spcPts val="3400"/>
              </a:lnSpc>
            </a:pPr>
            <a:r>
              <a:rPr lang="en-US" sz="3200" b="1" dirty="0">
                <a:solidFill>
                  <a:schemeClr val="bg1"/>
                </a:solidFill>
              </a:rPr>
              <a:t>Heb. </a:t>
            </a:r>
            <a:r>
              <a:rPr lang="en-US" sz="3200" b="1" dirty="0" smtClean="0">
                <a:solidFill>
                  <a:schemeClr val="bg1"/>
                </a:solidFill>
              </a:rPr>
              <a:t>5:8-9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though He was a </a:t>
            </a:r>
            <a:r>
              <a:rPr lang="en-US" sz="3200" b="1" dirty="0" smtClean="0">
                <a:solidFill>
                  <a:srgbClr val="FFFF00"/>
                </a:solidFill>
              </a:rPr>
              <a:t>Son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i="1" dirty="0">
                <a:solidFill>
                  <a:srgbClr val="FFFF00"/>
                </a:solidFill>
              </a:rPr>
              <a:t>yet</a:t>
            </a:r>
            <a:r>
              <a:rPr lang="en-US" sz="3200" b="1" dirty="0">
                <a:solidFill>
                  <a:srgbClr val="FFFF00"/>
                </a:solidFill>
              </a:rPr>
              <a:t> He learned obedience by the things which He suffered.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9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And having been </a:t>
            </a:r>
            <a:r>
              <a:rPr lang="en-US" sz="3200" b="1" dirty="0" smtClean="0">
                <a:solidFill>
                  <a:srgbClr val="FFFF00"/>
                </a:solidFill>
              </a:rPr>
              <a:t>perfected</a:t>
            </a:r>
            <a:r>
              <a:rPr lang="en-US" sz="3200" b="1" dirty="0">
                <a:solidFill>
                  <a:srgbClr val="FFFF00"/>
                </a:solidFill>
              </a:rPr>
              <a:t>, He became the author of eternal salvation to all who obey </a:t>
            </a:r>
            <a:r>
              <a:rPr lang="en-US" sz="3200" b="1" dirty="0" smtClean="0">
                <a:solidFill>
                  <a:srgbClr val="FFFF00"/>
                </a:solidFill>
              </a:rPr>
              <a:t>Him 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hangingPunct="0">
              <a:lnSpc>
                <a:spcPts val="1900"/>
              </a:lnSpc>
            </a:pP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  <a:p>
            <a:pPr algn="ctr">
              <a:lnSpc>
                <a:spcPts val="3400"/>
              </a:lnSpc>
            </a:pPr>
            <a:r>
              <a:rPr lang="en-US" sz="3200" b="1" dirty="0">
                <a:solidFill>
                  <a:schemeClr val="bg1"/>
                </a:solidFill>
              </a:rPr>
              <a:t>In Luke </a:t>
            </a:r>
            <a:r>
              <a:rPr lang="en-US" sz="3200" b="1" dirty="0" smtClean="0">
                <a:solidFill>
                  <a:schemeClr val="bg1"/>
                </a:solidFill>
              </a:rPr>
              <a:t>6:46</a:t>
            </a:r>
          </a:p>
          <a:p>
            <a:pPr algn="ctr">
              <a:lnSpc>
                <a:spcPts val="34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Jesus </a:t>
            </a:r>
            <a:r>
              <a:rPr lang="en-US" sz="3200" b="1" dirty="0">
                <a:solidFill>
                  <a:srgbClr val="FFFF00"/>
                </a:solidFill>
              </a:rPr>
              <a:t>looked at His disciples and asked "But why do you call Me </a:t>
            </a:r>
            <a:r>
              <a:rPr lang="en-US" sz="3200" b="1" dirty="0" smtClean="0">
                <a:solidFill>
                  <a:srgbClr val="FFFF00"/>
                </a:solidFill>
              </a:rPr>
              <a:t>'Lord</a:t>
            </a:r>
            <a:r>
              <a:rPr lang="en-US" sz="3200" b="1" dirty="0">
                <a:solidFill>
                  <a:srgbClr val="FFFF00"/>
                </a:solidFill>
              </a:rPr>
              <a:t>, Lord,' and do not do the things which I say?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205740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John </a:t>
            </a:r>
            <a:r>
              <a:rPr lang="en-US" sz="3200" b="1" dirty="0" smtClean="0">
                <a:solidFill>
                  <a:schemeClr val="bg1"/>
                </a:solidFill>
              </a:rPr>
              <a:t>8:32</a:t>
            </a:r>
          </a:p>
          <a:p>
            <a:pPr algn="ctr" hangingPunct="0"/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you shall know the truth, and the truth shall make you 	free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Buy the truth and sell it </a:t>
            </a: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>
              <a:lnSpc>
                <a:spcPts val="3400"/>
              </a:lnSpc>
            </a:pP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Prov.23:23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90600"/>
            <a:ext cx="8991600" cy="62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4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James </a:t>
            </a:r>
            <a:r>
              <a:rPr lang="en-US" sz="3200" b="1" dirty="0" smtClean="0">
                <a:solidFill>
                  <a:schemeClr val="bg1"/>
                </a:solidFill>
              </a:rPr>
              <a:t>4:4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Adulterers </a:t>
            </a:r>
            <a:r>
              <a:rPr lang="en-US" sz="3200" b="1" dirty="0">
                <a:solidFill>
                  <a:srgbClr val="FFFF00"/>
                </a:solidFill>
              </a:rPr>
              <a:t>and adulteresses! Do you not know that friendship with the world is </a:t>
            </a:r>
            <a:r>
              <a:rPr lang="en-US" sz="3200" b="1" dirty="0" smtClean="0">
                <a:solidFill>
                  <a:srgbClr val="FFFF00"/>
                </a:solidFill>
              </a:rPr>
              <a:t>enmity </a:t>
            </a:r>
            <a:r>
              <a:rPr lang="en-US" sz="3200" b="1" dirty="0">
                <a:solidFill>
                  <a:srgbClr val="FFFF00"/>
                </a:solidFill>
              </a:rPr>
              <a:t>with God? Whoever therefore wants to be a friend of the world makes </a:t>
            </a:r>
            <a:r>
              <a:rPr lang="en-US" sz="3200" b="1" dirty="0" smtClean="0">
                <a:solidFill>
                  <a:srgbClr val="FFFF00"/>
                </a:solidFill>
              </a:rPr>
              <a:t>himself </a:t>
            </a:r>
            <a:r>
              <a:rPr lang="en-US" sz="3200" b="1" dirty="0">
                <a:solidFill>
                  <a:srgbClr val="FFFF00"/>
                </a:solidFill>
              </a:rPr>
              <a:t>an enemy of God. </a:t>
            </a:r>
          </a:p>
          <a:p>
            <a:pPr algn="ctr" hangingPunct="0">
              <a:lnSpc>
                <a:spcPts val="1900"/>
              </a:lnSpc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1Jn.2:15-16</a:t>
            </a:r>
          </a:p>
          <a:p>
            <a:pPr algn="ctr" hangingPunct="0">
              <a:lnSpc>
                <a:spcPts val="34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15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Do not love the </a:t>
            </a:r>
            <a:r>
              <a:rPr lang="en-US" sz="3200" b="1" dirty="0" smtClean="0">
                <a:solidFill>
                  <a:srgbClr val="FFFF00"/>
                </a:solidFill>
              </a:rPr>
              <a:t>world </a:t>
            </a:r>
            <a:r>
              <a:rPr lang="en-US" sz="3200" b="1" dirty="0">
                <a:solidFill>
                  <a:srgbClr val="FFFF00"/>
                </a:solidFill>
              </a:rPr>
              <a:t>or the things in the world. If anyone loves the world, the love of the Father is </a:t>
            </a:r>
            <a:r>
              <a:rPr lang="en-US" sz="3200" b="1" dirty="0" smtClean="0">
                <a:solidFill>
                  <a:srgbClr val="FFFF00"/>
                </a:solidFill>
              </a:rPr>
              <a:t>not </a:t>
            </a:r>
            <a:r>
              <a:rPr lang="en-US" sz="3200" b="1" dirty="0">
                <a:solidFill>
                  <a:srgbClr val="FFFF00"/>
                </a:solidFill>
              </a:rPr>
              <a:t>in him.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16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For all that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in the world--the lust of the flesh, the lust of the eyes,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the pride of life--is not of the Father but is of the </a:t>
            </a:r>
            <a:r>
              <a:rPr lang="en-US" sz="3200" b="1" dirty="0" smtClean="0">
                <a:solidFill>
                  <a:srgbClr val="FFFF00"/>
                </a:solidFill>
              </a:rPr>
              <a:t>world </a:t>
            </a:r>
            <a:r>
              <a:rPr lang="en-US" sz="3200" b="1" dirty="0" smtClean="0">
                <a:solidFill>
                  <a:schemeClr val="bg1"/>
                </a:solidFill>
              </a:rPr>
              <a:t>… vs. 17 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17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And the world is passing away, and the lust of it;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Be </a:t>
            </a: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conformed to this world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Rom.12:12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9812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 Hebrews 10:25</a:t>
            </a:r>
          </a:p>
          <a:p>
            <a:pPr algn="ctr" hangingPunct="0"/>
            <a:r>
              <a:rPr lang="en-US" sz="3200" b="1" dirty="0" smtClean="0">
                <a:solidFill>
                  <a:srgbClr val="FFFF00"/>
                </a:solidFill>
              </a:rPr>
              <a:t>not </a:t>
            </a:r>
            <a:r>
              <a:rPr lang="en-US" sz="3200" b="1" dirty="0">
                <a:solidFill>
                  <a:srgbClr val="FFFF00"/>
                </a:solidFill>
              </a:rPr>
              <a:t>forsaking the assembling of ourselves together, as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	the manner of some, but exhorting </a:t>
            </a:r>
            <a:r>
              <a:rPr lang="en-US" sz="3200" b="1" i="1" dirty="0">
                <a:solidFill>
                  <a:srgbClr val="FFFF00"/>
                </a:solidFill>
              </a:rPr>
              <a:t>one another,</a:t>
            </a:r>
            <a:r>
              <a:rPr lang="en-US" sz="3200" b="1" dirty="0">
                <a:solidFill>
                  <a:srgbClr val="FFFF00"/>
                </a:solidFill>
              </a:rPr>
              <a:t> and so much the more as you see 	the Day approaching.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4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forsaking the assembling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981201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Unprepared</a:t>
            </a:r>
          </a:p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Waited too late</a:t>
            </a:r>
          </a:p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They were “NOT” received</a:t>
            </a:r>
          </a:p>
          <a:p>
            <a:pPr algn="ctr" hangingPunct="0"/>
            <a:endParaRPr lang="en-US" sz="3200" b="1" dirty="0">
              <a:solidFill>
                <a:schemeClr val="bg1"/>
              </a:solidFill>
            </a:endParaRPr>
          </a:p>
          <a:p>
            <a:pPr algn="ctr" hangingPunct="0"/>
            <a:r>
              <a:rPr lang="en-US" sz="3200" b="1" dirty="0" smtClean="0">
                <a:solidFill>
                  <a:schemeClr val="bg1"/>
                </a:solidFill>
              </a:rPr>
              <a:t>It could “NOT” be undone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 know you </a:t>
            </a: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Matt.25:12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762000"/>
            <a:ext cx="9144000" cy="67095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ARE YOU A CHRISTIAN?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Hear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Rom.10:17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Faith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Jn.8:24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Repent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Acts 17:30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Confess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Rom. 10:9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Be Baptized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1 Pet.3:21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ARE YOU A FAITHFUL 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CHRISTIAN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6FF33"/>
                </a:solidFill>
                <a:latin typeface="+mn-lt"/>
                <a:cs typeface="+mn-cs"/>
              </a:rPr>
              <a:t>?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Confess sins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James 5:16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Live faithfully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Matt:10:22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not 3.jpg"/>
          <p:cNvPicPr>
            <a:picLocks noChangeAspect="1"/>
          </p:cNvPicPr>
          <p:nvPr/>
        </p:nvPicPr>
        <p:blipFill>
          <a:blip r:embed="rId2" cstate="print"/>
          <a:srcRect r="3245" b="2038"/>
          <a:stretch>
            <a:fillRect/>
          </a:stretch>
        </p:blipFill>
        <p:spPr>
          <a:xfrm>
            <a:off x="0" y="0"/>
            <a:ext cx="9144000" cy="4274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5186" y="1136809"/>
            <a:ext cx="57736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“NOTS”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0714" y="3115270"/>
            <a:ext cx="37673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Cannot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Untied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fc01.deviantart.net/fs70/i/2011/130/9/9/bg_sea_and_sky_by_eirian_stock-d3g0lv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446" t="1646" r="2141" b="12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15" descr="BOAT 4.jpg"/>
          <p:cNvPicPr>
            <a:picLocks noChangeAspect="1"/>
          </p:cNvPicPr>
          <p:nvPr/>
        </p:nvPicPr>
        <p:blipFill>
          <a:blip r:embed="rId4" cstate="print"/>
          <a:srcRect l="54980" r="5749" b="39535"/>
          <a:stretch>
            <a:fillRect/>
          </a:stretch>
        </p:blipFill>
        <p:spPr>
          <a:xfrm>
            <a:off x="7239000" y="0"/>
            <a:ext cx="1905000" cy="34968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7600" y="4334470"/>
            <a:ext cx="71288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“Knot” 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used to measure speed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1732E-6 L -1.15416 0.00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File:Sheepshank kn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620000" cy="26860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45803" y="4038600"/>
            <a:ext cx="50524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“Knot”  </a:t>
            </a: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Tying with string</a:t>
            </a:r>
            <a:endParaRPr lang="en-US" sz="5400" b="1" cap="none" spc="50" dirty="0">
              <a:ln w="1143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9188" y="990600"/>
            <a:ext cx="584884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“Not”  </a:t>
            </a: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Negative command</a:t>
            </a:r>
          </a:p>
          <a:p>
            <a:pPr algn="ctr"/>
            <a:endParaRPr lang="en-US" sz="5400" b="1" spc="50" dirty="0">
              <a:ln w="11430">
                <a:noFill/>
              </a:ln>
              <a:solidFill>
                <a:srgbClr val="FFFF00"/>
              </a:solidFill>
            </a:endParaRP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This means “NO!</a:t>
            </a:r>
          </a:p>
          <a:p>
            <a:pPr algn="ctr"/>
            <a:r>
              <a:rPr lang="en-US" sz="5400" b="1" spc="50" dirty="0" smtClean="0">
                <a:ln w="11430">
                  <a:noFill/>
                </a:ln>
                <a:solidFill>
                  <a:srgbClr val="FFFF00"/>
                </a:solidFill>
              </a:rPr>
              <a:t>To deny</a:t>
            </a:r>
          </a:p>
          <a:p>
            <a:pPr algn="ctr"/>
            <a:r>
              <a:rPr lang="en-US" sz="5400" b="1" cap="none" spc="50" dirty="0" smtClean="0">
                <a:ln w="11430">
                  <a:noFill/>
                </a:ln>
                <a:solidFill>
                  <a:srgbClr val="FFFF00"/>
                </a:solidFill>
              </a:rPr>
              <a:t>To Refuse</a:t>
            </a:r>
            <a:endParaRPr lang="en-US" sz="5400" b="1" cap="none" spc="50" dirty="0">
              <a:ln w="1143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not 3.jpg"/>
          <p:cNvPicPr>
            <a:picLocks noChangeAspect="1"/>
          </p:cNvPicPr>
          <p:nvPr/>
        </p:nvPicPr>
        <p:blipFill>
          <a:blip r:embed="rId2" cstate="print"/>
          <a:srcRect r="3245" b="2038"/>
          <a:stretch>
            <a:fillRect/>
          </a:stretch>
        </p:blipFill>
        <p:spPr>
          <a:xfrm>
            <a:off x="0" y="0"/>
            <a:ext cx="9144000" cy="4274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5186" y="1136809"/>
            <a:ext cx="57736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“NOTS”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0714" y="3115270"/>
            <a:ext cx="37673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Cannot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Untied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9424" y="228600"/>
            <a:ext cx="316516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 says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“DO NOT”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981200"/>
            <a:ext cx="8991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Deuteronomy 4:2</a:t>
            </a:r>
          </a:p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You shall not add to the word which I command you, nor take from it, that you may keep the commandments of the Lord your God which I command you. </a:t>
            </a:r>
          </a:p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Matt.24:35</a:t>
            </a:r>
          </a:p>
          <a:p>
            <a:pPr marL="0" marR="0" lvl="0" indent="0" algn="ctr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Heaven and earth will pass away, but my words will not pass away.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65140"/>
            <a:ext cx="8991600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</a:rPr>
              <a:t>Rom.5:1-2 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baseline="30000" dirty="0" smtClean="0">
                <a:solidFill>
                  <a:srgbClr val="FFFF00"/>
                </a:solidFill>
              </a:rPr>
              <a:t>1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Therefore, since </a:t>
            </a:r>
            <a:r>
              <a:rPr lang="en-US" sz="3200" b="1" dirty="0" smtClean="0">
                <a:solidFill>
                  <a:srgbClr val="FFFF00"/>
                </a:solidFill>
              </a:rPr>
              <a:t>we </a:t>
            </a:r>
            <a:r>
              <a:rPr lang="en-US" sz="3200" b="1" dirty="0">
                <a:solidFill>
                  <a:srgbClr val="FFFF00"/>
                </a:solidFill>
              </a:rPr>
              <a:t>have been justified by faith, we have peace with God through our Lord Jesus </a:t>
            </a:r>
            <a:r>
              <a:rPr lang="en-US" sz="3200" b="1" dirty="0" smtClean="0">
                <a:solidFill>
                  <a:srgbClr val="FFFF00"/>
                </a:solidFill>
              </a:rPr>
              <a:t>Christ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Through him we have also obtained access by faith into this grace in which </a:t>
            </a:r>
            <a:r>
              <a:rPr lang="en-US" sz="3200" b="1" dirty="0" smtClean="0">
                <a:solidFill>
                  <a:srgbClr val="FFFF00"/>
                </a:solidFill>
              </a:rPr>
              <a:t>we </a:t>
            </a:r>
            <a:r>
              <a:rPr lang="en-US" sz="3200" b="1" dirty="0">
                <a:solidFill>
                  <a:srgbClr val="FFFF00"/>
                </a:solidFill>
              </a:rPr>
              <a:t>stand, and we rejoice in hope of the glory of God. </a:t>
            </a:r>
          </a:p>
          <a:p>
            <a:pPr algn="ctr" hangingPunct="0">
              <a:lnSpc>
                <a:spcPts val="3500"/>
              </a:lnSpc>
            </a:pPr>
            <a:r>
              <a:rPr lang="en-US" sz="1600" b="1" dirty="0">
                <a:solidFill>
                  <a:schemeClr val="bg1"/>
                </a:solidFill>
              </a:rPr>
              <a:t> 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 Man Is Justified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By Works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By Faith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Only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James 2:24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10000"/>
            <a:ext cx="8991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</a:rPr>
              <a:t> 2 Cor.5:7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for </a:t>
            </a:r>
            <a:r>
              <a:rPr lang="en-US" sz="3200" b="1" dirty="0">
                <a:solidFill>
                  <a:srgbClr val="FFFF00"/>
                </a:solidFill>
              </a:rPr>
              <a:t>we walk by faith, </a:t>
            </a:r>
            <a:r>
              <a:rPr lang="en-US" sz="3200" b="1" dirty="0" smtClean="0">
                <a:solidFill>
                  <a:srgbClr val="FFFF00"/>
                </a:solidFill>
              </a:rPr>
              <a:t>not </a:t>
            </a:r>
            <a:r>
              <a:rPr lang="en-US" sz="3200" b="1" dirty="0">
                <a:solidFill>
                  <a:srgbClr val="FFFF00"/>
                </a:solidFill>
              </a:rPr>
              <a:t>by </a:t>
            </a:r>
            <a:r>
              <a:rPr lang="en-US" sz="3200" b="1" dirty="0" smtClean="0">
                <a:solidFill>
                  <a:srgbClr val="FFFF00"/>
                </a:solidFill>
              </a:rPr>
              <a:t>sight 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hangingPunct="0">
              <a:lnSpc>
                <a:spcPts val="3500"/>
              </a:lnSpc>
            </a:pP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4876800"/>
            <a:ext cx="8991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Acts 16:31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Believe On </a:t>
            </a:r>
            <a:r>
              <a:rPr lang="en-US" sz="3200" b="1" dirty="0">
                <a:solidFill>
                  <a:srgbClr val="FFFF00"/>
                </a:solidFill>
              </a:rPr>
              <a:t>the Lord Jesus Christ, and you will be saved, you and your household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2434866"/>
            <a:ext cx="8991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Acts </a:t>
            </a:r>
            <a:r>
              <a:rPr lang="en-US" sz="3200" b="1" dirty="0" smtClean="0">
                <a:solidFill>
                  <a:schemeClr val="bg1"/>
                </a:solidFill>
              </a:rPr>
              <a:t>10:1-2</a:t>
            </a:r>
          </a:p>
          <a:p>
            <a:pPr algn="ctr" hangingPunct="0">
              <a:lnSpc>
                <a:spcPts val="35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There </a:t>
            </a:r>
            <a:r>
              <a:rPr lang="en-US" sz="3200" b="1" dirty="0">
                <a:solidFill>
                  <a:srgbClr val="FFFF00"/>
                </a:solidFill>
              </a:rPr>
              <a:t>was a certain </a:t>
            </a:r>
            <a:r>
              <a:rPr lang="en-US" sz="3200" b="1" dirty="0" smtClean="0">
                <a:solidFill>
                  <a:srgbClr val="FFFF00"/>
                </a:solidFill>
              </a:rPr>
              <a:t>man </a:t>
            </a:r>
            <a:r>
              <a:rPr lang="en-US" sz="3200" b="1" dirty="0">
                <a:solidFill>
                  <a:srgbClr val="FFFF00"/>
                </a:solidFill>
              </a:rPr>
              <a:t>in Caesarea called Cornelius, a centurion of what was called the Italian </a:t>
            </a:r>
            <a:r>
              <a:rPr lang="en-US" sz="3200" b="1" dirty="0" smtClean="0">
                <a:solidFill>
                  <a:srgbClr val="FFFF00"/>
                </a:solidFill>
              </a:rPr>
              <a:t>Regiment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 devout </a:t>
            </a:r>
            <a:r>
              <a:rPr lang="en-US" sz="3200" b="1" i="1" dirty="0">
                <a:solidFill>
                  <a:srgbClr val="FFFF00"/>
                </a:solidFill>
              </a:rPr>
              <a:t>man</a:t>
            </a:r>
            <a:r>
              <a:rPr lang="en-US" sz="3200" b="1" dirty="0">
                <a:solidFill>
                  <a:srgbClr val="FFFF00"/>
                </a:solidFill>
              </a:rPr>
              <a:t> and one who feared God with all his household, who </a:t>
            </a:r>
            <a:r>
              <a:rPr lang="en-US" sz="3200" b="1" dirty="0" smtClean="0">
                <a:solidFill>
                  <a:srgbClr val="FFFF00"/>
                </a:solidFill>
              </a:rPr>
              <a:t>gave </a:t>
            </a:r>
            <a:r>
              <a:rPr lang="en-US" sz="3200" b="1" dirty="0">
                <a:solidFill>
                  <a:srgbClr val="FFFF00"/>
                </a:solidFill>
              </a:rPr>
              <a:t>alms generously to the people, and prayed to God always.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everyone who calls on</a:t>
            </a:r>
          </a:p>
          <a:p>
            <a:pPr algn="ctr">
              <a:lnSpc>
                <a:spcPts val="3400"/>
              </a:lnSpc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The Lord will be saved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Matt.7:21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794-98E7-4F08-B3CD-F236457B087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506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Dawson Road</dc:creator>
  <cp:lastModifiedBy>Dawson Road</cp:lastModifiedBy>
  <cp:revision>35</cp:revision>
  <dcterms:created xsi:type="dcterms:W3CDTF">2014-02-13T17:17:29Z</dcterms:created>
  <dcterms:modified xsi:type="dcterms:W3CDTF">2014-02-13T23:03:20Z</dcterms:modified>
</cp:coreProperties>
</file>