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sldIdLst>
    <p:sldId id="267" r:id="rId2"/>
    <p:sldId id="256" r:id="rId3"/>
    <p:sldId id="258" r:id="rId4"/>
    <p:sldId id="257" r:id="rId5"/>
    <p:sldId id="263" r:id="rId6"/>
    <p:sldId id="259" r:id="rId7"/>
    <p:sldId id="266" r:id="rId8"/>
    <p:sldId id="260" r:id="rId9"/>
    <p:sldId id="261" r:id="rId10"/>
    <p:sldId id="264" r:id="rId11"/>
    <p:sldId id="265" r:id="rId12"/>
    <p:sldId id="268"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ECFF"/>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96" autoAdjust="0"/>
    <p:restoredTop sz="61045" autoAdjust="0"/>
  </p:normalViewPr>
  <p:slideViewPr>
    <p:cSldViewPr>
      <p:cViewPr varScale="1">
        <p:scale>
          <a:sx n="54" d="100"/>
          <a:sy n="54" d="100"/>
        </p:scale>
        <p:origin x="-90"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03BBA7-EBDF-41B5-A383-43DCD77AF314}" type="datetimeFigureOut">
              <a:rPr lang="en-US" smtClean="0"/>
              <a:t>3/8/2014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F9685F-07C7-4F03-A400-DD1BD597EC2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a:t>
            </a:r>
          </a:p>
          <a:p>
            <a:endParaRPr lang="en-US" dirty="0" smtClean="0"/>
          </a:p>
          <a:p>
            <a:r>
              <a:rPr lang="en-US" dirty="0" smtClean="0"/>
              <a:t>Did</a:t>
            </a:r>
            <a:r>
              <a:rPr lang="en-US" baseline="0" dirty="0" smtClean="0"/>
              <a:t> you ever accomplish something major in life, and as you looked at it,</a:t>
            </a:r>
          </a:p>
          <a:p>
            <a:r>
              <a:rPr lang="en-US" baseline="0" dirty="0" smtClean="0"/>
              <a:t>Go back and think of when this journey first begin?</a:t>
            </a:r>
          </a:p>
          <a:p>
            <a:endParaRPr lang="en-US" baseline="0" dirty="0" smtClean="0"/>
          </a:p>
          <a:p>
            <a:r>
              <a:rPr lang="en-US" baseline="0" dirty="0" smtClean="0"/>
              <a:t>(Ex. Of building house in Alabama)</a:t>
            </a:r>
          </a:p>
          <a:p>
            <a:endParaRPr lang="en-US" baseline="0" dirty="0" smtClean="0"/>
          </a:p>
          <a:p>
            <a:r>
              <a:rPr lang="en-US" baseline="0" dirty="0" smtClean="0"/>
              <a:t>Look at your life as a Christian – Great feeling – saved – washed in blood of the lamb – redeemed.</a:t>
            </a:r>
          </a:p>
          <a:p>
            <a:endParaRPr lang="en-US" baseline="0" dirty="0" smtClean="0"/>
          </a:p>
          <a:p>
            <a:r>
              <a:rPr lang="en-US" baseline="0" dirty="0" smtClean="0"/>
              <a:t>Think back to earlier time in life – did not have this salvation – just like the gentiles here.</a:t>
            </a:r>
          </a:p>
          <a:p>
            <a:endParaRPr lang="en-US" baseline="0" dirty="0" smtClean="0"/>
          </a:p>
          <a:p>
            <a:r>
              <a:rPr lang="en-US" b="1" baseline="0" dirty="0" smtClean="0"/>
              <a:t>NEXT SLIDE</a:t>
            </a:r>
            <a:endParaRPr lang="en-US" b="1" dirty="0"/>
          </a:p>
        </p:txBody>
      </p:sp>
      <p:sp>
        <p:nvSpPr>
          <p:cNvPr id="4" name="Slide Number Placeholder 3"/>
          <p:cNvSpPr>
            <a:spLocks noGrp="1"/>
          </p:cNvSpPr>
          <p:nvPr>
            <p:ph type="sldNum" sz="quarter" idx="10"/>
          </p:nvPr>
        </p:nvSpPr>
        <p:spPr/>
        <p:txBody>
          <a:bodyPr/>
          <a:lstStyle/>
          <a:p>
            <a:fld id="{9BF9685F-07C7-4F03-A400-DD1BD597EC2F}"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Eph. 2:1-3, Paul</a:t>
            </a:r>
            <a:r>
              <a:rPr lang="en-US" baseline="0" dirty="0" smtClean="0"/>
              <a:t> describes your journey:</a:t>
            </a:r>
          </a:p>
          <a:p>
            <a:endParaRPr lang="en-US" baseline="0" dirty="0" smtClean="0"/>
          </a:p>
          <a:p>
            <a:r>
              <a:rPr lang="en-US" baseline="0" dirty="0" smtClean="0"/>
              <a:t>READ Eph.2:1-3</a:t>
            </a:r>
          </a:p>
          <a:p>
            <a:endParaRPr lang="en-US" baseline="0" dirty="0" smtClean="0"/>
          </a:p>
          <a:p>
            <a:r>
              <a:rPr lang="en-US" b="1" baseline="0" dirty="0" smtClean="0"/>
              <a:t>	NEXT SLIDE</a:t>
            </a:r>
            <a:endParaRPr lang="en-US" b="1" dirty="0"/>
          </a:p>
        </p:txBody>
      </p:sp>
      <p:sp>
        <p:nvSpPr>
          <p:cNvPr id="4" name="Slide Number Placeholder 3"/>
          <p:cNvSpPr>
            <a:spLocks noGrp="1"/>
          </p:cNvSpPr>
          <p:nvPr>
            <p:ph type="sldNum" sz="quarter" idx="10"/>
          </p:nvPr>
        </p:nvSpPr>
        <p:spPr/>
        <p:txBody>
          <a:bodyPr/>
          <a:lstStyle/>
          <a:p>
            <a:fld id="{9BF9685F-07C7-4F03-A400-DD1BD597EC2F}" type="slidenum">
              <a:rPr lang="en-US" smtClean="0"/>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a:t>
            </a:r>
            <a:r>
              <a:rPr lang="en-US" baseline="0" dirty="0" smtClean="0"/>
              <a:t> - </a:t>
            </a:r>
            <a:r>
              <a:rPr lang="en-US" sz="1200" dirty="0" smtClean="0">
                <a:solidFill>
                  <a:schemeClr val="bg1"/>
                </a:solidFill>
                <a:effectLst>
                  <a:outerShdw blurRad="38100" dist="38100" dir="2700000" algn="tl">
                    <a:srgbClr val="808080"/>
                  </a:outerShdw>
                </a:effectLst>
                <a:cs typeface="Times New Roman" panose="02020603050405020304" pitchFamily="18" charset="0"/>
              </a:rPr>
              <a:t>Walked “according to the course of this world” (v. 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ffectLst>
                <a:outerShdw blurRad="38100" dist="38100" dir="2700000" algn="tl">
                  <a:srgbClr val="808080"/>
                </a:outerShdw>
              </a:effectLst>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cs typeface="Times New Roman" panose="02020603050405020304" pitchFamily="18" charset="0"/>
              </a:rPr>
              <a:t>     You searched for worldly things – you laid up your treasures on worldly things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solidFill>
                <a:schemeClr val="bg1"/>
              </a:solidFill>
              <a:effectLst>
                <a:outerShdw blurRad="38100" dist="38100" dir="2700000" algn="tl">
                  <a:srgbClr val="808080"/>
                </a:outerShdw>
              </a:effectLst>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cs typeface="Times New Roman" panose="02020603050405020304" pitchFamily="18" charset="0"/>
              </a:rPr>
              <a:t>2. </a:t>
            </a:r>
            <a:r>
              <a:rPr lang="en-US" sz="1200" dirty="0" smtClean="0">
                <a:solidFill>
                  <a:schemeClr val="bg1"/>
                </a:solidFill>
                <a:effectLst>
                  <a:outerShdw blurRad="38100" dist="38100" dir="2700000" algn="tl">
                    <a:srgbClr val="808080"/>
                  </a:outerShdw>
                </a:effectLst>
              </a:rPr>
              <a:t>Walked “according to the prince of the power of the air” (v. 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     Who is this? Satan, himself. – You walked after him (we would argue that point)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     Remember the words of Jesus in Mt.12:30 – “</a:t>
            </a:r>
            <a:r>
              <a:rPr lang="en-US" sz="1200" b="1" baseline="0" dirty="0" smtClean="0">
                <a:solidFill>
                  <a:schemeClr val="bg1"/>
                </a:solidFill>
                <a:effectLst>
                  <a:outerShdw blurRad="38100" dist="38100" dir="2700000" algn="tl">
                    <a:srgbClr val="808080"/>
                  </a:outerShdw>
                </a:effectLst>
              </a:rPr>
              <a:t>he who is not with me is against me</a:t>
            </a:r>
            <a:r>
              <a:rPr lang="en-US" sz="1200" baseline="0" dirty="0" smtClean="0">
                <a:solidFill>
                  <a:schemeClr val="bg1"/>
                </a:solidFill>
                <a:effectLst>
                  <a:outerShdw blurRad="38100" dist="38100" dir="2700000" algn="tl">
                    <a:srgbClr val="808080"/>
                  </a:outerShdw>
                </a:effectLst>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3. </a:t>
            </a:r>
            <a:r>
              <a:rPr lang="en-US" sz="1200" dirty="0" smtClean="0">
                <a:solidFill>
                  <a:schemeClr val="bg1"/>
                </a:solidFill>
                <a:effectLst>
                  <a:outerShdw blurRad="38100" dist="38100" dir="2700000" algn="tl">
                    <a:srgbClr val="808080"/>
                  </a:outerShdw>
                </a:effectLst>
              </a:rPr>
              <a:t>The spirit of the sons of disobedience (v.2)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bg1"/>
                </a:solidFill>
                <a:effectLst>
                  <a:outerShdw blurRad="38100" dist="38100" dir="2700000" algn="tl">
                    <a:srgbClr val="808080"/>
                  </a:outerShdw>
                </a:effectLst>
              </a:rPr>
              <a:t>     Not only did you</a:t>
            </a:r>
            <a:r>
              <a:rPr lang="en-US" sz="1200" baseline="0" dirty="0" smtClean="0">
                <a:solidFill>
                  <a:schemeClr val="bg1"/>
                </a:solidFill>
                <a:effectLst>
                  <a:outerShdw blurRad="38100" dist="38100" dir="2700000" algn="tl">
                    <a:srgbClr val="808080"/>
                  </a:outerShdw>
                </a:effectLst>
              </a:rPr>
              <a:t> follow after worldly things – you practiced disobedience to God.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     You made it a point to go against Him.</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4. </a:t>
            </a:r>
            <a:r>
              <a:rPr lang="en-US" sz="1200" dirty="0" smtClean="0">
                <a:solidFill>
                  <a:schemeClr val="bg1"/>
                </a:solidFill>
                <a:effectLst>
                  <a:outerShdw blurRad="38100" dist="38100" dir="2700000" algn="tl">
                    <a:srgbClr val="808080"/>
                  </a:outerShdw>
                </a:effectLst>
              </a:rPr>
              <a:t>Conducted ourselves in “the lust of the flesh”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bg1"/>
                </a:solidFill>
                <a:effectLst>
                  <a:outerShdw blurRad="38100" dist="38100" dir="2700000" algn="tl">
                    <a:srgbClr val="808080"/>
                  </a:outerShdw>
                </a:effectLst>
              </a:rPr>
              <a:t>      There was nothing</a:t>
            </a:r>
            <a:r>
              <a:rPr lang="en-US" sz="1200" baseline="0" dirty="0" smtClean="0">
                <a:solidFill>
                  <a:schemeClr val="bg1"/>
                </a:solidFill>
                <a:effectLst>
                  <a:outerShdw blurRad="38100" dist="38100" dir="2700000" algn="tl">
                    <a:srgbClr val="808080"/>
                  </a:outerShdw>
                </a:effectLst>
              </a:rPr>
              <a:t> spiritual about you</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      Your only longing was for fleshly things.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	</a:t>
            </a:r>
            <a:r>
              <a:rPr lang="en-US" sz="1200" b="1" baseline="0" dirty="0" smtClean="0">
                <a:solidFill>
                  <a:schemeClr val="bg1"/>
                </a:solidFill>
                <a:effectLst>
                  <a:outerShdw blurRad="38100" dist="38100" dir="2700000" algn="tl">
                    <a:srgbClr val="808080"/>
                  </a:outerShdw>
                </a:effectLst>
              </a:rPr>
              <a:t>NEXT SLIDE</a:t>
            </a:r>
            <a:endParaRPr lang="en-US" sz="1200" b="1"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ffectLst>
                <a:outerShdw blurRad="38100" dist="38100" dir="2700000" algn="tl">
                  <a:srgbClr val="808080"/>
                </a:outerShdw>
              </a:effectLst>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9BF9685F-07C7-4F03-A400-DD1BD597EC2F}" type="slidenum">
              <a:rPr lang="en-US" smtClean="0"/>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5. Not</a:t>
            </a:r>
            <a:r>
              <a:rPr lang="en-US" baseline="0" dirty="0" smtClean="0"/>
              <a:t> only that, you did what was necessary to fulfill your fleshly desires.</a:t>
            </a:r>
          </a:p>
          <a:p>
            <a:endParaRPr lang="en-US" baseline="0" dirty="0" smtClean="0"/>
          </a:p>
          <a:p>
            <a:r>
              <a:rPr lang="en-US" baseline="0" dirty="0" smtClean="0"/>
              <a:t>     You put these things before your family, your job, other responsibilities</a:t>
            </a:r>
          </a:p>
          <a:p>
            <a:r>
              <a:rPr lang="en-US" baseline="0" dirty="0" smtClean="0"/>
              <a:t>     You just had to have these things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6. </a:t>
            </a:r>
            <a:r>
              <a:rPr lang="en-US" sz="1200" dirty="0" smtClean="0">
                <a:solidFill>
                  <a:schemeClr val="bg1"/>
                </a:solidFill>
                <a:effectLst>
                  <a:outerShdw blurRad="38100" dist="38100" dir="2700000" algn="tl">
                    <a:srgbClr val="808080"/>
                  </a:outerShdw>
                </a:effectLst>
              </a:rPr>
              <a:t>We were, by nature, children of wrath, as others (v.3)</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     You were just like everybody else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     The English Standard Version says, “just like all of mankind.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solidFill>
                <a:schemeClr val="bg1"/>
              </a:solidFill>
              <a:effectLst>
                <a:outerShdw blurRad="38100" dist="38100" dir="2700000" algn="tl">
                  <a:srgbClr val="808080"/>
                </a:outerShdw>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effectLst>
                  <a:outerShdw blurRad="38100" dist="38100" dir="2700000" algn="tl">
                    <a:srgbClr val="808080"/>
                  </a:outerShdw>
                </a:effectLst>
              </a:rPr>
              <a:t>	</a:t>
            </a:r>
            <a:r>
              <a:rPr lang="en-US" sz="1200" b="1" baseline="0" dirty="0" smtClean="0">
                <a:solidFill>
                  <a:schemeClr val="bg1"/>
                </a:solidFill>
                <a:effectLst>
                  <a:outerShdw blurRad="38100" dist="38100" dir="2700000" algn="tl">
                    <a:srgbClr val="808080"/>
                  </a:outerShdw>
                </a:effectLst>
              </a:rPr>
              <a:t>NEXT SLIDE</a:t>
            </a:r>
            <a:endParaRPr lang="en-US" sz="1200" b="1" dirty="0" smtClean="0">
              <a:solidFill>
                <a:schemeClr val="bg1"/>
              </a:solidFill>
              <a:effectLst>
                <a:outerShdw blurRad="38100" dist="38100" dir="2700000" algn="tl">
                  <a:srgbClr val="808080"/>
                </a:outerShdw>
              </a:effectLst>
            </a:endParaRPr>
          </a:p>
          <a:p>
            <a:endParaRPr lang="en-US" dirty="0"/>
          </a:p>
        </p:txBody>
      </p:sp>
      <p:sp>
        <p:nvSpPr>
          <p:cNvPr id="4" name="Slide Number Placeholder 3"/>
          <p:cNvSpPr>
            <a:spLocks noGrp="1"/>
          </p:cNvSpPr>
          <p:nvPr>
            <p:ph type="sldNum" sz="quarter" idx="10"/>
          </p:nvPr>
        </p:nvSpPr>
        <p:spPr/>
        <p:txBody>
          <a:bodyPr/>
          <a:lstStyle/>
          <a:p>
            <a:fld id="{9BF9685F-07C7-4F03-A400-DD1BD597EC2F}" type="slidenum">
              <a:rPr lang="en-US" smtClean="0"/>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a:t>
            </a:r>
            <a:r>
              <a:rPr lang="en-US" baseline="0" dirty="0" smtClean="0"/>
              <a:t> DID THIS HAPPEN?</a:t>
            </a:r>
          </a:p>
          <a:p>
            <a:endParaRPr lang="en-US" baseline="0" dirty="0" smtClean="0"/>
          </a:p>
          <a:p>
            <a:r>
              <a:rPr lang="en-US" baseline="0" dirty="0" smtClean="0"/>
              <a:t>Turn to James 1:13-15</a:t>
            </a:r>
          </a:p>
          <a:p>
            <a:endParaRPr lang="en-US" baseline="0" dirty="0" smtClean="0"/>
          </a:p>
          <a:p>
            <a:r>
              <a:rPr lang="en-US" baseline="0" dirty="0" smtClean="0"/>
              <a:t>First of all, James says, let me tell you how it did not happen.</a:t>
            </a:r>
          </a:p>
          <a:p>
            <a:r>
              <a:rPr lang="en-US" baseline="0" dirty="0" smtClean="0"/>
              <a:t>(READ vs. 13)</a:t>
            </a:r>
          </a:p>
          <a:p>
            <a:endParaRPr lang="en-US" baseline="0" dirty="0" smtClean="0"/>
          </a:p>
          <a:p>
            <a:r>
              <a:rPr lang="en-US" baseline="0" dirty="0" smtClean="0"/>
              <a:t>This is how it happened</a:t>
            </a:r>
          </a:p>
          <a:p>
            <a:r>
              <a:rPr lang="en-US" baseline="0" dirty="0" smtClean="0"/>
              <a:t>(READ vs. 14-15</a:t>
            </a:r>
            <a:endParaRPr lang="en-US" dirty="0"/>
          </a:p>
        </p:txBody>
      </p:sp>
      <p:sp>
        <p:nvSpPr>
          <p:cNvPr id="4" name="Slide Number Placeholder 3"/>
          <p:cNvSpPr>
            <a:spLocks noGrp="1"/>
          </p:cNvSpPr>
          <p:nvPr>
            <p:ph type="sldNum" sz="quarter" idx="10"/>
          </p:nvPr>
        </p:nvSpPr>
        <p:spPr/>
        <p:txBody>
          <a:bodyPr/>
          <a:lstStyle/>
          <a:p>
            <a:fld id="{9BF9685F-07C7-4F03-A400-DD1BD597EC2F}" type="slidenum">
              <a:rPr lang="en-US" smtClean="0"/>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see, you</a:t>
            </a:r>
            <a:r>
              <a:rPr lang="en-US" baseline="0" dirty="0" smtClean="0"/>
              <a:t> were living a life that was worldly. – </a:t>
            </a:r>
          </a:p>
          <a:p>
            <a:endParaRPr lang="en-US" baseline="0" dirty="0" smtClean="0"/>
          </a:p>
          <a:p>
            <a:r>
              <a:rPr lang="en-US" baseline="0" dirty="0" smtClean="0"/>
              <a:t>And you can’t be worldly and Godly at the same time.</a:t>
            </a:r>
          </a:p>
          <a:p>
            <a:endParaRPr lang="en-US" baseline="0" dirty="0" smtClean="0"/>
          </a:p>
          <a:p>
            <a:r>
              <a:rPr lang="en-US" baseline="0" dirty="0" smtClean="0"/>
              <a:t>(READ James 2:16-17)</a:t>
            </a:r>
          </a:p>
          <a:p>
            <a:endParaRPr lang="en-US" baseline="0" dirty="0" smtClean="0"/>
          </a:p>
          <a:p>
            <a:r>
              <a:rPr lang="en-US" baseline="0" dirty="0" smtClean="0"/>
              <a:t>Look at vs. 17 closely – worldly things are passing away.</a:t>
            </a:r>
          </a:p>
          <a:p>
            <a:r>
              <a:rPr lang="en-US" baseline="0" dirty="0" smtClean="0"/>
              <a:t>In other words, it leads to death.</a:t>
            </a:r>
          </a:p>
          <a:p>
            <a:endParaRPr lang="en-US" baseline="0" dirty="0" smtClean="0"/>
          </a:p>
          <a:p>
            <a:r>
              <a:rPr lang="en-US" baseline="0" dirty="0" smtClean="0"/>
              <a:t>Only Godliness will abide forever</a:t>
            </a:r>
            <a:endParaRPr lang="en-US" dirty="0"/>
          </a:p>
        </p:txBody>
      </p:sp>
      <p:sp>
        <p:nvSpPr>
          <p:cNvPr id="4" name="Slide Number Placeholder 3"/>
          <p:cNvSpPr>
            <a:spLocks noGrp="1"/>
          </p:cNvSpPr>
          <p:nvPr>
            <p:ph type="sldNum" sz="quarter" idx="10"/>
          </p:nvPr>
        </p:nvSpPr>
        <p:spPr/>
        <p:txBody>
          <a:bodyPr/>
          <a:lstStyle/>
          <a:p>
            <a:fld id="{9BF9685F-07C7-4F03-A400-DD1BD597EC2F}" type="slidenum">
              <a:rPr lang="en-US" smtClean="0"/>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discuss</a:t>
            </a:r>
            <a:r>
              <a:rPr lang="en-US" baseline="0" dirty="0" smtClean="0"/>
              <a:t> this phrase “children of wrath”</a:t>
            </a:r>
          </a:p>
          <a:p>
            <a:endParaRPr lang="en-US" baseline="0" dirty="0" smtClean="0"/>
          </a:p>
          <a:p>
            <a:r>
              <a:rPr lang="en-US" baseline="0" dirty="0" smtClean="0"/>
              <a:t>Paul describes this in Eph. 5:5-6</a:t>
            </a:r>
          </a:p>
          <a:p>
            <a:r>
              <a:rPr lang="en-US" baseline="0" dirty="0" smtClean="0"/>
              <a:t>(READ EPH. 5:5-6)</a:t>
            </a:r>
          </a:p>
          <a:p>
            <a:endParaRPr lang="en-US" baseline="0" dirty="0" smtClean="0"/>
          </a:p>
          <a:p>
            <a:r>
              <a:rPr lang="en-US" baseline="0" dirty="0" smtClean="0"/>
              <a:t>John talks about a different kind of wrath – the wrath of God.</a:t>
            </a:r>
          </a:p>
          <a:p>
            <a:r>
              <a:rPr lang="en-US" baseline="0" dirty="0" smtClean="0"/>
              <a:t>(READ JOHN 3:36)</a:t>
            </a:r>
            <a:endParaRPr lang="en-US" dirty="0"/>
          </a:p>
        </p:txBody>
      </p:sp>
      <p:sp>
        <p:nvSpPr>
          <p:cNvPr id="4" name="Slide Number Placeholder 3"/>
          <p:cNvSpPr>
            <a:spLocks noGrp="1"/>
          </p:cNvSpPr>
          <p:nvPr>
            <p:ph type="sldNum" sz="quarter" idx="10"/>
          </p:nvPr>
        </p:nvSpPr>
        <p:spPr/>
        <p:txBody>
          <a:bodyPr/>
          <a:lstStyle/>
          <a:p>
            <a:fld id="{9BF9685F-07C7-4F03-A400-DD1BD597EC2F}" type="slidenum">
              <a:rPr lang="en-US" smtClean="0"/>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go back to Eph.2.</a:t>
            </a:r>
          </a:p>
          <a:p>
            <a:endParaRPr lang="en-US" dirty="0" smtClean="0"/>
          </a:p>
          <a:p>
            <a:r>
              <a:rPr lang="en-US" dirty="0" smtClean="0"/>
              <a:t>Vs.1-3</a:t>
            </a:r>
            <a:r>
              <a:rPr lang="en-US" baseline="0" dirty="0" smtClean="0"/>
              <a:t> talks about what we was</a:t>
            </a:r>
          </a:p>
          <a:p>
            <a:endParaRPr lang="en-US" baseline="0" dirty="0" smtClean="0"/>
          </a:p>
          <a:p>
            <a:r>
              <a:rPr lang="en-US" baseline="0" dirty="0" smtClean="0"/>
              <a:t>Vs. 4-5 talks about what we are now as children of God.</a:t>
            </a:r>
          </a:p>
          <a:p>
            <a:endParaRPr lang="en-US" baseline="0" dirty="0" smtClean="0"/>
          </a:p>
          <a:p>
            <a:r>
              <a:rPr lang="en-US" baseline="0" dirty="0" smtClean="0"/>
              <a:t>Condemned before – redeemed now.</a:t>
            </a:r>
          </a:p>
          <a:p>
            <a:endParaRPr lang="en-US" baseline="0" dirty="0" smtClean="0"/>
          </a:p>
          <a:p>
            <a:r>
              <a:rPr lang="en-US" baseline="0" dirty="0" smtClean="0"/>
              <a:t>How – because of the love of God and the sacrifice of His dear Son.</a:t>
            </a:r>
          </a:p>
          <a:p>
            <a:endParaRPr lang="en-US" baseline="0" dirty="0" smtClean="0"/>
          </a:p>
          <a:p>
            <a:r>
              <a:rPr lang="en-US" baseline="0" dirty="0" smtClean="0"/>
              <a:t>Think about where you are spiritually.</a:t>
            </a:r>
          </a:p>
          <a:p>
            <a:endParaRPr lang="en-US" baseline="0" dirty="0" smtClean="0"/>
          </a:p>
          <a:p>
            <a:r>
              <a:rPr lang="en-US" baseline="0" dirty="0" smtClean="0"/>
              <a:t>Are you what these people were?</a:t>
            </a:r>
          </a:p>
          <a:p>
            <a:endParaRPr lang="en-US" baseline="0" dirty="0" smtClean="0"/>
          </a:p>
          <a:p>
            <a:r>
              <a:rPr lang="en-US" baseline="0" dirty="0" smtClean="0"/>
              <a:t>Or are you what you can be in Christ?</a:t>
            </a:r>
          </a:p>
          <a:p>
            <a:endParaRPr lang="en-US" baseline="0" dirty="0" smtClean="0"/>
          </a:p>
          <a:p>
            <a:r>
              <a:rPr lang="en-US" baseline="0" dirty="0" smtClean="0"/>
              <a:t>Outside of Christ? Obey Him now.</a:t>
            </a:r>
          </a:p>
          <a:p>
            <a:endParaRPr lang="en-US" baseline="0" dirty="0" smtClean="0"/>
          </a:p>
          <a:p>
            <a:r>
              <a:rPr lang="en-US" baseline="0" dirty="0" smtClean="0"/>
              <a:t>Erring child of God? Come back to Him now.</a:t>
            </a:r>
          </a:p>
          <a:p>
            <a:endParaRPr lang="en-US" baseline="0" dirty="0" smtClean="0"/>
          </a:p>
          <a:p>
            <a:r>
              <a:rPr lang="en-US" baseline="0" dirty="0" smtClean="0"/>
              <a:t>IF SUBJECT, COME</a:t>
            </a:r>
            <a:endParaRPr lang="en-US" dirty="0" smtClean="0"/>
          </a:p>
        </p:txBody>
      </p:sp>
      <p:sp>
        <p:nvSpPr>
          <p:cNvPr id="4" name="Slide Number Placeholder 3"/>
          <p:cNvSpPr>
            <a:spLocks noGrp="1"/>
          </p:cNvSpPr>
          <p:nvPr>
            <p:ph type="sldNum" sz="quarter" idx="10"/>
          </p:nvPr>
        </p:nvSpPr>
        <p:spPr/>
        <p:txBody>
          <a:bodyPr/>
          <a:lstStyle/>
          <a:p>
            <a:fld id="{9BF9685F-07C7-4F03-A400-DD1BD597EC2F}"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Scripture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Scripture text</a:t>
            </a:r>
          </a:p>
        </p:txBody>
      </p:sp>
      <p:pic>
        <p:nvPicPr>
          <p:cNvPr id="1028" name="Picture 4"/>
          <p:cNvPicPr>
            <a:picLocks noChangeArrowheads="1"/>
          </p:cNvPicPr>
          <p:nvPr/>
        </p:nvPicPr>
        <p:blipFill>
          <a:blip r:embed="rId13" cstate="print"/>
          <a:srcRect/>
          <a:stretch>
            <a:fillRect/>
          </a:stretch>
        </p:blipFill>
        <p:spPr bwMode="auto">
          <a:xfrm>
            <a:off x="7315200" y="228600"/>
            <a:ext cx="1409700" cy="992188"/>
          </a:xfrm>
          <a:prstGeom prst="rect">
            <a:avLst/>
          </a:prstGeom>
          <a:noFill/>
          <a:ln w="12700">
            <a:noFill/>
            <a:miter lim="800000"/>
            <a:headEnd/>
            <a:tailEnd/>
          </a:ln>
          <a:effec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fade thruBlk="1"/>
  </p:transition>
  <p:txStyles>
    <p:titleStyle>
      <a:lvl1pPr algn="ctr" rtl="0" eaLnBrk="0" fontAlgn="base" hangingPunct="0">
        <a:spcBef>
          <a:spcPct val="0"/>
        </a:spcBef>
        <a:spcAft>
          <a:spcPct val="0"/>
        </a:spcAft>
        <a:defRPr sz="2800" b="1" kern="1200">
          <a:solidFill>
            <a:schemeClr val="tx2"/>
          </a:solidFill>
          <a:latin typeface="+mj-lt"/>
          <a:ea typeface="+mj-ea"/>
          <a:cs typeface="+mj-cs"/>
        </a:defRPr>
      </a:lvl1pPr>
      <a:lvl2pPr algn="ctr" rtl="0" eaLnBrk="0" fontAlgn="base" hangingPunct="0">
        <a:spcBef>
          <a:spcPct val="0"/>
        </a:spcBef>
        <a:spcAft>
          <a:spcPct val="0"/>
        </a:spcAft>
        <a:defRPr sz="2800" b="1">
          <a:solidFill>
            <a:schemeClr val="tx2"/>
          </a:solidFill>
          <a:latin typeface="Tahoma" panose="020B0604030504040204" pitchFamily="34" charset="0"/>
        </a:defRPr>
      </a:lvl2pPr>
      <a:lvl3pPr algn="ctr" rtl="0" eaLnBrk="0" fontAlgn="base" hangingPunct="0">
        <a:spcBef>
          <a:spcPct val="0"/>
        </a:spcBef>
        <a:spcAft>
          <a:spcPct val="0"/>
        </a:spcAft>
        <a:defRPr sz="2800" b="1">
          <a:solidFill>
            <a:schemeClr val="tx2"/>
          </a:solidFill>
          <a:latin typeface="Tahoma" panose="020B0604030504040204" pitchFamily="34" charset="0"/>
        </a:defRPr>
      </a:lvl3pPr>
      <a:lvl4pPr algn="ctr" rtl="0" eaLnBrk="0" fontAlgn="base" hangingPunct="0">
        <a:spcBef>
          <a:spcPct val="0"/>
        </a:spcBef>
        <a:spcAft>
          <a:spcPct val="0"/>
        </a:spcAft>
        <a:defRPr sz="2800" b="1">
          <a:solidFill>
            <a:schemeClr val="tx2"/>
          </a:solidFill>
          <a:latin typeface="Tahoma" panose="020B0604030504040204" pitchFamily="34" charset="0"/>
        </a:defRPr>
      </a:lvl4pPr>
      <a:lvl5pPr algn="ctr" rtl="0" eaLnBrk="0" fontAlgn="base" hangingPunct="0">
        <a:spcBef>
          <a:spcPct val="0"/>
        </a:spcBef>
        <a:spcAft>
          <a:spcPct val="0"/>
        </a:spcAft>
        <a:defRPr sz="2800" b="1">
          <a:solidFill>
            <a:schemeClr val="tx2"/>
          </a:solidFill>
          <a:latin typeface="Tahoma" panose="020B0604030504040204" pitchFamily="34" charset="0"/>
        </a:defRPr>
      </a:lvl5pPr>
      <a:lvl6pPr marL="457200" algn="ctr" rtl="0" fontAlgn="base">
        <a:spcBef>
          <a:spcPct val="0"/>
        </a:spcBef>
        <a:spcAft>
          <a:spcPct val="0"/>
        </a:spcAft>
        <a:defRPr sz="2800" b="1">
          <a:solidFill>
            <a:schemeClr val="tx2"/>
          </a:solidFill>
          <a:latin typeface="Tahoma" panose="020B0604030504040204" pitchFamily="34" charset="0"/>
        </a:defRPr>
      </a:lvl6pPr>
      <a:lvl7pPr marL="914400" algn="ctr" rtl="0" fontAlgn="base">
        <a:spcBef>
          <a:spcPct val="0"/>
        </a:spcBef>
        <a:spcAft>
          <a:spcPct val="0"/>
        </a:spcAft>
        <a:defRPr sz="2800" b="1">
          <a:solidFill>
            <a:schemeClr val="tx2"/>
          </a:solidFill>
          <a:latin typeface="Tahoma" panose="020B0604030504040204" pitchFamily="34" charset="0"/>
        </a:defRPr>
      </a:lvl7pPr>
      <a:lvl8pPr marL="1371600" algn="ctr" rtl="0" fontAlgn="base">
        <a:spcBef>
          <a:spcPct val="0"/>
        </a:spcBef>
        <a:spcAft>
          <a:spcPct val="0"/>
        </a:spcAft>
        <a:defRPr sz="2800" b="1">
          <a:solidFill>
            <a:schemeClr val="tx2"/>
          </a:solidFill>
          <a:latin typeface="Tahoma" panose="020B0604030504040204" pitchFamily="34" charset="0"/>
        </a:defRPr>
      </a:lvl8pPr>
      <a:lvl9pPr marL="1828800" algn="ctr" rtl="0" fontAlgn="base">
        <a:spcBef>
          <a:spcPct val="0"/>
        </a:spcBef>
        <a:spcAft>
          <a:spcPct val="0"/>
        </a:spcAft>
        <a:defRPr sz="2800" b="1">
          <a:solidFill>
            <a:schemeClr val="tx2"/>
          </a:solidFill>
          <a:latin typeface="Tahoma" panose="020B0604030504040204" pitchFamily="34" charset="0"/>
        </a:defRPr>
      </a:lvl9pPr>
    </p:titleStyle>
    <p:bodyStyle>
      <a:lvl1pPr marL="457200" indent="-457200" algn="l" rtl="0" eaLnBrk="0" fontAlgn="base" hangingPunct="0">
        <a:spcBef>
          <a:spcPct val="20000"/>
        </a:spcBef>
        <a:spcAft>
          <a:spcPct val="0"/>
        </a:spcAft>
        <a:defRPr sz="2400" b="1" kern="1200">
          <a:solidFill>
            <a:schemeClr val="tx1"/>
          </a:solidFill>
          <a:latin typeface="+mn-lt"/>
          <a:ea typeface="+mn-ea"/>
          <a:cs typeface="+mn-cs"/>
        </a:defRPr>
      </a:lvl1pPr>
      <a:lvl2pPr marL="990600" indent="-533400" algn="l" rtl="0" eaLnBrk="0" fontAlgn="base" hangingPunct="0">
        <a:spcBef>
          <a:spcPct val="20000"/>
        </a:spcBef>
        <a:spcAft>
          <a:spcPct val="0"/>
        </a:spcAft>
        <a:buChar char="–"/>
        <a:defRPr sz="2800" kern="1200">
          <a:solidFill>
            <a:schemeClr val="tx1"/>
          </a:solidFill>
          <a:latin typeface="Arial" panose="020B0604020202020204" pitchFamily="34" charset="0"/>
          <a:ea typeface="+mn-ea"/>
          <a:cs typeface="+mn-cs"/>
        </a:defRPr>
      </a:lvl2pPr>
      <a:lvl3pPr marL="1371600" indent="-457200" algn="l" rtl="0" eaLnBrk="0" fontAlgn="base" hangingPunct="0">
        <a:spcBef>
          <a:spcPct val="20000"/>
        </a:spcBef>
        <a:spcAft>
          <a:spcPct val="0"/>
        </a:spcAft>
        <a:buChar char="•"/>
        <a:defRPr sz="2400" kern="1200">
          <a:solidFill>
            <a:schemeClr val="tx1"/>
          </a:solidFill>
          <a:latin typeface="Arial" panose="020B0604020202020204" pitchFamily="34" charset="0"/>
          <a:ea typeface="+mn-ea"/>
          <a:cs typeface="+mn-cs"/>
        </a:defRPr>
      </a:lvl3pPr>
      <a:lvl4pPr marL="1752600" indent="-3810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4pPr>
      <a:lvl5pPr marL="2209800" indent="-381000" algn="l" rtl="0" eaLnBrk="0" fontAlgn="base" hangingPunct="0">
        <a:spcBef>
          <a:spcPct val="20000"/>
        </a:spcBef>
        <a:spcAft>
          <a:spcPct val="0"/>
        </a:spcAft>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3" name="Slide Number Placeholder 2"/>
          <p:cNvSpPr>
            <a:spLocks noGrp="1"/>
          </p:cNvSpPr>
          <p:nvPr>
            <p:ph type="sldNum" sz="quarter" idx="4294967295"/>
          </p:nvPr>
        </p:nvSpPr>
        <p:spPr>
          <a:xfrm>
            <a:off x="6553200" y="6356350"/>
            <a:ext cx="2133600" cy="365125"/>
          </a:xfrm>
          <a:prstGeom prst="rect">
            <a:avLst/>
          </a:prstGeom>
        </p:spPr>
        <p:txBody>
          <a:bodyPr/>
          <a:lstStyle/>
          <a:p>
            <a:fld id="{93CA1794-98E7-4F08-B3CD-F236457B0872}" type="slidenum">
              <a:rPr lang="en-US" smtClean="0"/>
              <a:pPr/>
              <a:t>1</a:t>
            </a:fld>
            <a:endParaRPr lang="en-US"/>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2" name="Rectangle 2"/>
          <p:cNvSpPr>
            <a:spLocks noGrp="1" noChangeArrowheads="1"/>
          </p:cNvSpPr>
          <p:nvPr>
            <p:ph type="title"/>
          </p:nvPr>
        </p:nvSpPr>
        <p:spPr>
          <a:xfrm>
            <a:off x="381000" y="914400"/>
            <a:ext cx="8229600" cy="1143000"/>
          </a:xfrm>
        </p:spPr>
        <p:txBody>
          <a:bodyPr/>
          <a:lstStyle/>
          <a:p>
            <a:pPr eaLnBrk="1" hangingPunct="1"/>
            <a:r>
              <a:rPr lang="en-US" dirty="0" smtClean="0">
                <a:solidFill>
                  <a:srgbClr val="CCECFF"/>
                </a:solidFill>
              </a:rPr>
              <a:t>Ephesians 5:5-6</a:t>
            </a:r>
          </a:p>
        </p:txBody>
      </p:sp>
      <p:sp>
        <p:nvSpPr>
          <p:cNvPr id="14339" name="Rectangle 3"/>
          <p:cNvSpPr>
            <a:spLocks noGrp="1" noChangeArrowheads="1"/>
          </p:cNvSpPr>
          <p:nvPr>
            <p:ph type="body" idx="1"/>
          </p:nvPr>
        </p:nvSpPr>
        <p:spPr>
          <a:xfrm>
            <a:off x="0" y="1722437"/>
            <a:ext cx="9144000" cy="4906963"/>
          </a:xfrm>
        </p:spPr>
        <p:txBody>
          <a:bodyPr/>
          <a:lstStyle/>
          <a:p>
            <a:pPr marL="0" indent="0" algn="ctr" eaLnBrk="1" hangingPunct="1">
              <a:buAutoNum type="arabicPlain" startAt="5"/>
              <a:tabLst>
                <a:tab pos="2636838" algn="l"/>
              </a:tabLst>
              <a:defRPr/>
            </a:pPr>
            <a:r>
              <a:rPr lang="en-US" sz="2800" dirty="0" smtClean="0">
                <a:solidFill>
                  <a:schemeClr val="bg1"/>
                </a:solidFill>
                <a:effectLst>
                  <a:outerShdw blurRad="38100" dist="38100" dir="2700000" algn="tl">
                    <a:srgbClr val="808080"/>
                  </a:outerShdw>
                </a:effectLst>
              </a:rPr>
              <a:t> For </a:t>
            </a:r>
            <a:r>
              <a:rPr lang="en-US" sz="2800" dirty="0" smtClean="0">
                <a:solidFill>
                  <a:schemeClr val="bg1"/>
                </a:solidFill>
                <a:effectLst>
                  <a:outerShdw blurRad="38100" dist="38100" dir="2700000" algn="tl">
                    <a:srgbClr val="808080"/>
                  </a:outerShdw>
                </a:effectLst>
              </a:rPr>
              <a:t>this you know, that no fornicator, unclean person, nor covetous man, who is an idolater, has any inheritance in the kingdom of Christ and God</a:t>
            </a:r>
            <a:r>
              <a:rPr lang="en-US" sz="2800" dirty="0" smtClean="0">
                <a:solidFill>
                  <a:schemeClr val="bg1"/>
                </a:solidFill>
                <a:effectLst>
                  <a:outerShdw blurRad="38100" dist="38100" dir="2700000" algn="tl">
                    <a:srgbClr val="808080"/>
                  </a:outerShdw>
                </a:effectLst>
              </a:rPr>
              <a:t>. 6  Let </a:t>
            </a:r>
            <a:r>
              <a:rPr lang="en-US" sz="2800" dirty="0" smtClean="0">
                <a:solidFill>
                  <a:schemeClr val="bg1"/>
                </a:solidFill>
                <a:effectLst>
                  <a:outerShdw blurRad="38100" dist="38100" dir="2700000" algn="tl">
                    <a:srgbClr val="808080"/>
                  </a:outerShdw>
                </a:effectLst>
              </a:rPr>
              <a:t>no one deceive you with empty words, for because of these things </a:t>
            </a:r>
            <a:r>
              <a:rPr lang="en-US" sz="2800" dirty="0" smtClean="0">
                <a:solidFill>
                  <a:srgbClr val="FFFF00"/>
                </a:solidFill>
              </a:rPr>
              <a:t>the wrath of God comes upon the sons of disobedience</a:t>
            </a:r>
            <a:r>
              <a:rPr lang="en-US" sz="2800" dirty="0" smtClean="0">
                <a:solidFill>
                  <a:schemeClr val="bg1"/>
                </a:solidFill>
                <a:effectLst>
                  <a:outerShdw blurRad="38100" dist="38100" dir="2700000" algn="tl">
                    <a:srgbClr val="808080"/>
                  </a:outerShdw>
                </a:effectLst>
              </a:rPr>
              <a:t>.</a:t>
            </a:r>
          </a:p>
          <a:p>
            <a:pPr marL="0" indent="0" algn="ctr" eaLnBrk="1" hangingPunct="1">
              <a:buAutoNum type="arabicPlain" startAt="5"/>
              <a:tabLst>
                <a:tab pos="2636838" algn="l"/>
              </a:tabLst>
              <a:defRPr/>
            </a:pPr>
            <a:endParaRPr lang="en-US" sz="1050" dirty="0" smtClean="0">
              <a:solidFill>
                <a:schemeClr val="bg1"/>
              </a:solidFill>
              <a:effectLst>
                <a:outerShdw blurRad="38100" dist="38100" dir="2700000" algn="tl">
                  <a:srgbClr val="808080"/>
                </a:outerShdw>
              </a:effectLst>
            </a:endParaRPr>
          </a:p>
          <a:p>
            <a:pPr marL="0" indent="0" algn="ctr" eaLnBrk="1" hangingPunct="1">
              <a:buAutoNum type="arabicPlain" startAt="5"/>
              <a:tabLst>
                <a:tab pos="2636838" algn="l"/>
              </a:tabLst>
              <a:defRPr/>
            </a:pPr>
            <a:r>
              <a:rPr lang="en-US" sz="2800" dirty="0" smtClean="0">
                <a:solidFill>
                  <a:srgbClr val="CCECFF"/>
                </a:solidFill>
              </a:rPr>
              <a:t>John </a:t>
            </a:r>
            <a:r>
              <a:rPr lang="en-US" sz="2800" dirty="0" smtClean="0">
                <a:solidFill>
                  <a:srgbClr val="CCECFF"/>
                </a:solidFill>
              </a:rPr>
              <a:t>3:36  </a:t>
            </a:r>
          </a:p>
          <a:p>
            <a:pPr marL="0" indent="0" algn="ctr" eaLnBrk="1" hangingPunct="1">
              <a:tabLst>
                <a:tab pos="2636838" algn="l"/>
              </a:tabLst>
              <a:defRPr/>
            </a:pPr>
            <a:r>
              <a:rPr lang="en-US" sz="2800" dirty="0" smtClean="0">
                <a:solidFill>
                  <a:schemeClr val="bg1"/>
                </a:solidFill>
                <a:effectLst>
                  <a:outerShdw blurRad="38100" dist="38100" dir="2700000" algn="tl">
                    <a:srgbClr val="808080"/>
                  </a:outerShdw>
                </a:effectLst>
              </a:rPr>
              <a:t>36  “He who believes in the Son has everlasting life; and he who does not believe the Son shall not see life, but </a:t>
            </a:r>
            <a:r>
              <a:rPr lang="en-US" sz="2800" dirty="0" smtClean="0">
                <a:solidFill>
                  <a:srgbClr val="FFFF00"/>
                </a:solidFill>
                <a:effectLst>
                  <a:outerShdw blurRad="38100" dist="38100" dir="2700000" algn="tl">
                    <a:srgbClr val="FFFFFF"/>
                  </a:outerShdw>
                </a:effectLst>
              </a:rPr>
              <a:t>the wrath of God abides on him</a:t>
            </a:r>
            <a:r>
              <a:rPr lang="en-US" sz="2800" dirty="0" smtClean="0">
                <a:solidFill>
                  <a:schemeClr val="bg1"/>
                </a:solidFill>
                <a:effectLst>
                  <a:outerShdw blurRad="38100" dist="38100" dir="2700000" algn="tl">
                    <a:srgbClr val="808080"/>
                  </a:outerShdw>
                </a:effectLst>
              </a:rPr>
              <a:t>."</a:t>
            </a:r>
          </a:p>
        </p:txBody>
      </p:sp>
      <p:sp>
        <p:nvSpPr>
          <p:cNvPr id="5" name="Rectangle 2"/>
          <p:cNvSpPr txBox="1">
            <a:spLocks noChangeArrowheads="1"/>
          </p:cNvSpPr>
          <p:nvPr/>
        </p:nvSpPr>
        <p:spPr bwMode="auto">
          <a:xfrm>
            <a:off x="53340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5400" b="1" i="0" u="none" strike="noStrike" kern="1200" cap="none" spc="0" normalizeH="0" baseline="0" noProof="0" smtClean="0">
                <a:ln>
                  <a:noFill/>
                </a:ln>
                <a:solidFill>
                  <a:srgbClr val="FFFFCC"/>
                </a:solidFill>
                <a:effectLst/>
                <a:uLnTx/>
                <a:uFillTx/>
                <a:latin typeface="+mj-lt"/>
                <a:ea typeface="+mj-ea"/>
                <a:cs typeface="+mj-cs"/>
              </a:rPr>
              <a:t>“Children of Wrath”</a:t>
            </a:r>
            <a:endParaRPr kumimoji="0" lang="en-US" sz="5400" b="1" i="0" u="none" strike="noStrike" kern="1200" cap="none" spc="0" normalizeH="0" baseline="0" noProof="0" dirty="0" smtClean="0">
              <a:ln>
                <a:noFill/>
              </a:ln>
              <a:solidFill>
                <a:srgbClr val="FFFFCC"/>
              </a:solidFill>
              <a:effectLst/>
              <a:uLnTx/>
              <a:uFillTx/>
              <a:latin typeface="+mj-lt"/>
              <a:ea typeface="+mj-ea"/>
              <a:cs typeface="+mj-cs"/>
            </a:endParaRP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539875"/>
            <a:ext cx="8229600" cy="1143000"/>
          </a:xfrm>
        </p:spPr>
        <p:txBody>
          <a:bodyPr/>
          <a:lstStyle/>
          <a:p>
            <a:pPr eaLnBrk="1" hangingPunct="1"/>
            <a:r>
              <a:rPr lang="en-US" smtClean="0">
                <a:solidFill>
                  <a:srgbClr val="CCECFF"/>
                </a:solidFill>
              </a:rPr>
              <a:t>Ephesians 2:4-5 </a:t>
            </a:r>
          </a:p>
        </p:txBody>
      </p:sp>
      <p:sp>
        <p:nvSpPr>
          <p:cNvPr id="15363" name="Rectangle 3"/>
          <p:cNvSpPr>
            <a:spLocks noGrp="1" noChangeArrowheads="1"/>
          </p:cNvSpPr>
          <p:nvPr>
            <p:ph type="body" idx="1"/>
          </p:nvPr>
        </p:nvSpPr>
        <p:spPr>
          <a:xfrm>
            <a:off x="457200" y="2408237"/>
            <a:ext cx="8229600" cy="4983163"/>
          </a:xfrm>
        </p:spPr>
        <p:txBody>
          <a:bodyPr/>
          <a:lstStyle/>
          <a:p>
            <a:pPr marL="0" indent="0" algn="ctr" eaLnBrk="1" hangingPunct="1">
              <a:defRPr/>
            </a:pPr>
            <a:r>
              <a:rPr lang="en-US" sz="2800" dirty="0" smtClean="0">
                <a:solidFill>
                  <a:schemeClr val="bg1"/>
                </a:solidFill>
                <a:effectLst>
                  <a:outerShdw blurRad="38100" dist="38100" dir="2700000" algn="tl">
                    <a:srgbClr val="808080"/>
                  </a:outerShdw>
                </a:effectLst>
              </a:rPr>
              <a:t>4   </a:t>
            </a:r>
            <a:r>
              <a:rPr lang="en-US" sz="2800" dirty="0" smtClean="0">
                <a:solidFill>
                  <a:srgbClr val="FFFF00"/>
                </a:solidFill>
              </a:rPr>
              <a:t>But God</a:t>
            </a:r>
            <a:r>
              <a:rPr lang="en-US" sz="2800" dirty="0" smtClean="0">
                <a:solidFill>
                  <a:schemeClr val="bg1"/>
                </a:solidFill>
                <a:effectLst>
                  <a:outerShdw blurRad="38100" dist="38100" dir="2700000" algn="tl">
                    <a:srgbClr val="808080"/>
                  </a:outerShdw>
                </a:effectLst>
              </a:rPr>
              <a:t>, who is rich in mercy, because of His great love with which He loved us, </a:t>
            </a:r>
            <a:r>
              <a:rPr lang="en-US" sz="2800" dirty="0" smtClean="0">
                <a:solidFill>
                  <a:schemeClr val="bg1"/>
                </a:solidFill>
                <a:effectLst>
                  <a:outerShdw blurRad="38100" dist="38100" dir="2700000" algn="tl">
                    <a:srgbClr val="808080"/>
                  </a:outerShdw>
                </a:effectLst>
              </a:rPr>
              <a:t>5   </a:t>
            </a:r>
            <a:r>
              <a:rPr lang="en-US" sz="2800" dirty="0" smtClean="0">
                <a:solidFill>
                  <a:schemeClr val="bg1"/>
                </a:solidFill>
                <a:effectLst>
                  <a:outerShdw blurRad="38100" dist="38100" dir="2700000" algn="tl">
                    <a:srgbClr val="808080"/>
                  </a:outerShdw>
                </a:effectLst>
              </a:rPr>
              <a:t>even when we were dead in trespasses, </a:t>
            </a:r>
            <a:r>
              <a:rPr lang="en-US" sz="2800" dirty="0" smtClean="0">
                <a:solidFill>
                  <a:srgbClr val="FFFF00"/>
                </a:solidFill>
              </a:rPr>
              <a:t>made us alive together with </a:t>
            </a:r>
            <a:r>
              <a:rPr lang="en-US" sz="2800" dirty="0" smtClean="0">
                <a:solidFill>
                  <a:srgbClr val="FFFF00"/>
                </a:solidFill>
              </a:rPr>
              <a:t>Christ</a:t>
            </a:r>
            <a:endParaRPr lang="en-US" dirty="0" smtClean="0">
              <a:solidFill>
                <a:schemeClr val="bg1"/>
              </a:solidFill>
            </a:endParaRPr>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139071"/>
            <a:ext cx="9144000" cy="6709529"/>
          </a:xfrm>
          <a:prstGeom prst="rect">
            <a:avLst/>
          </a:prstGeom>
          <a:noFill/>
          <a:ln>
            <a:noFill/>
          </a:ln>
        </p:spPr>
        <p:txBody>
          <a:bodyPr>
            <a:spAutoFit/>
          </a:bodyPr>
          <a:lstStyle/>
          <a:p>
            <a:pPr algn="ctr" eaLnBrk="0" fontAlgn="auto" hangingPunct="0">
              <a:lnSpc>
                <a:spcPts val="4200"/>
              </a:lnSpc>
              <a:spcBef>
                <a:spcPts val="0"/>
              </a:spcBef>
              <a:spcAft>
                <a:spcPts val="0"/>
              </a:spcAft>
              <a:defRPr/>
            </a:pPr>
            <a:r>
              <a:rPr lang="en-US" sz="4000" b="1" spc="-100" dirty="0">
                <a:ln>
                  <a:solidFill>
                    <a:schemeClr val="bg1">
                      <a:lumMod val="50000"/>
                    </a:schemeClr>
                  </a:solidFill>
                </a:ln>
                <a:solidFill>
                  <a:srgbClr val="66FF33"/>
                </a:solidFill>
                <a:latin typeface="+mn-lt"/>
                <a:cs typeface="+mn-cs"/>
              </a:rPr>
              <a:t>ARE YOU A CHRISTIAN?</a:t>
            </a:r>
          </a:p>
          <a:p>
            <a:pPr algn="ctr" eaLnBrk="0" fontAlgn="auto" hangingPunct="0">
              <a:lnSpc>
                <a:spcPts val="4200"/>
              </a:lnSpc>
              <a:spcBef>
                <a:spcPts val="0"/>
              </a:spcBef>
              <a:spcAft>
                <a:spcPts val="0"/>
              </a:spcAft>
              <a:defRPr/>
            </a:pPr>
            <a:r>
              <a:rPr lang="en-US" sz="4000" b="1" spc="-100" dirty="0">
                <a:ln>
                  <a:solidFill>
                    <a:schemeClr val="tx1"/>
                  </a:solidFill>
                </a:ln>
                <a:solidFill>
                  <a:srgbClr val="FFFF00"/>
                </a:solidFill>
                <a:latin typeface="+mn-lt"/>
                <a:cs typeface="+mn-cs"/>
              </a:rPr>
              <a:t>Hear </a:t>
            </a:r>
            <a:r>
              <a:rPr lang="en-US" sz="4000" b="1" spc="-100" dirty="0">
                <a:ln>
                  <a:solidFill>
                    <a:schemeClr val="tx1"/>
                  </a:solidFill>
                </a:ln>
                <a:solidFill>
                  <a:schemeClr val="bg1"/>
                </a:solidFill>
                <a:latin typeface="+mn-lt"/>
                <a:cs typeface="+mn-cs"/>
              </a:rPr>
              <a:t>–</a:t>
            </a:r>
            <a:r>
              <a:rPr lang="en-US" sz="4000" b="1" spc="-100" dirty="0">
                <a:ln>
                  <a:solidFill>
                    <a:schemeClr val="tx1"/>
                  </a:solidFill>
                </a:ln>
                <a:solidFill>
                  <a:srgbClr val="FFFF00"/>
                </a:solidFill>
                <a:latin typeface="+mn-lt"/>
                <a:cs typeface="+mn-cs"/>
              </a:rPr>
              <a:t> Rom.10:17</a:t>
            </a:r>
          </a:p>
          <a:p>
            <a:pPr algn="ctr" eaLnBrk="0" fontAlgn="auto" hangingPunct="0">
              <a:lnSpc>
                <a:spcPts val="4200"/>
              </a:lnSpc>
              <a:spcBef>
                <a:spcPts val="0"/>
              </a:spcBef>
              <a:spcAft>
                <a:spcPts val="0"/>
              </a:spcAft>
              <a:defRPr/>
            </a:pPr>
            <a:r>
              <a:rPr lang="en-US" sz="4000" b="1" spc="-100" dirty="0">
                <a:ln>
                  <a:solidFill>
                    <a:schemeClr val="tx1"/>
                  </a:solidFill>
                </a:ln>
                <a:solidFill>
                  <a:srgbClr val="FFFF00"/>
                </a:solidFill>
                <a:latin typeface="+mn-lt"/>
                <a:cs typeface="+mn-cs"/>
              </a:rPr>
              <a:t>Faith</a:t>
            </a:r>
            <a:r>
              <a:rPr lang="en-US" sz="4000" b="1" spc="-100" dirty="0">
                <a:ln>
                  <a:solidFill>
                    <a:schemeClr val="tx1"/>
                  </a:solidFill>
                </a:ln>
                <a:solidFill>
                  <a:schemeClr val="bg1"/>
                </a:solidFill>
                <a:latin typeface="+mn-lt"/>
                <a:cs typeface="+mn-cs"/>
              </a:rPr>
              <a:t> – </a:t>
            </a:r>
            <a:r>
              <a:rPr lang="en-US" sz="4000" b="1" spc="-100" dirty="0">
                <a:ln>
                  <a:solidFill>
                    <a:schemeClr val="tx1"/>
                  </a:solidFill>
                </a:ln>
                <a:solidFill>
                  <a:srgbClr val="FFFF00"/>
                </a:solidFill>
                <a:latin typeface="+mn-lt"/>
                <a:cs typeface="+mn-cs"/>
              </a:rPr>
              <a:t>Jn.8:24</a:t>
            </a:r>
          </a:p>
          <a:p>
            <a:pPr algn="ctr" eaLnBrk="0" fontAlgn="auto" hangingPunct="0">
              <a:lnSpc>
                <a:spcPts val="4200"/>
              </a:lnSpc>
              <a:spcBef>
                <a:spcPts val="0"/>
              </a:spcBef>
              <a:spcAft>
                <a:spcPts val="0"/>
              </a:spcAft>
              <a:defRPr/>
            </a:pPr>
            <a:r>
              <a:rPr lang="en-US" sz="4000" b="1" spc="-100" dirty="0">
                <a:ln>
                  <a:solidFill>
                    <a:schemeClr val="tx1"/>
                  </a:solidFill>
                </a:ln>
                <a:solidFill>
                  <a:srgbClr val="FFFF00"/>
                </a:solidFill>
                <a:latin typeface="+mn-lt"/>
                <a:cs typeface="+mn-cs"/>
              </a:rPr>
              <a:t>Repent</a:t>
            </a:r>
            <a:r>
              <a:rPr lang="en-US" sz="4000" b="1" spc="-100" dirty="0">
                <a:ln>
                  <a:solidFill>
                    <a:schemeClr val="tx1"/>
                  </a:solidFill>
                </a:ln>
                <a:solidFill>
                  <a:schemeClr val="bg1"/>
                </a:solidFill>
                <a:latin typeface="+mn-lt"/>
                <a:cs typeface="+mn-cs"/>
              </a:rPr>
              <a:t> – </a:t>
            </a:r>
            <a:r>
              <a:rPr lang="en-US" sz="4000" b="1" spc="-100" dirty="0">
                <a:ln>
                  <a:solidFill>
                    <a:schemeClr val="tx1"/>
                  </a:solidFill>
                </a:ln>
                <a:solidFill>
                  <a:srgbClr val="FFFF00"/>
                </a:solidFill>
                <a:latin typeface="+mn-lt"/>
                <a:cs typeface="+mn-cs"/>
              </a:rPr>
              <a:t>Acts 17:30</a:t>
            </a:r>
          </a:p>
          <a:p>
            <a:pPr algn="ctr" eaLnBrk="0" fontAlgn="auto" hangingPunct="0">
              <a:lnSpc>
                <a:spcPts val="4200"/>
              </a:lnSpc>
              <a:spcBef>
                <a:spcPts val="0"/>
              </a:spcBef>
              <a:spcAft>
                <a:spcPts val="0"/>
              </a:spcAft>
              <a:defRPr/>
            </a:pPr>
            <a:r>
              <a:rPr lang="en-US" sz="4000" b="1" spc="-100" dirty="0">
                <a:ln>
                  <a:solidFill>
                    <a:schemeClr val="tx1"/>
                  </a:solidFill>
                </a:ln>
                <a:solidFill>
                  <a:srgbClr val="FFFF00"/>
                </a:solidFill>
                <a:latin typeface="+mn-lt"/>
                <a:cs typeface="+mn-cs"/>
              </a:rPr>
              <a:t>Confess</a:t>
            </a:r>
            <a:r>
              <a:rPr lang="en-US" sz="4000" b="1" spc="-100" dirty="0">
                <a:ln>
                  <a:solidFill>
                    <a:schemeClr val="tx1"/>
                  </a:solidFill>
                </a:ln>
                <a:solidFill>
                  <a:schemeClr val="bg1"/>
                </a:solidFill>
                <a:latin typeface="+mn-lt"/>
                <a:cs typeface="+mn-cs"/>
              </a:rPr>
              <a:t> – </a:t>
            </a:r>
            <a:r>
              <a:rPr lang="en-US" sz="4000" b="1" spc="-100" dirty="0">
                <a:ln>
                  <a:solidFill>
                    <a:schemeClr val="tx1"/>
                  </a:solidFill>
                </a:ln>
                <a:solidFill>
                  <a:srgbClr val="FFFF00"/>
                </a:solidFill>
                <a:latin typeface="+mn-lt"/>
                <a:cs typeface="+mn-cs"/>
              </a:rPr>
              <a:t>Rom. 10:9</a:t>
            </a:r>
          </a:p>
          <a:p>
            <a:pPr algn="ctr" eaLnBrk="0" fontAlgn="auto" hangingPunct="0">
              <a:lnSpc>
                <a:spcPts val="4200"/>
              </a:lnSpc>
              <a:spcBef>
                <a:spcPts val="0"/>
              </a:spcBef>
              <a:spcAft>
                <a:spcPts val="0"/>
              </a:spcAft>
              <a:defRPr/>
            </a:pPr>
            <a:r>
              <a:rPr lang="en-US" sz="4000" b="1" spc="-100" dirty="0">
                <a:ln>
                  <a:solidFill>
                    <a:schemeClr val="tx1"/>
                  </a:solidFill>
                </a:ln>
                <a:solidFill>
                  <a:srgbClr val="FFFF00"/>
                </a:solidFill>
                <a:latin typeface="+mn-lt"/>
                <a:cs typeface="+mn-cs"/>
              </a:rPr>
              <a:t>Be Baptized </a:t>
            </a:r>
            <a:r>
              <a:rPr lang="en-US" sz="4000" b="1" spc="-100" dirty="0">
                <a:ln>
                  <a:solidFill>
                    <a:schemeClr val="tx1"/>
                  </a:solidFill>
                </a:ln>
                <a:solidFill>
                  <a:schemeClr val="bg1"/>
                </a:solidFill>
                <a:latin typeface="+mn-lt"/>
                <a:cs typeface="+mn-cs"/>
              </a:rPr>
              <a:t>– </a:t>
            </a:r>
            <a:r>
              <a:rPr lang="en-US" sz="4000" b="1" spc="-100" dirty="0">
                <a:ln>
                  <a:solidFill>
                    <a:schemeClr val="tx1"/>
                  </a:solidFill>
                </a:ln>
                <a:solidFill>
                  <a:srgbClr val="FFFF00"/>
                </a:solidFill>
                <a:latin typeface="+mn-lt"/>
                <a:cs typeface="+mn-cs"/>
              </a:rPr>
              <a:t>1 Pet.3:21</a:t>
            </a:r>
          </a:p>
          <a:p>
            <a:pPr algn="ctr" eaLnBrk="0" fontAlgn="auto" hangingPunct="0">
              <a:lnSpc>
                <a:spcPts val="4200"/>
              </a:lnSpc>
              <a:spcBef>
                <a:spcPts val="0"/>
              </a:spcBef>
              <a:spcAft>
                <a:spcPts val="0"/>
              </a:spcAft>
              <a:defRPr/>
            </a:pPr>
            <a:endParaRPr lang="en-US" sz="3600" b="1" spc="-100" dirty="0">
              <a:ln>
                <a:solidFill>
                  <a:schemeClr val="tx1"/>
                </a:solidFill>
              </a:ln>
              <a:solidFill>
                <a:srgbClr val="FF0000"/>
              </a:solidFill>
              <a:latin typeface="+mn-lt"/>
              <a:cs typeface="+mn-cs"/>
            </a:endParaRPr>
          </a:p>
          <a:p>
            <a:pPr algn="ctr" eaLnBrk="0" fontAlgn="auto" hangingPunct="0">
              <a:lnSpc>
                <a:spcPts val="4200"/>
              </a:lnSpc>
              <a:spcBef>
                <a:spcPts val="0"/>
              </a:spcBef>
              <a:spcAft>
                <a:spcPts val="0"/>
              </a:spcAft>
              <a:defRPr/>
            </a:pPr>
            <a:r>
              <a:rPr lang="en-US" sz="4000" b="1" spc="-100" dirty="0">
                <a:ln>
                  <a:solidFill>
                    <a:schemeClr val="bg1">
                      <a:lumMod val="50000"/>
                    </a:schemeClr>
                  </a:solidFill>
                </a:ln>
                <a:solidFill>
                  <a:srgbClr val="66FF33"/>
                </a:solidFill>
                <a:latin typeface="+mn-lt"/>
                <a:cs typeface="+mn-cs"/>
              </a:rPr>
              <a:t>ARE YOU A FAITHFUL </a:t>
            </a:r>
            <a:r>
              <a:rPr lang="en-US" sz="4000" b="1" spc="-100" dirty="0" smtClean="0">
                <a:ln>
                  <a:solidFill>
                    <a:schemeClr val="bg1">
                      <a:lumMod val="50000"/>
                    </a:schemeClr>
                  </a:solidFill>
                </a:ln>
                <a:solidFill>
                  <a:srgbClr val="66FF33"/>
                </a:solidFill>
                <a:latin typeface="+mn-lt"/>
                <a:cs typeface="+mn-cs"/>
              </a:rPr>
              <a:t>CHRISTIAN</a:t>
            </a:r>
            <a:r>
              <a:rPr lang="en-US" sz="4000" b="1" spc="-100" dirty="0">
                <a:ln>
                  <a:solidFill>
                    <a:schemeClr val="bg1">
                      <a:lumMod val="50000"/>
                    </a:schemeClr>
                  </a:solidFill>
                </a:ln>
                <a:solidFill>
                  <a:srgbClr val="66FF33"/>
                </a:solidFill>
                <a:latin typeface="+mn-lt"/>
                <a:cs typeface="+mn-cs"/>
              </a:rPr>
              <a:t>?</a:t>
            </a:r>
          </a:p>
          <a:p>
            <a:pPr algn="ctr" eaLnBrk="0" fontAlgn="auto" hangingPunct="0">
              <a:lnSpc>
                <a:spcPts val="4200"/>
              </a:lnSpc>
              <a:spcBef>
                <a:spcPts val="0"/>
              </a:spcBef>
              <a:spcAft>
                <a:spcPts val="0"/>
              </a:spcAft>
              <a:defRPr/>
            </a:pPr>
            <a:r>
              <a:rPr lang="en-US" sz="4000" b="1" spc="-100" dirty="0">
                <a:ln>
                  <a:solidFill>
                    <a:schemeClr val="tx1"/>
                  </a:solidFill>
                </a:ln>
                <a:solidFill>
                  <a:srgbClr val="FFFF00"/>
                </a:solidFill>
                <a:latin typeface="+mn-lt"/>
                <a:cs typeface="+mn-cs"/>
              </a:rPr>
              <a:t>Confess sins </a:t>
            </a:r>
            <a:r>
              <a:rPr lang="en-US" sz="4000" b="1" spc="-100" dirty="0">
                <a:ln>
                  <a:solidFill>
                    <a:schemeClr val="tx1"/>
                  </a:solidFill>
                </a:ln>
                <a:solidFill>
                  <a:schemeClr val="bg1"/>
                </a:solidFill>
                <a:latin typeface="+mn-lt"/>
                <a:cs typeface="+mn-cs"/>
              </a:rPr>
              <a:t>– </a:t>
            </a:r>
            <a:r>
              <a:rPr lang="en-US" sz="4000" b="1" spc="-100" dirty="0">
                <a:ln>
                  <a:solidFill>
                    <a:schemeClr val="tx1"/>
                  </a:solidFill>
                </a:ln>
                <a:solidFill>
                  <a:srgbClr val="FFFF00"/>
                </a:solidFill>
                <a:latin typeface="+mn-lt"/>
                <a:cs typeface="+mn-cs"/>
              </a:rPr>
              <a:t>James 5:16</a:t>
            </a:r>
          </a:p>
          <a:p>
            <a:pPr algn="ctr" eaLnBrk="0" fontAlgn="auto" hangingPunct="0">
              <a:lnSpc>
                <a:spcPts val="4200"/>
              </a:lnSpc>
              <a:spcBef>
                <a:spcPts val="0"/>
              </a:spcBef>
              <a:spcAft>
                <a:spcPts val="0"/>
              </a:spcAft>
              <a:defRPr/>
            </a:pPr>
            <a:r>
              <a:rPr lang="en-US" sz="4000" b="1" spc="-100" dirty="0">
                <a:ln>
                  <a:solidFill>
                    <a:schemeClr val="tx1"/>
                  </a:solidFill>
                </a:ln>
                <a:solidFill>
                  <a:srgbClr val="FFFF00"/>
                </a:solidFill>
                <a:latin typeface="+mn-lt"/>
                <a:cs typeface="+mn-cs"/>
              </a:rPr>
              <a:t>Live faithfully </a:t>
            </a:r>
            <a:r>
              <a:rPr lang="en-US" sz="4000" b="1" spc="-100" dirty="0">
                <a:ln>
                  <a:solidFill>
                    <a:schemeClr val="tx1"/>
                  </a:solidFill>
                </a:ln>
                <a:solidFill>
                  <a:schemeClr val="bg1"/>
                </a:solidFill>
                <a:latin typeface="+mn-lt"/>
                <a:cs typeface="+mn-cs"/>
              </a:rPr>
              <a:t>– </a:t>
            </a:r>
            <a:r>
              <a:rPr lang="en-US" sz="4000" b="1" spc="-100" dirty="0">
                <a:ln>
                  <a:solidFill>
                    <a:schemeClr val="tx1"/>
                  </a:solidFill>
                </a:ln>
                <a:solidFill>
                  <a:srgbClr val="FFFF00"/>
                </a:solidFill>
                <a:latin typeface="+mn-lt"/>
                <a:cs typeface="+mn-cs"/>
              </a:rPr>
              <a:t>Matt:10:22</a:t>
            </a:r>
          </a:p>
          <a:p>
            <a:pPr algn="ctr" eaLnBrk="0" fontAlgn="auto" hangingPunct="0">
              <a:spcBef>
                <a:spcPts val="0"/>
              </a:spcBef>
              <a:spcAft>
                <a:spcPts val="0"/>
              </a:spcAft>
              <a:defRPr/>
            </a:pPr>
            <a:endParaRPr lang="en-US" sz="4000" b="1" dirty="0">
              <a:solidFill>
                <a:schemeClr val="bg1"/>
              </a:solidFill>
              <a:latin typeface="+mn-lt"/>
              <a:cs typeface="+mn-cs"/>
            </a:endParaRPr>
          </a:p>
          <a:p>
            <a:pPr algn="ctr" eaLnBrk="0" fontAlgn="auto" hangingPunct="0">
              <a:spcBef>
                <a:spcPts val="0"/>
              </a:spcBef>
              <a:spcAft>
                <a:spcPts val="0"/>
              </a:spcAft>
              <a:defRPr/>
            </a:pPr>
            <a:endParaRPr lang="en-US" sz="4000" b="1" dirty="0">
              <a:solidFill>
                <a:schemeClr val="bg1"/>
              </a:solidFill>
              <a:latin typeface="+mn-lt"/>
              <a:cs typeface="+mn-cs"/>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819400" y="1524000"/>
            <a:ext cx="5791200" cy="1470025"/>
          </a:xfrm>
        </p:spPr>
        <p:txBody>
          <a:bodyPr anchor="ctr"/>
          <a:lstStyle/>
          <a:p>
            <a:pPr eaLnBrk="1" hangingPunct="1"/>
            <a:r>
              <a:rPr lang="en-US" sz="6600" smtClean="0">
                <a:solidFill>
                  <a:srgbClr val="FFFFCC"/>
                </a:solidFill>
              </a:rPr>
              <a:t>The Difficult Truth </a:t>
            </a:r>
            <a:br>
              <a:rPr lang="en-US" sz="6600" smtClean="0">
                <a:solidFill>
                  <a:srgbClr val="FFFFCC"/>
                </a:solidFill>
              </a:rPr>
            </a:br>
            <a:r>
              <a:rPr lang="en-US" sz="6600" smtClean="0">
                <a:solidFill>
                  <a:srgbClr val="FFFFCC"/>
                </a:solidFill>
              </a:rPr>
              <a:t>About Us</a:t>
            </a:r>
          </a:p>
        </p:txBody>
      </p:sp>
      <p:pic>
        <p:nvPicPr>
          <p:cNvPr id="2051" name="Picture 39" descr="j0178793"/>
          <p:cNvPicPr>
            <a:picLocks noChangeAspect="1" noChangeArrowheads="1"/>
          </p:cNvPicPr>
          <p:nvPr/>
        </p:nvPicPr>
        <p:blipFill>
          <a:blip r:embed="rId3" cstate="print"/>
          <a:srcRect/>
          <a:stretch>
            <a:fillRect/>
          </a:stretch>
        </p:blipFill>
        <p:spPr bwMode="auto">
          <a:xfrm>
            <a:off x="0" y="0"/>
            <a:ext cx="2408238" cy="3657600"/>
          </a:xfrm>
          <a:prstGeom prst="rect">
            <a:avLst/>
          </a:prstGeom>
          <a:noFill/>
          <a:ln w="9525">
            <a:noFill/>
            <a:miter lim="800000"/>
            <a:headEnd/>
            <a:tailEnd/>
          </a:ln>
        </p:spPr>
      </p:pic>
      <p:sp>
        <p:nvSpPr>
          <p:cNvPr id="2052" name="Text Box 42"/>
          <p:cNvSpPr txBox="1">
            <a:spLocks noChangeArrowheads="1"/>
          </p:cNvSpPr>
          <p:nvPr/>
        </p:nvSpPr>
        <p:spPr bwMode="auto">
          <a:xfrm>
            <a:off x="914400" y="4648200"/>
            <a:ext cx="7315200" cy="701675"/>
          </a:xfrm>
          <a:prstGeom prst="rect">
            <a:avLst/>
          </a:prstGeom>
          <a:noFill/>
          <a:ln w="9525">
            <a:noFill/>
            <a:miter lim="800000"/>
            <a:headEnd/>
            <a:tailEnd/>
          </a:ln>
          <a:effectLst/>
        </p:spPr>
        <p:txBody>
          <a:bodyPr>
            <a:spAutoFit/>
          </a:bodyPr>
          <a:lstStyle/>
          <a:p>
            <a:pPr algn="ctr" eaLnBrk="1" hangingPunct="1">
              <a:spcBef>
                <a:spcPct val="50000"/>
              </a:spcBef>
            </a:pPr>
            <a:r>
              <a:rPr lang="en-US" sz="4000" b="1" i="1" dirty="0">
                <a:solidFill>
                  <a:srgbClr val="CCECFF"/>
                </a:solidFill>
              </a:rPr>
              <a:t>Ephesians </a:t>
            </a:r>
            <a:r>
              <a:rPr lang="en-US" sz="4000" b="1" i="1" dirty="0" smtClean="0">
                <a:solidFill>
                  <a:srgbClr val="CCECFF"/>
                </a:solidFill>
              </a:rPr>
              <a:t>2</a:t>
            </a:r>
            <a:endParaRPr lang="en-US" sz="4000" b="1" i="1" dirty="0">
              <a:solidFill>
                <a:srgbClr val="CCECFF"/>
              </a:solidFill>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2438400"/>
            <a:ext cx="8229600" cy="1143000"/>
          </a:xfrm>
        </p:spPr>
        <p:txBody>
          <a:bodyPr/>
          <a:lstStyle/>
          <a:p>
            <a:pPr eaLnBrk="1" hangingPunct="1"/>
            <a:r>
              <a:rPr lang="en-US" sz="5400" smtClean="0">
                <a:solidFill>
                  <a:srgbClr val="FFFFCC"/>
                </a:solidFill>
              </a:rPr>
              <a:t>“Dead in trespasses and sins”</a:t>
            </a: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3200" dirty="0" smtClean="0">
                <a:solidFill>
                  <a:srgbClr val="CCECFF"/>
                </a:solidFill>
              </a:rPr>
              <a:t>Ephesians 2:1-3</a:t>
            </a:r>
          </a:p>
        </p:txBody>
      </p:sp>
      <p:sp>
        <p:nvSpPr>
          <p:cNvPr id="6147" name="Rectangle 3"/>
          <p:cNvSpPr>
            <a:spLocks noGrp="1" noChangeArrowheads="1"/>
          </p:cNvSpPr>
          <p:nvPr>
            <p:ph type="body" idx="1"/>
          </p:nvPr>
        </p:nvSpPr>
        <p:spPr>
          <a:xfrm>
            <a:off x="457200" y="1371600"/>
            <a:ext cx="8229600" cy="4754563"/>
          </a:xfrm>
        </p:spPr>
        <p:txBody>
          <a:bodyPr/>
          <a:lstStyle/>
          <a:p>
            <a:pPr marL="0" indent="0" algn="ctr" eaLnBrk="1" hangingPunct="1">
              <a:defRPr/>
            </a:pPr>
            <a:r>
              <a:rPr lang="en-US" sz="2800" dirty="0" smtClean="0">
                <a:solidFill>
                  <a:schemeClr val="bg1"/>
                </a:solidFill>
                <a:effectLst>
                  <a:outerShdw blurRad="38100" dist="38100" dir="2700000" algn="tl">
                    <a:srgbClr val="808080"/>
                  </a:outerShdw>
                </a:effectLst>
              </a:rPr>
              <a:t>1    And you He made alive, who were </a:t>
            </a:r>
            <a:r>
              <a:rPr lang="en-US" sz="2800" dirty="0" smtClean="0">
                <a:solidFill>
                  <a:srgbClr val="FFFF00"/>
                </a:solidFill>
                <a:effectLst>
                  <a:outerShdw blurRad="38100" dist="38100" dir="2700000" algn="tl">
                    <a:srgbClr val="FFFFFF"/>
                  </a:outerShdw>
                </a:effectLst>
              </a:rPr>
              <a:t>dead in trespasses and sins</a:t>
            </a:r>
            <a:r>
              <a:rPr lang="en-US" sz="2800" dirty="0" smtClean="0">
                <a:solidFill>
                  <a:schemeClr val="bg1"/>
                </a:solidFill>
                <a:effectLst>
                  <a:outerShdw blurRad="38100" dist="38100" dir="2700000" algn="tl">
                    <a:srgbClr val="808080"/>
                  </a:outerShdw>
                </a:effectLst>
              </a:rPr>
              <a:t>, 2   </a:t>
            </a:r>
            <a:r>
              <a:rPr lang="en-US" sz="2800" dirty="0" smtClean="0">
                <a:solidFill>
                  <a:schemeClr val="bg1"/>
                </a:solidFill>
                <a:effectLst>
                  <a:outerShdw blurRad="38100" dist="38100" dir="2700000" algn="tl">
                    <a:srgbClr val="808080"/>
                  </a:outerShdw>
                </a:effectLst>
              </a:rPr>
              <a:t>in which you once walked according to the course of this world, according to the prince of the power of the air, the spirit who now works in the sons of disobedience</a:t>
            </a:r>
            <a:r>
              <a:rPr lang="en-US" sz="2800" dirty="0" smtClean="0">
                <a:solidFill>
                  <a:schemeClr val="bg1"/>
                </a:solidFill>
                <a:effectLst>
                  <a:outerShdw blurRad="38100" dist="38100" dir="2700000" algn="tl">
                    <a:srgbClr val="808080"/>
                  </a:outerShdw>
                </a:effectLst>
              </a:rPr>
              <a:t>, 3   </a:t>
            </a:r>
            <a:r>
              <a:rPr lang="en-US" sz="2800" dirty="0" smtClean="0">
                <a:solidFill>
                  <a:schemeClr val="bg1"/>
                </a:solidFill>
                <a:effectLst>
                  <a:outerShdw blurRad="38100" dist="38100" dir="2700000" algn="tl">
                    <a:srgbClr val="808080"/>
                  </a:outerShdw>
                </a:effectLst>
              </a:rPr>
              <a:t>among whom also we all once conducted ourselves in the lusts of our flesh, fulfilling the desires of the flesh and of the mind, and were by nature children of wrath, just as the others.</a:t>
            </a:r>
            <a:endParaRPr lang="en-US" sz="2800" dirty="0" smtClean="0">
              <a:solidFill>
                <a:schemeClr val="bg1"/>
              </a:solidFill>
              <a:effectLst>
                <a:outerShdw blurRad="38100" dist="38100" dir="2700000" algn="tl">
                  <a:srgbClr val="808080"/>
                </a:outerShdw>
              </a:effectLst>
            </a:endParaRPr>
          </a:p>
          <a:p>
            <a:pPr marL="0" indent="0" algn="ctr" eaLnBrk="1" hangingPunct="1">
              <a:defRPr/>
            </a:pPr>
            <a:endParaRPr lang="en-US" dirty="0" smtClean="0">
              <a:solidFill>
                <a:schemeClr val="bg1"/>
              </a:solidFill>
              <a:effectLst>
                <a:outerShdw blurRad="38100" dist="38100" dir="2700000" algn="tl">
                  <a:srgbClr val="808080"/>
                </a:outerShdw>
              </a:effectLst>
            </a:endParaRP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2438400"/>
            <a:ext cx="8229600" cy="1143000"/>
          </a:xfrm>
        </p:spPr>
        <p:txBody>
          <a:bodyPr/>
          <a:lstStyle/>
          <a:p>
            <a:pPr eaLnBrk="1" hangingPunct="1"/>
            <a:r>
              <a:rPr lang="en-US" sz="5400" smtClean="0">
                <a:solidFill>
                  <a:srgbClr val="FFFFCC"/>
                </a:solidFill>
              </a:rPr>
              <a:t>Identifying the Cause of Our Death</a:t>
            </a: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685800"/>
            <a:ext cx="8229600" cy="5440363"/>
          </a:xfrm>
        </p:spPr>
        <p:txBody>
          <a:bodyPr/>
          <a:lstStyle/>
          <a:p>
            <a:pPr eaLnBrk="1" hangingPunct="1">
              <a:spcBef>
                <a:spcPct val="30000"/>
              </a:spcBef>
              <a:spcAft>
                <a:spcPct val="30000"/>
              </a:spcAft>
              <a:buFontTx/>
              <a:buChar char="•"/>
              <a:defRPr/>
            </a:pPr>
            <a:r>
              <a:rPr lang="en-US" sz="3600" dirty="0" smtClean="0">
                <a:solidFill>
                  <a:schemeClr val="bg1"/>
                </a:solidFill>
                <a:effectLst>
                  <a:outerShdw blurRad="38100" dist="38100" dir="2700000" algn="tl">
                    <a:srgbClr val="808080"/>
                  </a:outerShdw>
                </a:effectLst>
                <a:cs typeface="Times New Roman" panose="02020603050405020304" pitchFamily="18" charset="0"/>
              </a:rPr>
              <a:t>Walked “according to the course of this world” (v. 2)</a:t>
            </a:r>
          </a:p>
          <a:p>
            <a:pPr eaLnBrk="1" hangingPunct="1">
              <a:spcBef>
                <a:spcPct val="30000"/>
              </a:spcBef>
              <a:spcAft>
                <a:spcPct val="30000"/>
              </a:spcAft>
              <a:buFontTx/>
              <a:buChar char="•"/>
              <a:defRPr/>
            </a:pPr>
            <a:r>
              <a:rPr lang="en-US" sz="3600" dirty="0" smtClean="0">
                <a:solidFill>
                  <a:schemeClr val="bg1"/>
                </a:solidFill>
                <a:effectLst>
                  <a:outerShdw blurRad="38100" dist="38100" dir="2700000" algn="tl">
                    <a:srgbClr val="808080"/>
                  </a:outerShdw>
                </a:effectLst>
              </a:rPr>
              <a:t>Walked “according to the prince of the power of the air” (v. </a:t>
            </a:r>
            <a:r>
              <a:rPr lang="en-US" sz="3600" dirty="0" smtClean="0">
                <a:solidFill>
                  <a:schemeClr val="bg1"/>
                </a:solidFill>
                <a:effectLst>
                  <a:outerShdw blurRad="38100" dist="38100" dir="2700000" algn="tl">
                    <a:srgbClr val="808080"/>
                  </a:outerShdw>
                </a:effectLst>
              </a:rPr>
              <a:t>2</a:t>
            </a:r>
            <a:r>
              <a:rPr lang="en-US" sz="3600" dirty="0" smtClean="0">
                <a:solidFill>
                  <a:schemeClr val="bg1"/>
                </a:solidFill>
                <a:effectLst>
                  <a:outerShdw blurRad="38100" dist="38100" dir="2700000" algn="tl">
                    <a:srgbClr val="808080"/>
                  </a:outerShdw>
                </a:effectLst>
              </a:rPr>
              <a:t>)</a:t>
            </a:r>
          </a:p>
          <a:p>
            <a:pPr eaLnBrk="1" hangingPunct="1">
              <a:spcBef>
                <a:spcPct val="30000"/>
              </a:spcBef>
              <a:spcAft>
                <a:spcPct val="30000"/>
              </a:spcAft>
              <a:buFontTx/>
              <a:buChar char="•"/>
              <a:defRPr/>
            </a:pPr>
            <a:r>
              <a:rPr lang="en-US" sz="3600" dirty="0" smtClean="0">
                <a:solidFill>
                  <a:schemeClr val="bg1"/>
                </a:solidFill>
                <a:effectLst>
                  <a:outerShdw blurRad="38100" dist="38100" dir="2700000" algn="tl">
                    <a:srgbClr val="808080"/>
                  </a:outerShdw>
                </a:effectLst>
              </a:rPr>
              <a:t>The spirit of the sons of disobedience (v.2)</a:t>
            </a:r>
            <a:endParaRPr lang="en-US" sz="3600" dirty="0" smtClean="0">
              <a:solidFill>
                <a:schemeClr val="bg1"/>
              </a:solidFill>
              <a:effectLst>
                <a:outerShdw blurRad="38100" dist="38100" dir="2700000" algn="tl">
                  <a:srgbClr val="808080"/>
                </a:outerShdw>
              </a:effectLst>
            </a:endParaRPr>
          </a:p>
          <a:p>
            <a:pPr eaLnBrk="1" hangingPunct="1">
              <a:spcBef>
                <a:spcPct val="30000"/>
              </a:spcBef>
              <a:spcAft>
                <a:spcPct val="30000"/>
              </a:spcAft>
              <a:buFontTx/>
              <a:buChar char="•"/>
              <a:defRPr/>
            </a:pPr>
            <a:r>
              <a:rPr lang="en-US" sz="3600" dirty="0" smtClean="0">
                <a:solidFill>
                  <a:schemeClr val="bg1"/>
                </a:solidFill>
                <a:effectLst>
                  <a:outerShdw blurRad="38100" dist="38100" dir="2700000" algn="tl">
                    <a:srgbClr val="808080"/>
                  </a:outerShdw>
                </a:effectLst>
              </a:rPr>
              <a:t>Conducted ourselves in “the lust of the flesh”  (v. 3)</a:t>
            </a: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685800"/>
            <a:ext cx="8229600" cy="5440363"/>
          </a:xfrm>
        </p:spPr>
        <p:txBody>
          <a:bodyPr/>
          <a:lstStyle/>
          <a:p>
            <a:pPr eaLnBrk="1" hangingPunct="1">
              <a:spcBef>
                <a:spcPct val="30000"/>
              </a:spcBef>
              <a:spcAft>
                <a:spcPct val="30000"/>
              </a:spcAft>
              <a:buFontTx/>
              <a:buChar char="•"/>
              <a:defRPr/>
            </a:pPr>
            <a:r>
              <a:rPr lang="en-US" sz="3600" dirty="0" smtClean="0">
                <a:solidFill>
                  <a:schemeClr val="bg1"/>
                </a:solidFill>
                <a:effectLst>
                  <a:outerShdw blurRad="38100" dist="38100" dir="2700000" algn="tl">
                    <a:srgbClr val="808080"/>
                  </a:outerShdw>
                </a:effectLst>
                <a:cs typeface="Times New Roman" panose="02020603050405020304" pitchFamily="18" charset="0"/>
              </a:rPr>
              <a:t>Fulfilled the desires of the flesh and of the mind (v.3)</a:t>
            </a:r>
            <a:endParaRPr lang="en-US" sz="3600" dirty="0" smtClean="0">
              <a:solidFill>
                <a:schemeClr val="bg1"/>
              </a:solidFill>
              <a:effectLst>
                <a:outerShdw blurRad="38100" dist="38100" dir="2700000" algn="tl">
                  <a:srgbClr val="808080"/>
                </a:outerShdw>
              </a:effectLst>
              <a:cs typeface="Times New Roman" panose="02020603050405020304" pitchFamily="18" charset="0"/>
            </a:endParaRPr>
          </a:p>
          <a:p>
            <a:pPr eaLnBrk="1" hangingPunct="1">
              <a:spcBef>
                <a:spcPct val="30000"/>
              </a:spcBef>
              <a:spcAft>
                <a:spcPct val="30000"/>
              </a:spcAft>
              <a:buFontTx/>
              <a:buChar char="•"/>
              <a:defRPr/>
            </a:pPr>
            <a:r>
              <a:rPr lang="en-US" sz="3600" dirty="0" smtClean="0">
                <a:solidFill>
                  <a:schemeClr val="bg1"/>
                </a:solidFill>
                <a:effectLst>
                  <a:outerShdw blurRad="38100" dist="38100" dir="2700000" algn="tl">
                    <a:srgbClr val="808080"/>
                  </a:outerShdw>
                </a:effectLst>
              </a:rPr>
              <a:t>We were, by nature, children of wrath, as others (v.3)</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762000"/>
            <a:ext cx="8229600" cy="1143000"/>
          </a:xfrm>
        </p:spPr>
        <p:txBody>
          <a:bodyPr/>
          <a:lstStyle/>
          <a:p>
            <a:pPr eaLnBrk="1" hangingPunct="1"/>
            <a:r>
              <a:rPr lang="en-US" dirty="0" smtClean="0">
                <a:solidFill>
                  <a:srgbClr val="CCECFF"/>
                </a:solidFill>
              </a:rPr>
              <a:t>James 1:13-15</a:t>
            </a:r>
          </a:p>
        </p:txBody>
      </p:sp>
      <p:sp>
        <p:nvSpPr>
          <p:cNvPr id="9219" name="Rectangle 3"/>
          <p:cNvSpPr>
            <a:spLocks noGrp="1" noChangeArrowheads="1"/>
          </p:cNvSpPr>
          <p:nvPr>
            <p:ph type="body" idx="1"/>
          </p:nvPr>
        </p:nvSpPr>
        <p:spPr/>
        <p:txBody>
          <a:bodyPr/>
          <a:lstStyle/>
          <a:p>
            <a:pPr marL="0" indent="0" algn="ctr" eaLnBrk="1" hangingPunct="1">
              <a:buAutoNum type="arabicPlain" startAt="13"/>
              <a:defRPr/>
            </a:pPr>
            <a:r>
              <a:rPr lang="en-US" sz="2800" dirty="0" smtClean="0">
                <a:solidFill>
                  <a:schemeClr val="bg1"/>
                </a:solidFill>
                <a:effectLst>
                  <a:outerShdw blurRad="38100" dist="38100" dir="2700000" algn="tl">
                    <a:srgbClr val="808080"/>
                  </a:outerShdw>
                </a:effectLst>
              </a:rPr>
              <a:t>Let </a:t>
            </a:r>
            <a:r>
              <a:rPr lang="en-US" sz="2800" dirty="0" smtClean="0">
                <a:solidFill>
                  <a:schemeClr val="bg1"/>
                </a:solidFill>
                <a:effectLst>
                  <a:outerShdw blurRad="38100" dist="38100" dir="2700000" algn="tl">
                    <a:srgbClr val="808080"/>
                  </a:outerShdw>
                </a:effectLst>
              </a:rPr>
              <a:t>no one say when he is tempted, "I am tempted by God"; for God cannot be tempted by evil, nor does He Himself tempt anyone</a:t>
            </a:r>
            <a:r>
              <a:rPr lang="en-US" sz="2800" dirty="0" smtClean="0">
                <a:solidFill>
                  <a:schemeClr val="bg1"/>
                </a:solidFill>
                <a:effectLst>
                  <a:outerShdw blurRad="38100" dist="38100" dir="2700000" algn="tl">
                    <a:srgbClr val="808080"/>
                  </a:outerShdw>
                </a:effectLst>
              </a:rPr>
              <a:t>.</a:t>
            </a:r>
          </a:p>
          <a:p>
            <a:pPr marL="0" indent="0" algn="ctr" eaLnBrk="1" hangingPunct="1">
              <a:buAutoNum type="arabicPlain" startAt="13"/>
              <a:defRPr/>
            </a:pPr>
            <a:endParaRPr lang="en-US" sz="2800" dirty="0" smtClean="0">
              <a:solidFill>
                <a:schemeClr val="bg1"/>
              </a:solidFill>
              <a:effectLst>
                <a:outerShdw blurRad="38100" dist="38100" dir="2700000" algn="tl">
                  <a:srgbClr val="808080"/>
                </a:outerShdw>
              </a:effectLst>
            </a:endParaRPr>
          </a:p>
          <a:p>
            <a:pPr marL="0" indent="0" algn="ctr" eaLnBrk="1" hangingPunct="1">
              <a:defRPr/>
            </a:pPr>
            <a:r>
              <a:rPr lang="en-US" sz="2800" dirty="0" smtClean="0">
                <a:solidFill>
                  <a:schemeClr val="bg1"/>
                </a:solidFill>
                <a:effectLst>
                  <a:outerShdw blurRad="38100" dist="38100" dir="2700000" algn="tl">
                    <a:srgbClr val="808080"/>
                  </a:outerShdw>
                </a:effectLst>
              </a:rPr>
              <a:t>14  But each one is tempted when he is drawn away by his </a:t>
            </a:r>
            <a:r>
              <a:rPr lang="en-US" sz="2800" dirty="0" smtClean="0">
                <a:solidFill>
                  <a:srgbClr val="FFFF00"/>
                </a:solidFill>
              </a:rPr>
              <a:t>own desires</a:t>
            </a:r>
            <a:r>
              <a:rPr lang="en-US" sz="2800" dirty="0" smtClean="0">
                <a:solidFill>
                  <a:schemeClr val="bg1"/>
                </a:solidFill>
                <a:effectLst>
                  <a:outerShdw blurRad="38100" dist="38100" dir="2700000" algn="tl">
                    <a:srgbClr val="808080"/>
                  </a:outerShdw>
                </a:effectLst>
              </a:rPr>
              <a:t> and enticed</a:t>
            </a:r>
            <a:r>
              <a:rPr lang="en-US" sz="2800" dirty="0" smtClean="0">
                <a:solidFill>
                  <a:schemeClr val="bg1"/>
                </a:solidFill>
                <a:effectLst>
                  <a:outerShdw blurRad="38100" dist="38100" dir="2700000" algn="tl">
                    <a:srgbClr val="808080"/>
                  </a:outerShdw>
                </a:effectLst>
              </a:rPr>
              <a:t>. 15  </a:t>
            </a:r>
            <a:r>
              <a:rPr lang="en-US" sz="2800" dirty="0" smtClean="0">
                <a:solidFill>
                  <a:schemeClr val="bg1"/>
                </a:solidFill>
                <a:effectLst>
                  <a:outerShdw blurRad="38100" dist="38100" dir="2700000" algn="tl">
                    <a:srgbClr val="808080"/>
                  </a:outerShdw>
                </a:effectLst>
              </a:rPr>
              <a:t>Then, when desire has conceived, it gives birth to sin; and sin, when it is full-grown, brings forth death.</a:t>
            </a:r>
            <a:endParaRPr lang="en-US" sz="2800" dirty="0" smtClean="0">
              <a:solidFill>
                <a:schemeClr val="bg1"/>
              </a:solidFill>
              <a:effectLst>
                <a:outerShdw blurRad="38100" dist="38100" dir="2700000" algn="tl">
                  <a:srgbClr val="808080"/>
                </a:outerShdw>
              </a:effectLst>
            </a:endParaRPr>
          </a:p>
          <a:p>
            <a:pPr marL="571500" indent="-571500" eaLnBrk="1" hangingPunct="1">
              <a:defRPr/>
            </a:pPr>
            <a:endParaRPr lang="en-US" dirty="0" smtClean="0">
              <a:solidFill>
                <a:schemeClr val="bg1"/>
              </a:solidFill>
              <a:effectLst>
                <a:outerShdw blurRad="38100" dist="38100" dir="2700000" algn="tl">
                  <a:srgbClr val="808080"/>
                </a:outerShdw>
              </a:effectLst>
            </a:endParaRPr>
          </a:p>
          <a:p>
            <a:pPr marL="571500" indent="-571500" eaLnBrk="1" hangingPunct="1">
              <a:defRPr/>
            </a:pPr>
            <a:endParaRPr lang="en-US" dirty="0" smtClean="0"/>
          </a:p>
        </p:txBody>
      </p:sp>
      <p:sp>
        <p:nvSpPr>
          <p:cNvPr id="4" name="Rectangle 2"/>
          <p:cNvSpPr txBox="1">
            <a:spLocks noChangeArrowheads="1"/>
          </p:cNvSpPr>
          <p:nvPr/>
        </p:nvSpPr>
        <p:spPr bwMode="auto">
          <a:xfrm>
            <a:off x="45720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smtClean="0">
                <a:ln>
                  <a:noFill/>
                </a:ln>
                <a:solidFill>
                  <a:srgbClr val="CCECFF"/>
                </a:solidFill>
                <a:effectLst/>
                <a:uLnTx/>
                <a:uFillTx/>
                <a:latin typeface="+mj-lt"/>
                <a:ea typeface="+mj-ea"/>
                <a:cs typeface="+mj-cs"/>
              </a:rPr>
              <a:t>HOW DID THIS HAPPEN?</a:t>
            </a: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solidFill>
                  <a:srgbClr val="CCECFF"/>
                </a:solidFill>
              </a:rPr>
              <a:t>1 John 2:16-17</a:t>
            </a:r>
          </a:p>
        </p:txBody>
      </p:sp>
      <p:sp>
        <p:nvSpPr>
          <p:cNvPr id="10243" name="Rectangle 3"/>
          <p:cNvSpPr>
            <a:spLocks noGrp="1" noChangeArrowheads="1"/>
          </p:cNvSpPr>
          <p:nvPr>
            <p:ph type="body" idx="1"/>
          </p:nvPr>
        </p:nvSpPr>
        <p:spPr/>
        <p:txBody>
          <a:bodyPr/>
          <a:lstStyle/>
          <a:p>
            <a:pPr marL="0" indent="0" algn="ctr" eaLnBrk="1" hangingPunct="1">
              <a:defRPr/>
            </a:pPr>
            <a:r>
              <a:rPr lang="en-US" sz="2800" dirty="0" smtClean="0">
                <a:solidFill>
                  <a:schemeClr val="bg1"/>
                </a:solidFill>
                <a:effectLst>
                  <a:outerShdw blurRad="38100" dist="38100" dir="2700000" algn="tl">
                    <a:srgbClr val="808080"/>
                  </a:outerShdw>
                </a:effectLst>
              </a:rPr>
              <a:t>16  For all that is in the world -- the </a:t>
            </a:r>
            <a:r>
              <a:rPr lang="en-US" sz="2800" dirty="0" smtClean="0">
                <a:solidFill>
                  <a:srgbClr val="FFFF00"/>
                </a:solidFill>
              </a:rPr>
              <a:t>lust of the flesh</a:t>
            </a:r>
            <a:r>
              <a:rPr lang="en-US" sz="2800" dirty="0" smtClean="0">
                <a:solidFill>
                  <a:schemeClr val="bg1"/>
                </a:solidFill>
                <a:effectLst>
                  <a:outerShdw blurRad="38100" dist="38100" dir="2700000" algn="tl">
                    <a:srgbClr val="808080"/>
                  </a:outerShdw>
                </a:effectLst>
              </a:rPr>
              <a:t>, the </a:t>
            </a:r>
            <a:r>
              <a:rPr lang="en-US" sz="2800" dirty="0" smtClean="0">
                <a:solidFill>
                  <a:srgbClr val="FFFF00"/>
                </a:solidFill>
              </a:rPr>
              <a:t>lust of the eyes</a:t>
            </a:r>
            <a:r>
              <a:rPr lang="en-US" sz="2800" dirty="0" smtClean="0">
                <a:solidFill>
                  <a:schemeClr val="bg1"/>
                </a:solidFill>
                <a:effectLst>
                  <a:outerShdw blurRad="38100" dist="38100" dir="2700000" algn="tl">
                    <a:srgbClr val="808080"/>
                  </a:outerShdw>
                </a:effectLst>
              </a:rPr>
              <a:t>, and the </a:t>
            </a:r>
            <a:r>
              <a:rPr lang="en-US" sz="2800" dirty="0" smtClean="0">
                <a:solidFill>
                  <a:srgbClr val="FFFF00"/>
                </a:solidFill>
              </a:rPr>
              <a:t>pride of life</a:t>
            </a:r>
            <a:r>
              <a:rPr lang="en-US" sz="2800" dirty="0" smtClean="0">
                <a:solidFill>
                  <a:schemeClr val="bg1"/>
                </a:solidFill>
                <a:effectLst>
                  <a:outerShdw blurRad="38100" dist="38100" dir="2700000" algn="tl">
                    <a:srgbClr val="808080"/>
                  </a:outerShdw>
                </a:effectLst>
              </a:rPr>
              <a:t> -- is not of the Father but is of the world</a:t>
            </a:r>
            <a:r>
              <a:rPr lang="en-US" sz="2800" dirty="0" smtClean="0">
                <a:solidFill>
                  <a:schemeClr val="bg1"/>
                </a:solidFill>
                <a:effectLst>
                  <a:outerShdw blurRad="38100" dist="38100" dir="2700000" algn="tl">
                    <a:srgbClr val="808080"/>
                  </a:outerShdw>
                </a:effectLst>
              </a:rPr>
              <a:t>. 17  </a:t>
            </a:r>
            <a:r>
              <a:rPr lang="en-US" sz="2800" dirty="0" smtClean="0">
                <a:solidFill>
                  <a:schemeClr val="bg1"/>
                </a:solidFill>
                <a:effectLst>
                  <a:outerShdw blurRad="38100" dist="38100" dir="2700000" algn="tl">
                    <a:srgbClr val="808080"/>
                  </a:outerShdw>
                </a:effectLst>
              </a:rPr>
              <a:t>And the world is passing away, and the lust of it; but he who does the will of God abides forever.</a:t>
            </a:r>
            <a:endParaRPr lang="en-US" sz="2800" dirty="0" smtClean="0">
              <a:solidFill>
                <a:schemeClr val="bg1"/>
              </a:solidFill>
              <a:effectLst>
                <a:outerShdw blurRad="38100" dist="38100" dir="2700000" algn="tl">
                  <a:srgbClr val="808080"/>
                </a:outerShdw>
              </a:effectLst>
            </a:endParaRPr>
          </a:p>
          <a:p>
            <a:pPr marL="571500" indent="-571500" eaLnBrk="1" hangingPunct="1">
              <a:defRPr/>
            </a:pPr>
            <a:endParaRPr lang="en-US" dirty="0" smtClean="0">
              <a:solidFill>
                <a:schemeClr val="bg1"/>
              </a:solidFill>
              <a:effectLst>
                <a:outerShdw blurRad="38100" dist="38100" dir="2700000" algn="tl">
                  <a:srgbClr val="808080"/>
                </a:outerShdw>
              </a:effectLst>
            </a:endParaRP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Scripture Blue Haze">
  <a:themeElements>
    <a:clrScheme name="Scripture Blue Haz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ripture Blue Haz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cripture Blue Haz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ripture Blue Haz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ripture Blue Haz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ripture Blue Haz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ripture Blue Haz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ripture Blue Haz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ripture Blue Haz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ripture Blue Haz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ripture Blue Haz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ripture Blue Haz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ripture Blue Haz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ripture Blue Haz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Scripture Blue Haze</Template>
  <TotalTime>950</TotalTime>
  <Words>1102</Words>
  <Application>Microsoft Office PowerPoint</Application>
  <PresentationFormat>On-screen Show (4:3)</PresentationFormat>
  <Paragraphs>143</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Tahoma</vt:lpstr>
      <vt:lpstr>Calibri</vt:lpstr>
      <vt:lpstr>Times New Roman</vt:lpstr>
      <vt:lpstr>Scripture Blue Haze</vt:lpstr>
      <vt:lpstr>Slide 1</vt:lpstr>
      <vt:lpstr>The Difficult Truth  About Us</vt:lpstr>
      <vt:lpstr>“Dead in trespasses and sins”</vt:lpstr>
      <vt:lpstr>Ephesians 2:1-3</vt:lpstr>
      <vt:lpstr>Identifying the Cause of Our Death</vt:lpstr>
      <vt:lpstr>Slide 6</vt:lpstr>
      <vt:lpstr>Slide 7</vt:lpstr>
      <vt:lpstr>James 1:13-15</vt:lpstr>
      <vt:lpstr>1 John 2:16-17</vt:lpstr>
      <vt:lpstr>Ephesians 5:5-6</vt:lpstr>
      <vt:lpstr>Ephesians 2:4-5 </vt:lpstr>
      <vt:lpstr>Slide 12</vt:lpstr>
    </vt:vector>
  </TitlesOfParts>
  <Company>Southside 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Difficult Truth About Us</dc:title>
  <dc:creator>faron_h</dc:creator>
  <cp:lastModifiedBy>Dawson Road</cp:lastModifiedBy>
  <cp:revision>13</cp:revision>
  <dcterms:created xsi:type="dcterms:W3CDTF">2003-08-31T04:03:40Z</dcterms:created>
  <dcterms:modified xsi:type="dcterms:W3CDTF">2014-03-08T19:43:42Z</dcterms:modified>
</cp:coreProperties>
</file>