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89100"/>
            <a:ext cx="10464800" cy="34671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270000" y="6680200"/>
            <a:ext cx="10464800" cy="1270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89300"/>
            <a:ext cx="10464800" cy="3175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965200" y="1397000"/>
            <a:ext cx="5600700" cy="4038600"/>
          </a:xfrm>
          <a:prstGeom prst="rect">
            <a:avLst/>
          </a:prstGeom>
        </p:spPr>
        <p:txBody>
          <a:bodyPr anchor="b"/>
          <a:lstStyle>
            <a:lvl1pPr algn="ctr">
              <a:defRPr sz="6800"/>
            </a:lvl1pPr>
          </a:lstStyle>
          <a:p>
            <a:pPr/>
            <a:r>
              <a:t>Title Text</a:t>
            </a:r>
          </a:p>
        </p:txBody>
      </p:sp>
      <p:sp>
        <p:nvSpPr>
          <p:cNvPr id="40" name="Body Level One…"/>
          <p:cNvSpPr txBox="1"/>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lvl1pPr algn="ctr"/>
          </a:lstStyle>
          <a:p>
            <a:pPr/>
            <a:r>
              <a:t>Title Text</a:t>
            </a:r>
          </a:p>
        </p:txBody>
      </p:sp>
      <p:sp>
        <p:nvSpPr>
          <p:cNvPr id="57" name="Body Level One…"/>
          <p:cNvSpPr txBox="1"/>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lvl1pPr algn="ctr"/>
          </a:lstStyle>
          <a:p>
            <a:pPr/>
            <a:r>
              <a:t>Title Text</a:t>
            </a:r>
          </a:p>
        </p:txBody>
      </p:sp>
      <p:sp>
        <p:nvSpPr>
          <p:cNvPr id="67" name="Body Level One…"/>
          <p:cNvSpPr txBox="1"/>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pPr/>
          </a:p>
        </p:txBody>
      </p:sp>
      <p:sp>
        <p:nvSpPr>
          <p:cNvPr id="84" name="Image"/>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pPr/>
          </a:p>
        </p:txBody>
      </p:sp>
      <p:sp>
        <p:nvSpPr>
          <p:cNvPr id="85" name="Image"/>
          <p:cNvSpPr/>
          <p:nvPr>
            <p:ph type="pic" sz="half" idx="15"/>
          </p:nvPr>
        </p:nvSpPr>
        <p:spPr>
          <a:xfrm>
            <a:off x="952500" y="825500"/>
            <a:ext cx="6197600" cy="8089900"/>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bmp"/></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g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Why I Am A Member of the Church of Christ"/>
          <p:cNvSpPr txBox="1"/>
          <p:nvPr>
            <p:ph type="ctrTitle"/>
          </p:nvPr>
        </p:nvSpPr>
        <p:spPr>
          <a:prstGeom prst="rect">
            <a:avLst/>
          </a:prstGeom>
        </p:spPr>
        <p:txBody>
          <a:bodyPr/>
          <a:lstStyle/>
          <a:p>
            <a:pPr/>
            <a:r>
              <a:t>Why I Am A Member of the Church of Christ</a:t>
            </a:r>
          </a:p>
        </p:txBody>
      </p:sp>
      <p:sp>
        <p:nvSpPr>
          <p:cNvPr id="120" name="Reason #7:…"/>
          <p:cNvSpPr txBox="1"/>
          <p:nvPr>
            <p:ph type="subTitle" sz="quarter" idx="1"/>
          </p:nvPr>
        </p:nvSpPr>
        <p:spPr>
          <a:prstGeom prst="rect">
            <a:avLst/>
          </a:prstGeom>
        </p:spPr>
        <p:txBody>
          <a:bodyPr/>
          <a:lstStyle/>
          <a:p>
            <a:pPr defTabSz="479044">
              <a:defRPr sz="3443"/>
            </a:pPr>
            <a:r>
              <a:t>Reason #7:</a:t>
            </a:r>
          </a:p>
          <a:p>
            <a:pPr defTabSz="479044">
              <a:defRPr sz="3443"/>
            </a:pPr>
            <a:r>
              <a:t>Because it is Scriptural in Organization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extLst/>
          </a:blip>
          <a:stretch>
            <a:fillRect/>
          </a:stretch>
        </p:blipFill>
        <p:spPr>
          <a:xfrm>
            <a:off x="1343246" y="-17782"/>
            <a:ext cx="10318308" cy="978916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2">
            <a:extLst/>
          </a:blip>
          <a:stretch>
            <a:fillRect/>
          </a:stretch>
        </p:blipFill>
        <p:spPr>
          <a:xfrm>
            <a:off x="-1" y="928914"/>
            <a:ext cx="13004801" cy="789577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242622" y="216465"/>
            <a:ext cx="13490044" cy="9320670"/>
          </a:xfrm>
          <a:prstGeom prst="rect">
            <a:avLst/>
          </a:prstGeom>
          <a:ln w="12700">
            <a:miter lim="400000"/>
          </a:ln>
        </p:spPr>
      </p:pic>
      <p:sp>
        <p:nvSpPr>
          <p:cNvPr id="148" name="Baptist Church Organizational Chart"/>
          <p:cNvSpPr txBox="1"/>
          <p:nvPr/>
        </p:nvSpPr>
        <p:spPr>
          <a:xfrm>
            <a:off x="7699011" y="1072964"/>
            <a:ext cx="4957048"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Baptist Church Organizational Chart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Elders in Every Church"/>
          <p:cNvSpPr txBox="1"/>
          <p:nvPr>
            <p:ph type="title"/>
          </p:nvPr>
        </p:nvSpPr>
        <p:spPr>
          <a:prstGeom prst="rect">
            <a:avLst/>
          </a:prstGeom>
        </p:spPr>
        <p:txBody>
          <a:bodyPr/>
          <a:lstStyle/>
          <a:p>
            <a:pPr/>
            <a:r>
              <a:t>Elders in Every Church</a:t>
            </a:r>
          </a:p>
        </p:txBody>
      </p:sp>
      <p:sp>
        <p:nvSpPr>
          <p:cNvPr id="151" name="Titus 1:5 (NKJV).                                                                              For this reason I left you in Crete, that you should set in order the things that are lacking, and appoint elders in every city as I commanded you...…"/>
          <p:cNvSpPr txBox="1"/>
          <p:nvPr>
            <p:ph type="body" idx="1"/>
          </p:nvPr>
        </p:nvSpPr>
        <p:spPr>
          <a:prstGeom prst="rect">
            <a:avLst/>
          </a:prstGeom>
        </p:spPr>
        <p:txBody>
          <a:bodyPr/>
          <a:lstStyle/>
          <a:p>
            <a:pPr marL="366521" indent="-366521" defTabSz="455675">
              <a:spcBef>
                <a:spcPts val="2300"/>
              </a:spcBef>
              <a:buBlip>
                <a:blip r:embed="rId2"/>
              </a:buBlip>
              <a:defRPr sz="2964"/>
            </a:pPr>
            <a:r>
              <a:t>Titus 1:5 (NKJV).                                                                              For this reason I left you in Crete, that you should set in order the things that are lacking, and appoint elders in every city as I commanded you...</a:t>
            </a:r>
          </a:p>
          <a:p>
            <a:pPr marL="366521" indent="-366521" defTabSz="455675">
              <a:spcBef>
                <a:spcPts val="2300"/>
              </a:spcBef>
              <a:buBlip>
                <a:blip r:embed="rId2"/>
              </a:buBlip>
              <a:defRPr sz="2964"/>
            </a:pPr>
            <a:r>
              <a:t>According to Acts 20:28, they are referred to as “bishops” (ASV) or “overseers” (KJV, NKJV).</a:t>
            </a:r>
          </a:p>
          <a:p>
            <a:pPr marL="366521" indent="-366521" defTabSz="455675">
              <a:spcBef>
                <a:spcPts val="2300"/>
              </a:spcBef>
              <a:buBlip>
                <a:blip r:embed="rId2"/>
              </a:buBlip>
              <a:defRPr sz="2964"/>
            </a:pPr>
            <a:r>
              <a:t>Ephesians 4:11 makes reference to “pastors.”</a:t>
            </a:r>
          </a:p>
          <a:p>
            <a:pPr marL="366521" indent="-366521" defTabSz="455675">
              <a:spcBef>
                <a:spcPts val="2300"/>
              </a:spcBef>
              <a:buBlip>
                <a:blip r:embed="rId2"/>
              </a:buBlip>
              <a:defRPr sz="2964"/>
            </a:pPr>
            <a:r>
              <a:t>Scripture always mentions multiple men overseeing the flock.</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sponsibilities of Elders"/>
          <p:cNvSpPr txBox="1"/>
          <p:nvPr>
            <p:ph type="title"/>
          </p:nvPr>
        </p:nvSpPr>
        <p:spPr>
          <a:prstGeom prst="rect">
            <a:avLst/>
          </a:prstGeom>
        </p:spPr>
        <p:txBody>
          <a:bodyPr/>
          <a:lstStyle/>
          <a:p>
            <a:pPr/>
            <a:r>
              <a:t>Responsibilities of Elders</a:t>
            </a:r>
          </a:p>
        </p:txBody>
      </p:sp>
      <p:sp>
        <p:nvSpPr>
          <p:cNvPr id="154" name="Take heed...…"/>
          <p:cNvSpPr txBox="1"/>
          <p:nvPr>
            <p:ph type="body" idx="1"/>
          </p:nvPr>
        </p:nvSpPr>
        <p:spPr>
          <a:prstGeom prst="rect">
            <a:avLst/>
          </a:prstGeom>
        </p:spPr>
        <p:txBody>
          <a:bodyPr/>
          <a:lstStyle/>
          <a:p>
            <a:pPr>
              <a:buBlip>
                <a:blip r:embed="rId2"/>
              </a:buBlip>
            </a:pPr>
            <a:r>
              <a:t>Take heed...</a:t>
            </a:r>
          </a:p>
          <a:p>
            <a:pPr marL="0" indent="0">
              <a:buSzTx/>
              <a:buNone/>
            </a:pPr>
            <a:r>
              <a:t>Acts 20:28 (NKJV)                                                      Therefore take heed to yourselves and to all the flock, among which the Holy Spirit has made you overseers, to shepherd the church of God which He purchased with His own blood.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sponsibilities of Elders"/>
          <p:cNvSpPr txBox="1"/>
          <p:nvPr>
            <p:ph type="title"/>
          </p:nvPr>
        </p:nvSpPr>
        <p:spPr>
          <a:prstGeom prst="rect">
            <a:avLst/>
          </a:prstGeom>
        </p:spPr>
        <p:txBody>
          <a:bodyPr/>
          <a:lstStyle/>
          <a:p>
            <a:pPr/>
            <a:r>
              <a:t>Responsibilities of Elders</a:t>
            </a:r>
          </a:p>
        </p:txBody>
      </p:sp>
      <p:sp>
        <p:nvSpPr>
          <p:cNvPr id="157" name="Help the Weak...…"/>
          <p:cNvSpPr txBox="1"/>
          <p:nvPr>
            <p:ph type="body" idx="1"/>
          </p:nvPr>
        </p:nvSpPr>
        <p:spPr>
          <a:prstGeom prst="rect">
            <a:avLst/>
          </a:prstGeom>
        </p:spPr>
        <p:txBody>
          <a:bodyPr/>
          <a:lstStyle/>
          <a:p>
            <a:pPr>
              <a:buBlip>
                <a:blip r:embed="rId2"/>
              </a:buBlip>
            </a:pPr>
            <a:r>
              <a:t>Help the Weak...</a:t>
            </a:r>
          </a:p>
          <a:p>
            <a:pPr marL="0" indent="0">
              <a:buSzTx/>
              <a:buNone/>
            </a:pPr>
            <a:r>
              <a:t>Acts 20:35 (NKJV)                                                         I have shown you in every way, by laboring like this, that you must support the weak. And remember the words of the Lord Jesus, that He said, ‘It is more blessed to give than to receive.’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esponsibilities of Elders"/>
          <p:cNvSpPr txBox="1"/>
          <p:nvPr>
            <p:ph type="title"/>
          </p:nvPr>
        </p:nvSpPr>
        <p:spPr>
          <a:prstGeom prst="rect">
            <a:avLst/>
          </a:prstGeom>
        </p:spPr>
        <p:txBody>
          <a:bodyPr/>
          <a:lstStyle/>
          <a:p>
            <a:pPr/>
            <a:r>
              <a:t>Responsibilities of Elders</a:t>
            </a:r>
          </a:p>
        </p:txBody>
      </p:sp>
      <p:sp>
        <p:nvSpPr>
          <p:cNvPr id="160" name="Exhort… Convict……"/>
          <p:cNvSpPr txBox="1"/>
          <p:nvPr>
            <p:ph type="body" idx="1"/>
          </p:nvPr>
        </p:nvSpPr>
        <p:spPr>
          <a:prstGeom prst="rect">
            <a:avLst/>
          </a:prstGeom>
        </p:spPr>
        <p:txBody>
          <a:bodyPr/>
          <a:lstStyle/>
          <a:p>
            <a:pPr>
              <a:buBlip>
                <a:blip r:embed="rId2"/>
              </a:buBlip>
            </a:pPr>
            <a:r>
              <a:t>Exhort… Convict… </a:t>
            </a:r>
          </a:p>
          <a:p>
            <a:pPr marL="0" indent="0">
              <a:buSzTx/>
              <a:buNone/>
            </a:pPr>
            <a:r>
              <a:t>Titus 1:9 (NKJV)                                                                ...holding fast the faithful word as he has been taught, that he may be able, by sound doctrine, both to exhort and convict those who contradict.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sponsibilities of Elders"/>
          <p:cNvSpPr txBox="1"/>
          <p:nvPr>
            <p:ph type="title"/>
          </p:nvPr>
        </p:nvSpPr>
        <p:spPr>
          <a:prstGeom prst="rect">
            <a:avLst/>
          </a:prstGeom>
        </p:spPr>
        <p:txBody>
          <a:bodyPr/>
          <a:lstStyle/>
          <a:p>
            <a:pPr/>
            <a:r>
              <a:t>Responsibilities of Elders</a:t>
            </a:r>
          </a:p>
        </p:txBody>
      </p:sp>
      <p:sp>
        <p:nvSpPr>
          <p:cNvPr id="163" name="Admonish (Warn)… Encourage (Comfort)……"/>
          <p:cNvSpPr txBox="1"/>
          <p:nvPr>
            <p:ph type="body" idx="1"/>
          </p:nvPr>
        </p:nvSpPr>
        <p:spPr>
          <a:prstGeom prst="rect">
            <a:avLst/>
          </a:prstGeom>
        </p:spPr>
        <p:txBody>
          <a:bodyPr/>
          <a:lstStyle/>
          <a:p>
            <a:pPr>
              <a:buBlip>
                <a:blip r:embed="rId2"/>
              </a:buBlip>
            </a:pPr>
            <a:r>
              <a:t>Admonish (Warn)… Encourage (Comfort)… </a:t>
            </a:r>
          </a:p>
          <a:p>
            <a:pPr marL="0" indent="0">
              <a:buSzTx/>
              <a:buNone/>
            </a:pPr>
            <a:r>
              <a:t>1 Thessalonians 5:14 (NKJV)                                     Now we exhort you, brethren, warn those who are unruly, comfort the fainthearted, uphold the weak, be patient with all.</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sponsibilities of Elders"/>
          <p:cNvSpPr txBox="1"/>
          <p:nvPr>
            <p:ph type="title"/>
          </p:nvPr>
        </p:nvSpPr>
        <p:spPr>
          <a:prstGeom prst="rect">
            <a:avLst/>
          </a:prstGeom>
        </p:spPr>
        <p:txBody>
          <a:bodyPr/>
          <a:lstStyle/>
          <a:p>
            <a:pPr/>
            <a:r>
              <a:t>Responsibilities of Elders</a:t>
            </a:r>
          </a:p>
        </p:txBody>
      </p:sp>
      <p:sp>
        <p:nvSpPr>
          <p:cNvPr id="166" name="Examples to the Flock……"/>
          <p:cNvSpPr txBox="1"/>
          <p:nvPr>
            <p:ph type="body" idx="1"/>
          </p:nvPr>
        </p:nvSpPr>
        <p:spPr>
          <a:prstGeom prst="rect">
            <a:avLst/>
          </a:prstGeom>
        </p:spPr>
        <p:txBody>
          <a:bodyPr/>
          <a:lstStyle/>
          <a:p>
            <a:pPr>
              <a:buBlip>
                <a:blip r:embed="rId2"/>
              </a:buBlip>
            </a:pPr>
            <a:r>
              <a:t>Examples to the Flock…</a:t>
            </a:r>
          </a:p>
          <a:p>
            <a:pPr marL="0" indent="0">
              <a:buSzTx/>
              <a:buNone/>
            </a:pPr>
            <a:r>
              <a:t>1 Peter 5:2-3 (NKJV)                                                        Shepherd the flock of God which is among you, serving as overseers, not by compulsion but willingly, not for dishonest gain but eagerly; nor as being lords over those entrusted to you, but being examples to the flock;</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sponsibilities of Elders"/>
          <p:cNvSpPr txBox="1"/>
          <p:nvPr>
            <p:ph type="title"/>
          </p:nvPr>
        </p:nvSpPr>
        <p:spPr>
          <a:prstGeom prst="rect">
            <a:avLst/>
          </a:prstGeom>
        </p:spPr>
        <p:txBody>
          <a:bodyPr/>
          <a:lstStyle/>
          <a:p>
            <a:pPr/>
            <a:r>
              <a:t>Responsibilities of Elders</a:t>
            </a:r>
          </a:p>
        </p:txBody>
      </p:sp>
      <p:sp>
        <p:nvSpPr>
          <p:cNvPr id="169" name="Visit the sick……"/>
          <p:cNvSpPr txBox="1"/>
          <p:nvPr>
            <p:ph type="body" idx="1"/>
          </p:nvPr>
        </p:nvSpPr>
        <p:spPr>
          <a:prstGeom prst="rect">
            <a:avLst/>
          </a:prstGeom>
        </p:spPr>
        <p:txBody>
          <a:bodyPr/>
          <a:lstStyle/>
          <a:p>
            <a:pPr marL="427609" indent="-427609" defTabSz="531622">
              <a:spcBef>
                <a:spcPts val="2700"/>
              </a:spcBef>
              <a:buBlip>
                <a:blip r:embed="rId2"/>
              </a:buBlip>
              <a:defRPr sz="3458"/>
            </a:pPr>
            <a:r>
              <a:t>Visit the sick…</a:t>
            </a:r>
          </a:p>
          <a:p>
            <a:pPr marL="0" indent="0" defTabSz="531622">
              <a:spcBef>
                <a:spcPts val="2700"/>
              </a:spcBef>
              <a:buSzTx/>
              <a:buNone/>
              <a:defRPr sz="3458"/>
            </a:pPr>
            <a:r>
              <a:t>James 5:14-15 (NKJV)                                                               Is anyone among you sick? Let him call for the elders of the church, and let them pray over him, anointing him with oil in the name of the Lord. 15 And the prayer of faith will save the sick, and the Lord will raise him up. And if he has committed sins, he will be forgiven.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Ecclesiasticisms"/>
          <p:cNvSpPr txBox="1"/>
          <p:nvPr>
            <p:ph type="title"/>
          </p:nvPr>
        </p:nvSpPr>
        <p:spPr>
          <a:prstGeom prst="rect">
            <a:avLst/>
          </a:prstGeom>
        </p:spPr>
        <p:txBody>
          <a:bodyPr/>
          <a:lstStyle/>
          <a:p>
            <a:pPr/>
            <a:r>
              <a:t>Ecclesiasticisms</a:t>
            </a:r>
          </a:p>
        </p:txBody>
      </p:sp>
      <p:sp>
        <p:nvSpPr>
          <p:cNvPr id="123" name="“The denominations are ruled by their ecclesiastical forms of government.”…"/>
          <p:cNvSpPr txBox="1"/>
          <p:nvPr>
            <p:ph type="body" idx="1"/>
          </p:nvPr>
        </p:nvSpPr>
        <p:spPr>
          <a:prstGeom prst="rect">
            <a:avLst/>
          </a:prstGeom>
        </p:spPr>
        <p:txBody>
          <a:bodyPr/>
          <a:lstStyle/>
          <a:p>
            <a:pPr>
              <a:buBlip>
                <a:blip r:embed="rId2"/>
              </a:buBlip>
            </a:pPr>
            <a:r>
              <a:t>“The denominations are ruled by their ecclesiastical forms of government.”</a:t>
            </a:r>
          </a:p>
          <a:p>
            <a:pPr>
              <a:buBlip>
                <a:blip r:embed="rId2"/>
              </a:buBlip>
            </a:pPr>
            <a:r>
              <a:t>The changes that have been made to the government of the church are not authorized by Scripture.</a:t>
            </a:r>
          </a:p>
          <a:p>
            <a:pPr>
              <a:buBlip>
                <a:blip r:embed="rId2"/>
              </a:buBlip>
            </a:pPr>
            <a:r>
              <a:t>They reject Christ as the supreme authority.</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sponsibilities of Elders"/>
          <p:cNvSpPr txBox="1"/>
          <p:nvPr>
            <p:ph type="title"/>
          </p:nvPr>
        </p:nvSpPr>
        <p:spPr>
          <a:prstGeom prst="rect">
            <a:avLst/>
          </a:prstGeom>
        </p:spPr>
        <p:txBody>
          <a:bodyPr/>
          <a:lstStyle/>
          <a:p>
            <a:pPr/>
            <a:r>
              <a:t>Responsibilities of Elders</a:t>
            </a:r>
          </a:p>
        </p:txBody>
      </p:sp>
      <p:sp>
        <p:nvSpPr>
          <p:cNvPr id="172" name="Watch for the souls of the members……"/>
          <p:cNvSpPr txBox="1"/>
          <p:nvPr>
            <p:ph type="body" idx="1"/>
          </p:nvPr>
        </p:nvSpPr>
        <p:spPr>
          <a:prstGeom prst="rect">
            <a:avLst/>
          </a:prstGeom>
        </p:spPr>
        <p:txBody>
          <a:bodyPr/>
          <a:lstStyle/>
          <a:p>
            <a:pPr>
              <a:buBlip>
                <a:blip r:embed="rId2"/>
              </a:buBlip>
            </a:pPr>
            <a:r>
              <a:t>Watch for the souls of the members…</a:t>
            </a:r>
          </a:p>
          <a:p>
            <a:pPr marL="0" indent="0">
              <a:buSzTx/>
              <a:buNone/>
            </a:pPr>
            <a:r>
              <a:t>Hebrews 13:17 (NKJV)                                                  Obey those who rule over you, and be submissive, for they watch out for your souls, as those who must give account. Let them do so with joy and not with grief, for that would be unprofitable for you.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sponsibilities of Elders"/>
          <p:cNvSpPr txBox="1"/>
          <p:nvPr>
            <p:ph type="title"/>
          </p:nvPr>
        </p:nvSpPr>
        <p:spPr>
          <a:prstGeom prst="rect">
            <a:avLst/>
          </a:prstGeom>
        </p:spPr>
        <p:txBody>
          <a:bodyPr/>
          <a:lstStyle/>
          <a:p>
            <a:pPr/>
            <a:r>
              <a:t>Responsibilities of Elders</a:t>
            </a:r>
          </a:p>
        </p:txBody>
      </p:sp>
      <p:sp>
        <p:nvSpPr>
          <p:cNvPr id="175" name="“[These] duties have been imposed upon them by the Lord. When this work is not performed, the congregation suffers.”…"/>
          <p:cNvSpPr txBox="1"/>
          <p:nvPr>
            <p:ph type="body" idx="1"/>
          </p:nvPr>
        </p:nvSpPr>
        <p:spPr>
          <a:prstGeom prst="rect">
            <a:avLst/>
          </a:prstGeom>
        </p:spPr>
        <p:txBody>
          <a:bodyPr/>
          <a:lstStyle/>
          <a:p>
            <a:pPr marL="0" indent="0" algn="ctr">
              <a:buSzTx/>
              <a:buNone/>
              <a:defRPr sz="4800"/>
            </a:pPr>
            <a:r>
              <a:t>“[These] duties have been imposed upon them by the Lord. When this work is not performed, the congregation suffers.”</a:t>
            </a:r>
          </a:p>
          <a:p>
            <a:pPr marL="0" indent="0" algn="ctr">
              <a:buSzTx/>
              <a:buNone/>
              <a:defRPr sz="4800"/>
            </a:pPr>
            <a:r>
              <a:t>-Leroy Brownlow</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78" name="He must desire the position or office.…"/>
          <p:cNvSpPr txBox="1"/>
          <p:nvPr>
            <p:ph type="body" idx="1"/>
          </p:nvPr>
        </p:nvSpPr>
        <p:spPr>
          <a:prstGeom prst="rect">
            <a:avLst/>
          </a:prstGeom>
        </p:spPr>
        <p:txBody>
          <a:bodyPr/>
          <a:lstStyle/>
          <a:p>
            <a:pPr>
              <a:buBlip>
                <a:blip r:embed="rId2"/>
              </a:buBlip>
            </a:pPr>
            <a:r>
              <a:t>He must desire the position or office.</a:t>
            </a:r>
          </a:p>
          <a:p>
            <a:pPr marL="0" indent="0">
              <a:buSzTx/>
              <a:buNone/>
            </a:pPr>
            <a:r>
              <a:t>1 Timothy 3:1 (NKJV)</a:t>
            </a:r>
          </a:p>
          <a:p>
            <a:pPr marL="0" indent="0">
              <a:buSzTx/>
              <a:buNone/>
            </a:pPr>
            <a:r>
              <a:t>This is a faithful saying: If a man desires the position of a bishop, he desires a good work.</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81" name="He must be blameless (1 Timothy 3:2; Titus 1:6).…"/>
          <p:cNvSpPr txBox="1"/>
          <p:nvPr>
            <p:ph type="body" idx="1"/>
          </p:nvPr>
        </p:nvSpPr>
        <p:spPr>
          <a:prstGeom prst="rect">
            <a:avLst/>
          </a:prstGeom>
        </p:spPr>
        <p:txBody>
          <a:bodyPr/>
          <a:lstStyle>
            <a:lvl1pPr>
              <a:buBlip>
                <a:blip r:embed="rId2"/>
              </a:buBlip>
            </a:lvl1pPr>
            <a:lvl2pPr>
              <a:buBlip>
                <a:blip r:embed="rId2"/>
              </a:buBlip>
            </a:lvl2pPr>
          </a:lstStyle>
          <a:p>
            <a:pPr/>
            <a:r>
              <a:t>He must be blameless (1 Timothy 3:2; Titus 1:6).</a:t>
            </a:r>
          </a:p>
          <a:p>
            <a:pPr lvl="1"/>
            <a:r>
              <a:t>Without or above reproach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84" name="He must be the husband of one wife (1 Timothy 3:2; Titus 1:6)."/>
          <p:cNvSpPr txBox="1"/>
          <p:nvPr>
            <p:ph type="body" idx="1"/>
          </p:nvPr>
        </p:nvSpPr>
        <p:spPr>
          <a:prstGeom prst="rect">
            <a:avLst/>
          </a:prstGeom>
        </p:spPr>
        <p:txBody>
          <a:bodyPr/>
          <a:lstStyle>
            <a:lvl1pPr>
              <a:buBlip>
                <a:blip r:embed="rId2"/>
              </a:buBlip>
            </a:lvl1pPr>
          </a:lstStyle>
          <a:p>
            <a:pPr/>
            <a:r>
              <a:t>He must be the husband of one wife (1 Timothy 3:2; Titus 1:6).</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87" name="He must be temperate (1 Timothy 3:2; Titus 1:8).…"/>
          <p:cNvSpPr txBox="1"/>
          <p:nvPr>
            <p:ph type="body" idx="1"/>
          </p:nvPr>
        </p:nvSpPr>
        <p:spPr>
          <a:xfrm>
            <a:off x="1270000" y="2539593"/>
            <a:ext cx="10464800" cy="5842001"/>
          </a:xfrm>
          <a:prstGeom prst="rect">
            <a:avLst/>
          </a:prstGeom>
        </p:spPr>
        <p:txBody>
          <a:bodyPr/>
          <a:lstStyle>
            <a:lvl1pPr>
              <a:buBlip>
                <a:blip r:embed="rId2"/>
              </a:buBlip>
            </a:lvl1pPr>
            <a:lvl2pPr>
              <a:buBlip>
                <a:blip r:embed="rId2"/>
              </a:buBlip>
            </a:lvl2pPr>
          </a:lstStyle>
          <a:p>
            <a:pPr/>
            <a:r>
              <a:t>He must be temperate (1 Timothy 3:2; Titus 1:8).</a:t>
            </a:r>
          </a:p>
          <a:p>
            <a:pPr lvl="1"/>
            <a:r>
              <a:t>Vigilant (KJV)</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90" name="He must be sober-minded (1 Timothy 3:2; Titus 1:8).…"/>
          <p:cNvSpPr txBox="1"/>
          <p:nvPr>
            <p:ph type="body" idx="1"/>
          </p:nvPr>
        </p:nvSpPr>
        <p:spPr>
          <a:prstGeom prst="rect">
            <a:avLst/>
          </a:prstGeom>
        </p:spPr>
        <p:txBody>
          <a:bodyPr/>
          <a:lstStyle/>
          <a:p>
            <a:pPr>
              <a:buBlip>
                <a:blip r:embed="rId2"/>
              </a:buBlip>
            </a:pPr>
            <a:r>
              <a:t>He must be sober-minded (1 Timothy 3:2; Titus 1:8).</a:t>
            </a:r>
          </a:p>
          <a:p>
            <a:pPr lvl="1">
              <a:buBlip>
                <a:blip r:embed="rId2"/>
              </a:buBlip>
            </a:pPr>
            <a:r>
              <a:t>Sober (KJV)</a:t>
            </a:r>
          </a:p>
          <a:p>
            <a:pPr lvl="1">
              <a:buBlip>
                <a:blip r:embed="rId2"/>
              </a:buBlip>
            </a:pPr>
            <a:r>
              <a:t>Prudent (NASB)</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93" name="He must be of good behavior (1 Timothy 3:2).…"/>
          <p:cNvSpPr txBox="1"/>
          <p:nvPr>
            <p:ph type="body" idx="1"/>
          </p:nvPr>
        </p:nvSpPr>
        <p:spPr>
          <a:prstGeom prst="rect">
            <a:avLst/>
          </a:prstGeom>
        </p:spPr>
        <p:txBody>
          <a:bodyPr/>
          <a:lstStyle/>
          <a:p>
            <a:pPr>
              <a:buBlip>
                <a:blip r:embed="rId2"/>
              </a:buBlip>
            </a:pPr>
            <a:r>
              <a:t>He must be of good behavior (1 Timothy 3:2).</a:t>
            </a:r>
          </a:p>
          <a:p>
            <a:pPr lvl="1">
              <a:buBlip>
                <a:blip r:embed="rId2"/>
              </a:buBlip>
            </a:pPr>
            <a:r>
              <a:t>Orderly (ASV)</a:t>
            </a:r>
          </a:p>
          <a:p>
            <a:pPr lvl="1">
              <a:buBlip>
                <a:blip r:embed="rId2"/>
              </a:buBlip>
            </a:pPr>
            <a:r>
              <a:t>Respectable (NASB)</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96" name="He must be hospitable (1 Timothy 3:2; Titus 1:8).…"/>
          <p:cNvSpPr txBox="1"/>
          <p:nvPr>
            <p:ph type="body" idx="1"/>
          </p:nvPr>
        </p:nvSpPr>
        <p:spPr>
          <a:prstGeom prst="rect">
            <a:avLst/>
          </a:prstGeom>
        </p:spPr>
        <p:txBody>
          <a:bodyPr/>
          <a:lstStyle>
            <a:lvl1pPr>
              <a:buBlip>
                <a:blip r:embed="rId2"/>
              </a:buBlip>
            </a:lvl1pPr>
            <a:lvl2pPr>
              <a:buBlip>
                <a:blip r:embed="rId2"/>
              </a:buBlip>
            </a:lvl2pPr>
          </a:lstStyle>
          <a:p>
            <a:pPr/>
            <a:r>
              <a:t>He must be hospitable (1 Timothy 3:2; Titus 1:8).</a:t>
            </a:r>
          </a:p>
          <a:p>
            <a:pPr lvl="1"/>
            <a:r>
              <a:t>Given to hospitality (KJV)</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199" name="He must be able to teach (1 Timothy 3:2).…"/>
          <p:cNvSpPr txBox="1"/>
          <p:nvPr>
            <p:ph type="body" idx="1"/>
          </p:nvPr>
        </p:nvSpPr>
        <p:spPr>
          <a:prstGeom prst="rect">
            <a:avLst/>
          </a:prstGeom>
        </p:spPr>
        <p:txBody>
          <a:bodyPr/>
          <a:lstStyle>
            <a:lvl1pPr>
              <a:buBlip>
                <a:blip r:embed="rId2"/>
              </a:buBlip>
            </a:lvl1pPr>
            <a:lvl2pPr>
              <a:buBlip>
                <a:blip r:embed="rId2"/>
              </a:buBlip>
            </a:lvl2pPr>
          </a:lstStyle>
          <a:p>
            <a:pPr/>
            <a:r>
              <a:t>He must be able to teach (1 Timothy 3:2).</a:t>
            </a:r>
          </a:p>
          <a:p>
            <a:pPr lvl="1"/>
            <a:r>
              <a:t>Apt to teach (KJV)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A Monarchy"/>
          <p:cNvSpPr txBox="1"/>
          <p:nvPr>
            <p:ph type="title"/>
          </p:nvPr>
        </p:nvSpPr>
        <p:spPr>
          <a:prstGeom prst="rect">
            <a:avLst/>
          </a:prstGeom>
        </p:spPr>
        <p:txBody>
          <a:bodyPr/>
          <a:lstStyle/>
          <a:p>
            <a:pPr/>
            <a:r>
              <a:t>A Monarchy</a:t>
            </a:r>
          </a:p>
        </p:txBody>
      </p:sp>
      <p:sp>
        <p:nvSpPr>
          <p:cNvPr id="126" name="“Christ’s church is a monarchy.”…"/>
          <p:cNvSpPr txBox="1"/>
          <p:nvPr>
            <p:ph type="body" idx="1"/>
          </p:nvPr>
        </p:nvSpPr>
        <p:spPr>
          <a:prstGeom prst="rect">
            <a:avLst/>
          </a:prstGeom>
        </p:spPr>
        <p:txBody>
          <a:bodyPr/>
          <a:lstStyle/>
          <a:p>
            <a:pPr>
              <a:buBlip>
                <a:blip r:embed="rId2"/>
              </a:buBlip>
            </a:pPr>
            <a:r>
              <a:t>“Christ’s church is a monarchy.”</a:t>
            </a:r>
          </a:p>
          <a:p>
            <a:pPr marL="0" indent="0" defTabSz="457200">
              <a:spcBef>
                <a:spcPts val="0"/>
              </a:spcBef>
              <a:buSzTx/>
              <a:buNone/>
              <a:defRPr sz="3000">
                <a:solidFill>
                  <a:srgbClr val="000000"/>
                </a:solidFill>
                <a:latin typeface="Helvetica Neue"/>
                <a:ea typeface="Helvetica Neue"/>
                <a:cs typeface="Helvetica Neue"/>
                <a:sym typeface="Helvetica Neue"/>
              </a:defRPr>
            </a:pPr>
            <a:r>
              <a:t>Colossians 1:18 (NKJV)</a:t>
            </a:r>
          </a:p>
          <a:p>
            <a:pPr marL="0" indent="0" defTabSz="457200">
              <a:spcBef>
                <a:spcPts val="0"/>
              </a:spcBef>
              <a:buSzTx/>
              <a:buNone/>
              <a:defRPr sz="3000">
                <a:solidFill>
                  <a:srgbClr val="000000"/>
                </a:solidFill>
                <a:latin typeface="Helvetica Neue"/>
                <a:ea typeface="Helvetica Neue"/>
                <a:cs typeface="Helvetica Neue"/>
                <a:sym typeface="Helvetica Neue"/>
              </a:defRPr>
            </a:pPr>
            <a:r>
              <a:t>18 And He is the head of the body, the church, who is the beginning, the firstborn from the dead, that in all things He may have the preeminence.</a:t>
            </a:r>
          </a:p>
          <a:p>
            <a:pPr marL="0" indent="0" defTabSz="457200">
              <a:spcBef>
                <a:spcPts val="0"/>
              </a:spcBef>
              <a:buSzTx/>
              <a:buNone/>
              <a:defRPr sz="3000">
                <a:solidFill>
                  <a:srgbClr val="000000"/>
                </a:solidFill>
                <a:latin typeface="Helvetica Neue"/>
                <a:ea typeface="Helvetica Neue"/>
                <a:cs typeface="Helvetica Neue"/>
                <a:sym typeface="Helvetica Neue"/>
              </a:defRPr>
            </a:pPr>
          </a:p>
          <a:p>
            <a:pPr marL="0" indent="0" defTabSz="457200">
              <a:spcBef>
                <a:spcPts val="0"/>
              </a:spcBef>
              <a:buSzTx/>
              <a:buNone/>
              <a:defRPr sz="3000">
                <a:solidFill>
                  <a:srgbClr val="000000"/>
                </a:solidFill>
                <a:latin typeface="Helvetica Neue"/>
                <a:ea typeface="Helvetica Neue"/>
                <a:cs typeface="Helvetica Neue"/>
                <a:sym typeface="Helvetica Neue"/>
              </a:defRPr>
            </a:pPr>
            <a:r>
              <a:t>Ephesians 1:22-23 (NKJV)</a:t>
            </a:r>
          </a:p>
          <a:p>
            <a:pPr marL="0" indent="0" defTabSz="457200">
              <a:spcBef>
                <a:spcPts val="0"/>
              </a:spcBef>
              <a:buSzTx/>
              <a:buNone/>
              <a:defRPr sz="2700">
                <a:solidFill>
                  <a:srgbClr val="000000"/>
                </a:solidFill>
                <a:latin typeface="Helvetica Neue"/>
                <a:ea typeface="Helvetica Neue"/>
                <a:cs typeface="Helvetica Neue"/>
                <a:sym typeface="Helvetica Neue"/>
              </a:defRPr>
            </a:pPr>
            <a:r>
              <a:rPr sz="3000"/>
              <a:t>22 And He put all things under His feet, and gave Him to be head over all things to the church, 23 which is His body, the fullness of Him who fills all in all</a:t>
            </a:r>
            <a:r>
              <a: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02" name="He is not given to wine (1 Timothy 3:3; Titus 1:7).…"/>
          <p:cNvSpPr txBox="1"/>
          <p:nvPr>
            <p:ph type="body" idx="1"/>
          </p:nvPr>
        </p:nvSpPr>
        <p:spPr>
          <a:prstGeom prst="rect">
            <a:avLst/>
          </a:prstGeom>
        </p:spPr>
        <p:txBody>
          <a:bodyPr/>
          <a:lstStyle/>
          <a:p>
            <a:pPr>
              <a:buBlip>
                <a:blip r:embed="rId2"/>
              </a:buBlip>
            </a:pPr>
            <a:r>
              <a:t>He is not given to wine (1 Timothy 3:3; Titus 1:7).</a:t>
            </a:r>
          </a:p>
          <a:p>
            <a:pPr lvl="1">
              <a:buBlip>
                <a:blip r:embed="rId2"/>
              </a:buBlip>
            </a:pPr>
            <a:r>
              <a:t>No brawler (ASV)</a:t>
            </a:r>
          </a:p>
          <a:p>
            <a:pPr lvl="1">
              <a:buBlip>
                <a:blip r:embed="rId2"/>
              </a:buBlip>
            </a:pPr>
            <a:r>
              <a:t>Not addicted to wine or pugnacious (NASB)</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05" name="He is not greedy for money (1 Timothy 3:3; Titus 1:7).…"/>
          <p:cNvSpPr txBox="1"/>
          <p:nvPr>
            <p:ph type="body" idx="1"/>
          </p:nvPr>
        </p:nvSpPr>
        <p:spPr>
          <a:prstGeom prst="rect">
            <a:avLst/>
          </a:prstGeom>
        </p:spPr>
        <p:txBody>
          <a:bodyPr/>
          <a:lstStyle/>
          <a:p>
            <a:pPr>
              <a:buBlip>
                <a:blip r:embed="rId2"/>
              </a:buBlip>
            </a:pPr>
            <a:r>
              <a:t>He is not greedy for money (1 Timothy 3:3; Titus 1:7).</a:t>
            </a:r>
          </a:p>
          <a:p>
            <a:pPr lvl="1">
              <a:buBlip>
                <a:blip r:embed="rId2"/>
              </a:buBlip>
            </a:pPr>
            <a:r>
              <a:t>Not greedy for filthy lucre (KJV)</a:t>
            </a:r>
          </a:p>
          <a:p>
            <a:pPr lvl="1">
              <a:buBlip>
                <a:blip r:embed="rId2"/>
              </a:buBlip>
            </a:pPr>
            <a:r>
              <a:t>Free from the love of money (NASB)</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08" name="He is gentle (1 Timothy 3:3)…"/>
          <p:cNvSpPr txBox="1"/>
          <p:nvPr>
            <p:ph type="body" idx="1"/>
          </p:nvPr>
        </p:nvSpPr>
        <p:spPr>
          <a:prstGeom prst="rect">
            <a:avLst/>
          </a:prstGeom>
        </p:spPr>
        <p:txBody>
          <a:bodyPr/>
          <a:lstStyle>
            <a:lvl1pPr>
              <a:buBlip>
                <a:blip r:embed="rId2"/>
              </a:buBlip>
            </a:lvl1pPr>
            <a:lvl2pPr>
              <a:buBlip>
                <a:blip r:embed="rId2"/>
              </a:buBlip>
            </a:lvl2pPr>
          </a:lstStyle>
          <a:p>
            <a:pPr/>
            <a:r>
              <a:t>He is gentle (1 Timothy 3:3)</a:t>
            </a:r>
          </a:p>
          <a:p>
            <a:pPr lvl="1"/>
            <a:r>
              <a:t>Patient (KJV)</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11" name="He is not quarrelsome (1 Timothy 3:3).…"/>
          <p:cNvSpPr txBox="1"/>
          <p:nvPr>
            <p:ph type="body" idx="1"/>
          </p:nvPr>
        </p:nvSpPr>
        <p:spPr>
          <a:prstGeom prst="rect">
            <a:avLst/>
          </a:prstGeom>
        </p:spPr>
        <p:txBody>
          <a:bodyPr/>
          <a:lstStyle/>
          <a:p>
            <a:pPr>
              <a:buBlip>
                <a:blip r:embed="rId2"/>
              </a:buBlip>
            </a:pPr>
            <a:r>
              <a:t>He is not quarrelsome (1 Timothy 3:3).</a:t>
            </a:r>
          </a:p>
          <a:p>
            <a:pPr lvl="1">
              <a:buBlip>
                <a:blip r:embed="rId2"/>
              </a:buBlip>
            </a:pPr>
            <a:r>
              <a:t>Not contentious (ASV)</a:t>
            </a:r>
          </a:p>
          <a:p>
            <a:pPr lvl="1">
              <a:buBlip>
                <a:blip r:embed="rId2"/>
              </a:buBlip>
            </a:pPr>
            <a:r>
              <a:t>Peaceable (NASB)</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14" name="He is not covetous (1 Timothy 3:3)."/>
          <p:cNvSpPr txBox="1"/>
          <p:nvPr>
            <p:ph type="body" idx="1"/>
          </p:nvPr>
        </p:nvSpPr>
        <p:spPr>
          <a:prstGeom prst="rect">
            <a:avLst/>
          </a:prstGeom>
        </p:spPr>
        <p:txBody>
          <a:bodyPr/>
          <a:lstStyle>
            <a:lvl1pPr>
              <a:buBlip>
                <a:blip r:embed="rId2"/>
              </a:buBlip>
            </a:lvl1pPr>
          </a:lstStyle>
          <a:p>
            <a:pPr/>
            <a:r>
              <a:t>He is not covetous (1 Timothy 3:3).</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17" name="He is one who rules his own house well (1 Timothy 3:4; Titus 1:6).…"/>
          <p:cNvSpPr txBox="1"/>
          <p:nvPr>
            <p:ph type="body" idx="1"/>
          </p:nvPr>
        </p:nvSpPr>
        <p:spPr>
          <a:prstGeom prst="rect">
            <a:avLst/>
          </a:prstGeom>
        </p:spPr>
        <p:txBody>
          <a:bodyPr/>
          <a:lstStyle/>
          <a:p>
            <a:pPr>
              <a:buBlip>
                <a:blip r:embed="rId2"/>
              </a:buBlip>
            </a:pPr>
            <a:r>
              <a:t>He is one who rules his own house well (1 Timothy 3:4; Titus 1:6).</a:t>
            </a:r>
          </a:p>
          <a:p>
            <a:pPr lvl="1">
              <a:buBlip>
                <a:blip r:embed="rId2"/>
              </a:buBlip>
            </a:pPr>
            <a:r>
              <a:t>One who manages his own house well (NASB)</a:t>
            </a:r>
          </a:p>
          <a:p>
            <a:pPr lvl="1">
              <a:buBlip>
                <a:blip r:embed="rId2"/>
              </a:buBlip>
            </a:pPr>
            <a:r>
              <a:t>His children are submissive and reverent.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20" name="He is not a novice (1 Timothy 3:8).…"/>
          <p:cNvSpPr txBox="1"/>
          <p:nvPr>
            <p:ph type="body" idx="1"/>
          </p:nvPr>
        </p:nvSpPr>
        <p:spPr>
          <a:prstGeom prst="rect">
            <a:avLst/>
          </a:prstGeom>
        </p:spPr>
        <p:txBody>
          <a:bodyPr/>
          <a:lstStyle/>
          <a:p>
            <a:pPr>
              <a:buBlip>
                <a:blip r:embed="rId2"/>
              </a:buBlip>
            </a:pPr>
            <a:r>
              <a:t>He is not a novice (1 Timothy 3:8).</a:t>
            </a:r>
          </a:p>
          <a:p>
            <a:pPr lvl="1">
              <a:buBlip>
                <a:blip r:embed="rId2"/>
              </a:buBlip>
            </a:pPr>
            <a:r>
              <a:t>Not a new convert (NASB)</a:t>
            </a:r>
          </a:p>
          <a:p>
            <a:pPr lvl="1">
              <a:buBlip>
                <a:blip r:embed="rId2"/>
              </a:buBlip>
            </a:pPr>
            <a:r>
              <a:t>Lest he is puffed up with pride...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23" name="He has a good testimony with those outside (1 Timothy 3:7).…"/>
          <p:cNvSpPr txBox="1"/>
          <p:nvPr>
            <p:ph type="body" idx="1"/>
          </p:nvPr>
        </p:nvSpPr>
        <p:spPr>
          <a:prstGeom prst="rect">
            <a:avLst/>
          </a:prstGeom>
        </p:spPr>
        <p:txBody>
          <a:bodyPr/>
          <a:lstStyle/>
          <a:p>
            <a:pPr>
              <a:buBlip>
                <a:blip r:embed="rId2"/>
              </a:buBlip>
            </a:pPr>
            <a:r>
              <a:t>He has a good testimony with those outside (1 Timothy 3:7).</a:t>
            </a:r>
          </a:p>
          <a:p>
            <a:pPr lvl="1">
              <a:buBlip>
                <a:blip r:embed="rId2"/>
              </a:buBlip>
            </a:pPr>
            <a:r>
              <a:t>Good report (KJV)</a:t>
            </a:r>
          </a:p>
          <a:p>
            <a:pPr lvl="1">
              <a:buBlip>
                <a:blip r:embed="rId2"/>
              </a:buBlip>
            </a:pPr>
            <a:r>
              <a:t>Good reputation (NASB)</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Qualifications of Eldership"/>
          <p:cNvSpPr txBox="1"/>
          <p:nvPr>
            <p:ph type="title"/>
          </p:nvPr>
        </p:nvSpPr>
        <p:spPr>
          <a:prstGeom prst="rect">
            <a:avLst/>
          </a:prstGeom>
        </p:spPr>
        <p:txBody>
          <a:bodyPr/>
          <a:lstStyle>
            <a:lvl1pPr defTabSz="554990">
              <a:defRPr sz="6840"/>
            </a:lvl1pPr>
          </a:lstStyle>
          <a:p>
            <a:pPr/>
            <a:r>
              <a:t>Qualifications of Eldership</a:t>
            </a:r>
          </a:p>
        </p:txBody>
      </p:sp>
      <p:sp>
        <p:nvSpPr>
          <p:cNvPr id="226" name="As listed in Titus 1...…"/>
          <p:cNvSpPr txBox="1"/>
          <p:nvPr>
            <p:ph type="body" idx="1"/>
          </p:nvPr>
        </p:nvSpPr>
        <p:spPr>
          <a:prstGeom prst="rect">
            <a:avLst/>
          </a:prstGeom>
        </p:spPr>
        <p:txBody>
          <a:bodyPr/>
          <a:lstStyle/>
          <a:p>
            <a:pPr marL="357123" indent="-357123" defTabSz="443991">
              <a:spcBef>
                <a:spcPts val="2200"/>
              </a:spcBef>
              <a:buBlip>
                <a:blip r:embed="rId2"/>
              </a:buBlip>
              <a:defRPr sz="2888"/>
            </a:pPr>
            <a:r>
              <a:t>As listed in Titus 1...</a:t>
            </a:r>
          </a:p>
          <a:p>
            <a:pPr marL="0" indent="0" defTabSz="443991">
              <a:spcBef>
                <a:spcPts val="2200"/>
              </a:spcBef>
              <a:buSzTx/>
              <a:buNone/>
              <a:defRPr sz="2888"/>
            </a:pPr>
            <a:r>
              <a:t>Titus 1:6-9 (NKJV)</a:t>
            </a:r>
          </a:p>
          <a:p>
            <a:pPr marL="0" indent="0" defTabSz="443991">
              <a:spcBef>
                <a:spcPts val="2200"/>
              </a:spcBef>
              <a:buSzTx/>
              <a:buNone/>
              <a:defRPr sz="2888"/>
            </a:pPr>
            <a:r>
              <a:t>6 ...if a man is blameless, the husband of one wife, having faithful children not accused of dissipation or insubordination. 7 For a bishop must be blameless... not self-willed, not quick-tempered, not given to wine, not violent, not greedy for money, 8 but hospitable, a lover of what is good, sober-minded, just, holy, self-controlled, 9 holding fast the faithful word as he has been taught...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Duties of the Congregation"/>
          <p:cNvSpPr txBox="1"/>
          <p:nvPr>
            <p:ph type="title"/>
          </p:nvPr>
        </p:nvSpPr>
        <p:spPr>
          <a:prstGeom prst="rect">
            <a:avLst/>
          </a:prstGeom>
        </p:spPr>
        <p:txBody>
          <a:bodyPr/>
          <a:lstStyle>
            <a:lvl1pPr defTabSz="537463">
              <a:defRPr sz="6624"/>
            </a:lvl1pPr>
          </a:lstStyle>
          <a:p>
            <a:pPr/>
            <a:r>
              <a:t>Duties of the Congregation</a:t>
            </a:r>
          </a:p>
        </p:txBody>
      </p:sp>
      <p:sp>
        <p:nvSpPr>
          <p:cNvPr id="229" name="Recognize them... Esteem them highly...…"/>
          <p:cNvSpPr txBox="1"/>
          <p:nvPr>
            <p:ph type="body" idx="1"/>
          </p:nvPr>
        </p:nvSpPr>
        <p:spPr>
          <a:prstGeom prst="rect">
            <a:avLst/>
          </a:prstGeom>
        </p:spPr>
        <p:txBody>
          <a:bodyPr/>
          <a:lstStyle/>
          <a:p>
            <a:pPr marL="451104" indent="-451104" defTabSz="560831">
              <a:spcBef>
                <a:spcPts val="2800"/>
              </a:spcBef>
              <a:buBlip>
                <a:blip r:embed="rId2"/>
              </a:buBlip>
              <a:defRPr sz="3648"/>
            </a:pPr>
            <a:r>
              <a:t>Recognize them... Esteem them highly...</a:t>
            </a:r>
          </a:p>
          <a:p>
            <a:pPr marL="0" indent="0" defTabSz="560831">
              <a:spcBef>
                <a:spcPts val="2800"/>
              </a:spcBef>
              <a:buSzTx/>
              <a:buNone/>
              <a:defRPr sz="3648"/>
            </a:pPr>
            <a:r>
              <a:t>1 Thessalonians 5:12-13 (NKJV)</a:t>
            </a:r>
          </a:p>
          <a:p>
            <a:pPr marL="0" indent="0" defTabSz="560831">
              <a:spcBef>
                <a:spcPts val="2800"/>
              </a:spcBef>
              <a:buSzTx/>
              <a:buNone/>
              <a:defRPr sz="3648"/>
            </a:pPr>
            <a:r>
              <a:t>And we urge you, brethren, to recognize those who labor among you, and are over you in the Lord and admonish you, and to esteem them very highly in love for their work’s sake. Be at peace among yourselves.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As head, Jesus has been given all authority.…"/>
          <p:cNvSpPr txBox="1"/>
          <p:nvPr>
            <p:ph type="body" idx="1"/>
          </p:nvPr>
        </p:nvSpPr>
        <p:spPr>
          <a:prstGeom prst="rect">
            <a:avLst/>
          </a:prstGeom>
        </p:spPr>
        <p:txBody>
          <a:bodyPr/>
          <a:lstStyle/>
          <a:p>
            <a:pPr marL="404113" indent="-404113" defTabSz="502412">
              <a:spcBef>
                <a:spcPts val="2500"/>
              </a:spcBef>
              <a:buBlip>
                <a:blip r:embed="rId2"/>
              </a:buBlip>
              <a:defRPr sz="3268"/>
            </a:pPr>
            <a:r>
              <a:t>As head, Jesus has been given all authority.</a:t>
            </a:r>
          </a:p>
          <a:p>
            <a:pPr marL="0" indent="0" defTabSz="393192">
              <a:spcBef>
                <a:spcPts val="0"/>
              </a:spcBef>
              <a:buSzTx/>
              <a:buNone/>
              <a:defRPr sz="2150">
                <a:solidFill>
                  <a:srgbClr val="000000"/>
                </a:solidFill>
                <a:latin typeface="Helvetica Neue"/>
                <a:ea typeface="Helvetica Neue"/>
                <a:cs typeface="Helvetica Neue"/>
                <a:sym typeface="Helvetica Neue"/>
              </a:defRPr>
            </a:pPr>
            <a:r>
              <a:t>Matthew 28:18 (NKJV)</a:t>
            </a:r>
          </a:p>
          <a:p>
            <a:pPr marL="0" indent="0" defTabSz="393192">
              <a:spcBef>
                <a:spcPts val="0"/>
              </a:spcBef>
              <a:buSzTx/>
              <a:buNone/>
              <a:defRPr sz="2150">
                <a:solidFill>
                  <a:srgbClr val="000000"/>
                </a:solidFill>
                <a:latin typeface="Helvetica Neue"/>
                <a:ea typeface="Helvetica Neue"/>
                <a:cs typeface="Helvetica Neue"/>
                <a:sym typeface="Helvetica Neue"/>
              </a:defRPr>
            </a:pPr>
            <a:r>
              <a:t>18 And Jesus came and spoke to them, saying, “All authority has been given to Me in heaven and on earth.</a:t>
            </a:r>
          </a:p>
          <a:p>
            <a:pPr marL="404113" indent="-404113" defTabSz="502412">
              <a:spcBef>
                <a:spcPts val="2500"/>
              </a:spcBef>
              <a:buBlip>
                <a:blip r:embed="rId2"/>
              </a:buBlip>
              <a:defRPr sz="3268"/>
            </a:pPr>
            <a:r>
              <a:t>The apostles were given authority to teach and preach what they had been taught.</a:t>
            </a:r>
          </a:p>
          <a:p>
            <a:pPr marL="0" indent="0" defTabSz="393192">
              <a:spcBef>
                <a:spcPts val="0"/>
              </a:spcBef>
              <a:buSzTx/>
              <a:buNone/>
              <a:defRPr sz="2150">
                <a:solidFill>
                  <a:srgbClr val="000000"/>
                </a:solidFill>
                <a:latin typeface="Helvetica Neue"/>
                <a:ea typeface="Helvetica Neue"/>
                <a:cs typeface="Helvetica Neue"/>
                <a:sym typeface="Helvetica Neue"/>
              </a:defRPr>
            </a:pPr>
            <a:r>
              <a:t>John 14:26 (NKJV)</a:t>
            </a:r>
          </a:p>
          <a:p>
            <a:pPr marL="0" indent="0" defTabSz="393192">
              <a:spcBef>
                <a:spcPts val="0"/>
              </a:spcBef>
              <a:buSzTx/>
              <a:buNone/>
              <a:defRPr sz="2150">
                <a:solidFill>
                  <a:srgbClr val="000000"/>
                </a:solidFill>
                <a:latin typeface="Helvetica Neue"/>
                <a:ea typeface="Helvetica Neue"/>
                <a:cs typeface="Helvetica Neue"/>
                <a:sym typeface="Helvetica Neue"/>
              </a:defRPr>
            </a:pPr>
            <a:r>
              <a:t>26 But the Helper, the Holy Spirit, whom the Father will send in My name, He will teach you all things, and bring to your remembrance all things that I said to you.</a:t>
            </a:r>
          </a:p>
          <a:p>
            <a:pPr marL="0" indent="0" defTabSz="393192">
              <a:spcBef>
                <a:spcPts val="0"/>
              </a:spcBef>
              <a:buSzTx/>
              <a:buNone/>
              <a:defRPr sz="2150">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Matthew 28:19-20 (NKJV)</a:t>
            </a:r>
          </a:p>
          <a:p>
            <a:pPr marL="0" indent="0" defTabSz="393192">
              <a:spcBef>
                <a:spcPts val="0"/>
              </a:spcBef>
              <a:buSzTx/>
              <a:buNone/>
              <a:defRPr sz="2150">
                <a:solidFill>
                  <a:srgbClr val="000000"/>
                </a:solidFill>
                <a:latin typeface="Helvetica Neue"/>
                <a:ea typeface="Helvetica Neue"/>
                <a:cs typeface="Helvetica Neue"/>
                <a:sym typeface="Helvetica Neue"/>
              </a:defRPr>
            </a:pPr>
            <a:r>
              <a:t>19 Go therefore and make disciples of all the nations, baptizing them in the name of the Father and of the Son and of the Holy Spirit, 20 teaching them to observe all things that I have commanded you...</a:t>
            </a:r>
          </a:p>
          <a:p>
            <a:pPr marL="0" indent="0" defTabSz="393192">
              <a:spcBef>
                <a:spcPts val="0"/>
              </a:spcBef>
              <a:buSzTx/>
              <a:buNone/>
              <a:defRPr sz="2150">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Matthew 16:19 (NKJV)</a:t>
            </a:r>
          </a:p>
          <a:p>
            <a:pPr marL="0" indent="0" defTabSz="393192">
              <a:spcBef>
                <a:spcPts val="0"/>
              </a:spcBef>
              <a:buSzTx/>
              <a:buNone/>
              <a:defRPr sz="2150">
                <a:solidFill>
                  <a:srgbClr val="000000"/>
                </a:solidFill>
                <a:latin typeface="Helvetica Neue"/>
                <a:ea typeface="Helvetica Neue"/>
                <a:cs typeface="Helvetica Neue"/>
                <a:sym typeface="Helvetica Neue"/>
              </a:defRPr>
            </a:pPr>
            <a:r>
              <a:t>19 ...and whatever you bind on earth will be bound in heaven, and whatever you loose on earth will be loosed in heaven.”</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Duties of the Congregation"/>
          <p:cNvSpPr txBox="1"/>
          <p:nvPr>
            <p:ph type="title"/>
          </p:nvPr>
        </p:nvSpPr>
        <p:spPr>
          <a:prstGeom prst="rect">
            <a:avLst/>
          </a:prstGeom>
        </p:spPr>
        <p:txBody>
          <a:bodyPr/>
          <a:lstStyle>
            <a:lvl1pPr defTabSz="537463">
              <a:defRPr sz="6624"/>
            </a:lvl1pPr>
          </a:lstStyle>
          <a:p>
            <a:pPr/>
            <a:r>
              <a:t>Duties of the Congregation</a:t>
            </a:r>
          </a:p>
        </p:txBody>
      </p:sp>
      <p:sp>
        <p:nvSpPr>
          <p:cNvPr id="232" name="Honor them...…"/>
          <p:cNvSpPr txBox="1"/>
          <p:nvPr>
            <p:ph type="body" idx="1"/>
          </p:nvPr>
        </p:nvSpPr>
        <p:spPr>
          <a:prstGeom prst="rect">
            <a:avLst/>
          </a:prstGeom>
        </p:spPr>
        <p:txBody>
          <a:bodyPr/>
          <a:lstStyle/>
          <a:p>
            <a:pPr>
              <a:buBlip>
                <a:blip r:embed="rId2"/>
              </a:buBlip>
            </a:pPr>
            <a:r>
              <a:t>Honor them...</a:t>
            </a:r>
          </a:p>
          <a:p>
            <a:pPr marL="0" indent="0">
              <a:buSzTx/>
              <a:buNone/>
            </a:pPr>
            <a:r>
              <a:t>1 Timothy 5:17 (NKJV)</a:t>
            </a:r>
          </a:p>
          <a:p>
            <a:pPr marL="0" indent="0">
              <a:buSzTx/>
              <a:buNone/>
            </a:pPr>
            <a:r>
              <a:t>Let the elders who rule well be counted worthy of double honor, especially those who labor in the word and doctrine.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Duties of the Congregation"/>
          <p:cNvSpPr txBox="1"/>
          <p:nvPr>
            <p:ph type="title"/>
          </p:nvPr>
        </p:nvSpPr>
        <p:spPr>
          <a:prstGeom prst="rect">
            <a:avLst/>
          </a:prstGeom>
        </p:spPr>
        <p:txBody>
          <a:bodyPr/>
          <a:lstStyle>
            <a:lvl1pPr defTabSz="537463">
              <a:defRPr sz="6624"/>
            </a:lvl1pPr>
          </a:lstStyle>
          <a:p>
            <a:pPr/>
            <a:r>
              <a:t>Duties of the Congregation</a:t>
            </a:r>
          </a:p>
        </p:txBody>
      </p:sp>
      <p:sp>
        <p:nvSpPr>
          <p:cNvPr id="235" name="Obey them... Be Submissive to them...…"/>
          <p:cNvSpPr txBox="1"/>
          <p:nvPr>
            <p:ph type="body" idx="1"/>
          </p:nvPr>
        </p:nvSpPr>
        <p:spPr>
          <a:prstGeom prst="rect">
            <a:avLst/>
          </a:prstGeom>
        </p:spPr>
        <p:txBody>
          <a:bodyPr/>
          <a:lstStyle/>
          <a:p>
            <a:pPr marL="451104" indent="-451104" defTabSz="560831">
              <a:spcBef>
                <a:spcPts val="2800"/>
              </a:spcBef>
              <a:buBlip>
                <a:blip r:embed="rId2"/>
              </a:buBlip>
              <a:defRPr sz="3648"/>
            </a:pPr>
            <a:r>
              <a:t>Obey them... Be Submissive to them...</a:t>
            </a:r>
          </a:p>
          <a:p>
            <a:pPr marL="0" indent="0" defTabSz="560831">
              <a:spcBef>
                <a:spcPts val="2800"/>
              </a:spcBef>
              <a:buSzTx/>
              <a:buNone/>
              <a:defRPr sz="3648"/>
            </a:pPr>
            <a:r>
              <a:t>Hebrews 13:17 (NKJV)</a:t>
            </a:r>
          </a:p>
          <a:p>
            <a:pPr marL="0" indent="0" defTabSz="560831">
              <a:spcBef>
                <a:spcPts val="2800"/>
              </a:spcBef>
              <a:buSzTx/>
              <a:buNone/>
              <a:defRPr sz="3648"/>
            </a:pPr>
            <a:r>
              <a:t>Obey those who rule over you, and be submissive, for they watch out for your souls, as those who must give account. Let them do so with joy and not with grief, for that would be unprofitable for you.</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Duties of the Congregation"/>
          <p:cNvSpPr txBox="1"/>
          <p:nvPr>
            <p:ph type="title"/>
          </p:nvPr>
        </p:nvSpPr>
        <p:spPr>
          <a:prstGeom prst="rect">
            <a:avLst/>
          </a:prstGeom>
        </p:spPr>
        <p:txBody>
          <a:bodyPr/>
          <a:lstStyle>
            <a:lvl1pPr defTabSz="537463">
              <a:defRPr sz="6624"/>
            </a:lvl1pPr>
          </a:lstStyle>
          <a:p>
            <a:pPr/>
            <a:r>
              <a:t>Duties of the Congregation</a:t>
            </a:r>
          </a:p>
        </p:txBody>
      </p:sp>
      <p:sp>
        <p:nvSpPr>
          <p:cNvPr id="238" name="Do not receive accusations against them...…"/>
          <p:cNvSpPr txBox="1"/>
          <p:nvPr>
            <p:ph type="body" idx="1"/>
          </p:nvPr>
        </p:nvSpPr>
        <p:spPr>
          <a:prstGeom prst="rect">
            <a:avLst/>
          </a:prstGeom>
        </p:spPr>
        <p:txBody>
          <a:bodyPr/>
          <a:lstStyle/>
          <a:p>
            <a:pPr>
              <a:buBlip>
                <a:blip r:embed="rId2"/>
              </a:buBlip>
            </a:pPr>
            <a:r>
              <a:t>Do not receive accusations against them...</a:t>
            </a:r>
          </a:p>
          <a:p>
            <a:pPr marL="0" indent="0">
              <a:buSzTx/>
              <a:buNone/>
            </a:pPr>
            <a:r>
              <a:t>1 Timothy 5:19 (NKJV)</a:t>
            </a:r>
          </a:p>
          <a:p>
            <a:pPr marL="0" indent="0">
              <a:buSzTx/>
              <a:buNone/>
            </a:pPr>
            <a:r>
              <a:t>Do not receive an accusation against an elder except from two or three witnesses.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Qualifications of Deacons"/>
          <p:cNvSpPr txBox="1"/>
          <p:nvPr>
            <p:ph type="title"/>
          </p:nvPr>
        </p:nvSpPr>
        <p:spPr>
          <a:prstGeom prst="rect">
            <a:avLst/>
          </a:prstGeom>
        </p:spPr>
        <p:txBody>
          <a:bodyPr/>
          <a:lstStyle>
            <a:lvl1pPr defTabSz="566674">
              <a:defRPr sz="6984"/>
            </a:lvl1pPr>
          </a:lstStyle>
          <a:p>
            <a:pPr/>
            <a:r>
              <a:t>Qualifications of Deacons</a:t>
            </a:r>
          </a:p>
        </p:txBody>
      </p:sp>
      <p:sp>
        <p:nvSpPr>
          <p:cNvPr id="241" name="1 Timothy 3:8-13 (NKJV)…"/>
          <p:cNvSpPr txBox="1"/>
          <p:nvPr>
            <p:ph type="body" idx="1"/>
          </p:nvPr>
        </p:nvSpPr>
        <p:spPr>
          <a:prstGeom prst="rect">
            <a:avLst/>
          </a:prstGeom>
        </p:spPr>
        <p:txBody>
          <a:bodyPr/>
          <a:lstStyle/>
          <a:p>
            <a:pPr marL="0" indent="0" defTabSz="426466">
              <a:spcBef>
                <a:spcPts val="2100"/>
              </a:spcBef>
              <a:buSzTx/>
              <a:buNone/>
              <a:defRPr sz="2774"/>
            </a:pPr>
            <a:r>
              <a:t>1 Timothy 3:8-13 (NKJV)</a:t>
            </a:r>
          </a:p>
          <a:p>
            <a:pPr marL="0" indent="0" defTabSz="426466">
              <a:spcBef>
                <a:spcPts val="2100"/>
              </a:spcBef>
              <a:buSzTx/>
              <a:buNone/>
              <a:defRPr sz="2774"/>
            </a:pPr>
            <a:r>
              <a:t>Likewise deacons must be reverent, not double-tongued, not given to much wine, not greedy for money, holding the mystery of the faith with a pure conscience. But let these also first be tested; then let them serve as deacons, being found blameless. Likewise, their wives must be reverent, not slanderers, temperate, faithful in all things. Let deacons be the husbands of one wife, ruling their children and their own houses well. For those who have served well as deacons obtain for themselves a good standing and great boldness in the faith which is in Christ Jesus.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Responsibilities of Deacons"/>
          <p:cNvSpPr txBox="1"/>
          <p:nvPr>
            <p:ph type="title"/>
          </p:nvPr>
        </p:nvSpPr>
        <p:spPr>
          <a:prstGeom prst="rect">
            <a:avLst/>
          </a:prstGeom>
        </p:spPr>
        <p:txBody>
          <a:bodyPr/>
          <a:lstStyle>
            <a:lvl1pPr defTabSz="531622">
              <a:defRPr sz="6552"/>
            </a:lvl1pPr>
          </a:lstStyle>
          <a:p>
            <a:pPr/>
            <a:r>
              <a:t>Responsibilities of Deacons</a:t>
            </a:r>
          </a:p>
        </p:txBody>
      </p:sp>
      <p:sp>
        <p:nvSpPr>
          <p:cNvPr id="244" name="Acts 6:1-4 (NKJV)…"/>
          <p:cNvSpPr txBox="1"/>
          <p:nvPr>
            <p:ph type="body" idx="1"/>
          </p:nvPr>
        </p:nvSpPr>
        <p:spPr>
          <a:prstGeom prst="rect">
            <a:avLst/>
          </a:prstGeom>
        </p:spPr>
        <p:txBody>
          <a:bodyPr/>
          <a:lstStyle/>
          <a:p>
            <a:pPr marL="0" indent="0" defTabSz="420624">
              <a:spcBef>
                <a:spcPts val="2100"/>
              </a:spcBef>
              <a:buSzTx/>
              <a:buNone/>
              <a:defRPr sz="2736"/>
            </a:pPr>
            <a:r>
              <a:t>Acts 6:1-4 (NKJV)</a:t>
            </a:r>
          </a:p>
          <a:p>
            <a:pPr marL="0" indent="0" defTabSz="420624">
              <a:spcBef>
                <a:spcPts val="2100"/>
              </a:spcBef>
              <a:buSzTx/>
              <a:buNone/>
              <a:defRPr sz="2736"/>
            </a:pPr>
            <a:r>
              <a:t>Now in those days, when the number of the disciples was multiplying, there arose a complaint against the Hebrews by the Hellenists, because their widows were neglected in the daily distribution. Then the twelve summoned the multitude of the disciples and said, “It is not desirable that we should leave the word of God and serve tables. Therefore, brethren, seek out from among you seven men of good reputation, full of the Holy Spirit and wisdom, whom we may appoint over this business; but we will give ourselves continually to prayer and to the ministry of the word.”</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hough these men were given the title or reference of deacons, their responsibilities were very similar...…"/>
          <p:cNvSpPr txBox="1"/>
          <p:nvPr>
            <p:ph type="body" idx="1"/>
          </p:nvPr>
        </p:nvSpPr>
        <p:spPr>
          <a:prstGeom prst="rect">
            <a:avLst/>
          </a:prstGeom>
        </p:spPr>
        <p:txBody>
          <a:bodyPr/>
          <a:lstStyle/>
          <a:p>
            <a:pPr>
              <a:buBlip>
                <a:blip r:embed="rId2"/>
              </a:buBlip>
            </a:pPr>
            <a:r>
              <a:t>Though these men were given the title or reference of deacons, their responsibilities were very similar...</a:t>
            </a:r>
          </a:p>
          <a:p>
            <a:pPr lvl="1">
              <a:buBlip>
                <a:blip r:embed="rId2"/>
              </a:buBlip>
            </a:pPr>
            <a:r>
              <a:t>Deacons assist the elders in meeting their responsibilities, so they will not be overburdened.</a:t>
            </a:r>
          </a:p>
          <a:p>
            <a:pPr lvl="1">
              <a:buBlip>
                <a:blip r:embed="rId2"/>
              </a:buBlip>
            </a:pPr>
            <a:r>
              <a:t>Meeting the physical needs of members, so they are not neglected.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he Autonomy of the Church"/>
          <p:cNvSpPr txBox="1"/>
          <p:nvPr>
            <p:ph type="title"/>
          </p:nvPr>
        </p:nvSpPr>
        <p:spPr>
          <a:prstGeom prst="rect">
            <a:avLst/>
          </a:prstGeom>
        </p:spPr>
        <p:txBody>
          <a:bodyPr/>
          <a:lstStyle>
            <a:lvl1pPr defTabSz="502412">
              <a:defRPr sz="6192"/>
            </a:lvl1pPr>
          </a:lstStyle>
          <a:p>
            <a:pPr/>
            <a:r>
              <a:t>The Autonomy of the Church</a:t>
            </a:r>
          </a:p>
        </p:txBody>
      </p:sp>
      <p:sp>
        <p:nvSpPr>
          <p:cNvPr id="131" name="The autonomy of the local church or congregation...…"/>
          <p:cNvSpPr txBox="1"/>
          <p:nvPr>
            <p:ph type="body" idx="1"/>
          </p:nvPr>
        </p:nvSpPr>
        <p:spPr>
          <a:prstGeom prst="rect">
            <a:avLst/>
          </a:prstGeom>
        </p:spPr>
        <p:txBody>
          <a:bodyPr/>
          <a:lstStyle/>
          <a:p>
            <a:pPr marL="413512" indent="-413512" defTabSz="514095">
              <a:spcBef>
                <a:spcPts val="2600"/>
              </a:spcBef>
              <a:buBlip>
                <a:blip r:embed="rId2"/>
              </a:buBlip>
              <a:defRPr sz="3343"/>
            </a:pPr>
            <a:r>
              <a:t>The autonomy of the local church or congregation...</a:t>
            </a:r>
          </a:p>
          <a:p>
            <a:pPr lvl="1" marL="827024" indent="-413512" defTabSz="514095">
              <a:spcBef>
                <a:spcPts val="2600"/>
              </a:spcBef>
              <a:buBlip>
                <a:blip r:embed="rId2"/>
              </a:buBlip>
              <a:defRPr sz="3343"/>
            </a:pPr>
            <a:r>
              <a:t>“Autonomy is defined as ‘right of self-government; a self-governing state; an independent body.’ ”</a:t>
            </a:r>
          </a:p>
          <a:p>
            <a:pPr lvl="1" marL="827024" indent="-413512" defTabSz="514095">
              <a:spcBef>
                <a:spcPts val="2600"/>
              </a:spcBef>
              <a:buBlip>
                <a:blip r:embed="rId2"/>
              </a:buBlip>
              <a:defRPr sz="3343"/>
            </a:pPr>
            <a:r>
              <a:t>“All congregations had the same head, foundation, and mission; preached the same gospel; constituted one body. But each was independent to direct its own work.”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he wisdom of God is seen in such an arrangement for His churches. If one became corrupted in doctrine or affected by evil practices, other churches would not be so affected. If dissensions arose in one, it would not spread to the others; if one perished, the others would not be dragged down. If a window is made of one large pane, a break injures the entire pane; but if it be made of several panes, it is not so bad to break one. The independence of the churches is a protection for each one.”"/>
          <p:cNvSpPr txBox="1"/>
          <p:nvPr>
            <p:ph type="body" idx="13"/>
          </p:nvPr>
        </p:nvSpPr>
        <p:spPr>
          <a:xfrm>
            <a:off x="1270000" y="1276349"/>
            <a:ext cx="10464800" cy="6832601"/>
          </a:xfrm>
          <a:prstGeom prst="rect">
            <a:avLst/>
          </a:prstGeom>
        </p:spPr>
        <p:txBody>
          <a:bodyPr/>
          <a:lstStyle>
            <a:lvl1pPr>
              <a:defRPr sz="3400"/>
            </a:lvl1pPr>
          </a:lstStyle>
          <a:p>
            <a:pPr/>
            <a:r>
              <a:t>“The wisdom of God is seen in such an arrangement for His churches. If one became corrupted in doctrine or affected by evil practices, other churches would not be so affected. If dissensions arose in one, it would not spread to the others; if one perished, the others would not be dragged down. If a window is made of one large pane, a break injures the entire pane; but if it be made of several panes, it is not so bad to break one. The independence of the churches is a protection for each one.”</a:t>
            </a:r>
          </a:p>
        </p:txBody>
      </p:sp>
      <p:sp>
        <p:nvSpPr>
          <p:cNvPr id="134" name="–H. Leo Boles…"/>
          <p:cNvSpPr txBox="1"/>
          <p:nvPr>
            <p:ph type="body" idx="14"/>
          </p:nvPr>
        </p:nvSpPr>
        <p:spPr>
          <a:xfrm>
            <a:off x="1270000" y="8072630"/>
            <a:ext cx="10464800" cy="965201"/>
          </a:xfrm>
          <a:prstGeom prst="rect">
            <a:avLst/>
          </a:prstGeom>
        </p:spPr>
        <p:txBody>
          <a:bodyPr/>
          <a:lstStyle/>
          <a:p>
            <a:pPr/>
            <a:r>
              <a:t>–H. Leo Boles</a:t>
            </a:r>
          </a:p>
          <a:p>
            <a:pPr>
              <a:defRPr sz="1600"/>
            </a:pPr>
            <a:r>
              <a:t>Gospel Advocate, February 15, 1940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D27125C5-2F9F-4202-BDB4-E07D300821D4-L0-001.bmp" descr="D27125C5-2F9F-4202-BDB4-E07D300821D4-L0-001.bmp"/>
          <p:cNvPicPr>
            <a:picLocks noChangeAspect="1"/>
          </p:cNvPicPr>
          <p:nvPr/>
        </p:nvPicPr>
        <p:blipFill>
          <a:blip r:embed="rId2">
            <a:extLst/>
          </a:blip>
          <a:stretch>
            <a:fillRect/>
          </a:stretch>
        </p:blipFill>
        <p:spPr>
          <a:xfrm>
            <a:off x="2225060" y="-664196"/>
            <a:ext cx="8554680" cy="1108199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pasted-movie.gif" descr="pasted-movie.gif"/>
          <p:cNvPicPr>
            <a:picLocks noChangeAspect="1"/>
          </p:cNvPicPr>
          <p:nvPr/>
        </p:nvPicPr>
        <p:blipFill>
          <a:blip r:embed="rId2">
            <a:extLst/>
          </a:blip>
          <a:stretch>
            <a:fillRect/>
          </a:stretch>
        </p:blipFill>
        <p:spPr>
          <a:xfrm>
            <a:off x="4040502" y="-23403"/>
            <a:ext cx="8950143" cy="9800406"/>
          </a:xfrm>
          <a:prstGeom prst="rect">
            <a:avLst/>
          </a:prstGeom>
          <a:ln w="12700">
            <a:miter lim="400000"/>
          </a:ln>
        </p:spPr>
      </p:pic>
      <p:sp>
        <p:nvSpPr>
          <p:cNvPr id="139" name="United Methodist Church"/>
          <p:cNvSpPr txBox="1"/>
          <p:nvPr/>
        </p:nvSpPr>
        <p:spPr>
          <a:xfrm>
            <a:off x="696599" y="3321049"/>
            <a:ext cx="3238195" cy="311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100"/>
            </a:lvl1pPr>
          </a:lstStyle>
          <a:p>
            <a:pPr/>
            <a:r>
              <a:t>United Methodist Church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1" y="1051858"/>
            <a:ext cx="13004801" cy="7649884"/>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