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B1FD74-5BD9-4B8A-8529-52816B20EDCA}" v="13" dt="2021-03-16T00:20:01.2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ard Evans" userId="b75458e3951ef420" providerId="LiveId" clId="{3BB1FD74-5BD9-4B8A-8529-52816B20EDCA}"/>
    <pc:docChg chg="custSel addSld modSld">
      <pc:chgData name="Willard Evans" userId="b75458e3951ef420" providerId="LiveId" clId="{3BB1FD74-5BD9-4B8A-8529-52816B20EDCA}" dt="2021-03-16T00:25:54.547" v="700" actId="113"/>
      <pc:docMkLst>
        <pc:docMk/>
      </pc:docMkLst>
      <pc:sldChg chg="modSp mod">
        <pc:chgData name="Willard Evans" userId="b75458e3951ef420" providerId="LiveId" clId="{3BB1FD74-5BD9-4B8A-8529-52816B20EDCA}" dt="2021-03-15T23:42:46.621" v="2" actId="113"/>
        <pc:sldMkLst>
          <pc:docMk/>
          <pc:sldMk cId="3082078779" sldId="259"/>
        </pc:sldMkLst>
        <pc:spChg chg="mod">
          <ac:chgData name="Willard Evans" userId="b75458e3951ef420" providerId="LiveId" clId="{3BB1FD74-5BD9-4B8A-8529-52816B20EDCA}" dt="2021-03-15T23:42:46.621" v="2" actId="113"/>
          <ac:spMkLst>
            <pc:docMk/>
            <pc:sldMk cId="3082078779" sldId="259"/>
            <ac:spMk id="2" creationId="{00000000-0000-0000-0000-000000000000}"/>
          </ac:spMkLst>
        </pc:spChg>
      </pc:sldChg>
      <pc:sldChg chg="modSp mod">
        <pc:chgData name="Willard Evans" userId="b75458e3951ef420" providerId="LiveId" clId="{3BB1FD74-5BD9-4B8A-8529-52816B20EDCA}" dt="2021-01-11T21:27:31.292" v="1" actId="20577"/>
        <pc:sldMkLst>
          <pc:docMk/>
          <pc:sldMk cId="2682045475" sldId="260"/>
        </pc:sldMkLst>
        <pc:spChg chg="mod">
          <ac:chgData name="Willard Evans" userId="b75458e3951ef420" providerId="LiveId" clId="{3BB1FD74-5BD9-4B8A-8529-52816B20EDCA}" dt="2021-01-11T21:27:31.292" v="1" actId="20577"/>
          <ac:spMkLst>
            <pc:docMk/>
            <pc:sldMk cId="2682045475" sldId="260"/>
            <ac:spMk id="3" creationId="{00000000-0000-0000-0000-000000000000}"/>
          </ac:spMkLst>
        </pc:spChg>
      </pc:sldChg>
      <pc:sldChg chg="addSp delSp modSp new mod">
        <pc:chgData name="Willard Evans" userId="b75458e3951ef420" providerId="LiveId" clId="{3BB1FD74-5BD9-4B8A-8529-52816B20EDCA}" dt="2021-03-16T00:25:54.547" v="700" actId="113"/>
        <pc:sldMkLst>
          <pc:docMk/>
          <pc:sldMk cId="1692001814" sldId="262"/>
        </pc:sldMkLst>
        <pc:spChg chg="add mod">
          <ac:chgData name="Willard Evans" userId="b75458e3951ef420" providerId="LiveId" clId="{3BB1FD74-5BD9-4B8A-8529-52816B20EDCA}" dt="2021-03-15T23:52:13.310" v="31" actId="122"/>
          <ac:spMkLst>
            <pc:docMk/>
            <pc:sldMk cId="1692001814" sldId="262"/>
            <ac:spMk id="2" creationId="{D74034C4-634F-496C-B69E-4AF23434BA36}"/>
          </ac:spMkLst>
        </pc:spChg>
        <pc:spChg chg="add mod">
          <ac:chgData name="Willard Evans" userId="b75458e3951ef420" providerId="LiveId" clId="{3BB1FD74-5BD9-4B8A-8529-52816B20EDCA}" dt="2021-03-15T23:55:23.284" v="46" actId="1076"/>
          <ac:spMkLst>
            <pc:docMk/>
            <pc:sldMk cId="1692001814" sldId="262"/>
            <ac:spMk id="3" creationId="{A374E5EC-8DA8-43BE-94C8-70C499CF87CF}"/>
          </ac:spMkLst>
        </pc:spChg>
        <pc:spChg chg="add mod">
          <ac:chgData name="Willard Evans" userId="b75458e3951ef420" providerId="LiveId" clId="{3BB1FD74-5BD9-4B8A-8529-52816B20EDCA}" dt="2021-03-15T23:55:41.140" v="49" actId="1076"/>
          <ac:spMkLst>
            <pc:docMk/>
            <pc:sldMk cId="1692001814" sldId="262"/>
            <ac:spMk id="4" creationId="{F19168E5-9C0B-4477-A25E-366C6B120D82}"/>
          </ac:spMkLst>
        </pc:spChg>
        <pc:spChg chg="add mod">
          <ac:chgData name="Willard Evans" userId="b75458e3951ef420" providerId="LiveId" clId="{3BB1FD74-5BD9-4B8A-8529-52816B20EDCA}" dt="2021-03-15T23:54:11.030" v="40" actId="1076"/>
          <ac:spMkLst>
            <pc:docMk/>
            <pc:sldMk cId="1692001814" sldId="262"/>
            <ac:spMk id="5" creationId="{45B913AD-EBE5-4FE5-9526-D0FDA8AC2786}"/>
          </ac:spMkLst>
        </pc:spChg>
        <pc:spChg chg="add mod">
          <ac:chgData name="Willard Evans" userId="b75458e3951ef420" providerId="LiveId" clId="{3BB1FD74-5BD9-4B8A-8529-52816B20EDCA}" dt="2021-03-15T23:55:36.620" v="48" actId="1076"/>
          <ac:spMkLst>
            <pc:docMk/>
            <pc:sldMk cId="1692001814" sldId="262"/>
            <ac:spMk id="6" creationId="{11D562FA-3810-439F-9A01-77ECEB744542}"/>
          </ac:spMkLst>
        </pc:spChg>
        <pc:spChg chg="add mod">
          <ac:chgData name="Willard Evans" userId="b75458e3951ef420" providerId="LiveId" clId="{3BB1FD74-5BD9-4B8A-8529-52816B20EDCA}" dt="2021-03-16T00:04:24.899" v="145" actId="1076"/>
          <ac:spMkLst>
            <pc:docMk/>
            <pc:sldMk cId="1692001814" sldId="262"/>
            <ac:spMk id="7" creationId="{B6CF4016-8E07-4751-A6DD-778D3A56CE19}"/>
          </ac:spMkLst>
        </pc:spChg>
        <pc:spChg chg="add mod">
          <ac:chgData name="Willard Evans" userId="b75458e3951ef420" providerId="LiveId" clId="{3BB1FD74-5BD9-4B8A-8529-52816B20EDCA}" dt="2021-03-15T23:58:10.889" v="84" actId="1076"/>
          <ac:spMkLst>
            <pc:docMk/>
            <pc:sldMk cId="1692001814" sldId="262"/>
            <ac:spMk id="9" creationId="{7F79DDBF-BC9E-4FFA-8317-0274575DBFCD}"/>
          </ac:spMkLst>
        </pc:spChg>
        <pc:spChg chg="add mod">
          <ac:chgData name="Willard Evans" userId="b75458e3951ef420" providerId="LiveId" clId="{3BB1FD74-5BD9-4B8A-8529-52816B20EDCA}" dt="2021-03-15T23:57:31.209" v="81" actId="1076"/>
          <ac:spMkLst>
            <pc:docMk/>
            <pc:sldMk cId="1692001814" sldId="262"/>
            <ac:spMk id="11" creationId="{EFF07830-67BB-4D6C-8873-448A8FF83158}"/>
          </ac:spMkLst>
        </pc:spChg>
        <pc:spChg chg="add mod">
          <ac:chgData name="Willard Evans" userId="b75458e3951ef420" providerId="LiveId" clId="{3BB1FD74-5BD9-4B8A-8529-52816B20EDCA}" dt="2021-03-15T23:59:08.629" v="92" actId="1076"/>
          <ac:spMkLst>
            <pc:docMk/>
            <pc:sldMk cId="1692001814" sldId="262"/>
            <ac:spMk id="12" creationId="{A518E3A4-53AB-46ED-A68A-BB1FA0F887D2}"/>
          </ac:spMkLst>
        </pc:spChg>
        <pc:spChg chg="add mod">
          <ac:chgData name="Willard Evans" userId="b75458e3951ef420" providerId="LiveId" clId="{3BB1FD74-5BD9-4B8A-8529-52816B20EDCA}" dt="2021-03-15T23:59:57.229" v="104" actId="14100"/>
          <ac:spMkLst>
            <pc:docMk/>
            <pc:sldMk cId="1692001814" sldId="262"/>
            <ac:spMk id="13" creationId="{4ABBFA47-17C9-42A0-9C90-B873193635E6}"/>
          </ac:spMkLst>
        </pc:spChg>
        <pc:spChg chg="add mod">
          <ac:chgData name="Willard Evans" userId="b75458e3951ef420" providerId="LiveId" clId="{3BB1FD74-5BD9-4B8A-8529-52816B20EDCA}" dt="2021-03-16T00:00:42.059" v="112" actId="1076"/>
          <ac:spMkLst>
            <pc:docMk/>
            <pc:sldMk cId="1692001814" sldId="262"/>
            <ac:spMk id="14" creationId="{18FEEEF5-D742-47AA-8482-05D13B5771CD}"/>
          </ac:spMkLst>
        </pc:spChg>
        <pc:spChg chg="add mod">
          <ac:chgData name="Willard Evans" userId="b75458e3951ef420" providerId="LiveId" clId="{3BB1FD74-5BD9-4B8A-8529-52816B20EDCA}" dt="2021-03-16T00:02:05.740" v="131" actId="1076"/>
          <ac:spMkLst>
            <pc:docMk/>
            <pc:sldMk cId="1692001814" sldId="262"/>
            <ac:spMk id="15" creationId="{0AA6EFBA-6B95-475E-8501-39E555B63BFB}"/>
          </ac:spMkLst>
        </pc:spChg>
        <pc:spChg chg="add mod">
          <ac:chgData name="Willard Evans" userId="b75458e3951ef420" providerId="LiveId" clId="{3BB1FD74-5BD9-4B8A-8529-52816B20EDCA}" dt="2021-03-16T00:08:39.708" v="180" actId="1076"/>
          <ac:spMkLst>
            <pc:docMk/>
            <pc:sldMk cId="1692001814" sldId="262"/>
            <ac:spMk id="34" creationId="{28C994AD-A111-4E2F-992F-AC0B19332550}"/>
          </ac:spMkLst>
        </pc:spChg>
        <pc:spChg chg="add mod">
          <ac:chgData name="Willard Evans" userId="b75458e3951ef420" providerId="LiveId" clId="{3BB1FD74-5BD9-4B8A-8529-52816B20EDCA}" dt="2021-03-16T00:10:06.798" v="186" actId="1076"/>
          <ac:spMkLst>
            <pc:docMk/>
            <pc:sldMk cId="1692001814" sldId="262"/>
            <ac:spMk id="36" creationId="{590602CB-03B8-47FA-A77B-C11024C6EC03}"/>
          </ac:spMkLst>
        </pc:spChg>
        <pc:spChg chg="add del mod">
          <ac:chgData name="Willard Evans" userId="b75458e3951ef420" providerId="LiveId" clId="{3BB1FD74-5BD9-4B8A-8529-52816B20EDCA}" dt="2021-03-16T00:10:31.228" v="193"/>
          <ac:spMkLst>
            <pc:docMk/>
            <pc:sldMk cId="1692001814" sldId="262"/>
            <ac:spMk id="38" creationId="{F0AD8AB3-90A4-42F7-A899-0567A84C8E41}"/>
          </ac:spMkLst>
        </pc:spChg>
        <pc:spChg chg="add mod">
          <ac:chgData name="Willard Evans" userId="b75458e3951ef420" providerId="LiveId" clId="{3BB1FD74-5BD9-4B8A-8529-52816B20EDCA}" dt="2021-03-16T00:07:13.029" v="170" actId="1076"/>
          <ac:spMkLst>
            <pc:docMk/>
            <pc:sldMk cId="1692001814" sldId="262"/>
            <ac:spMk id="40" creationId="{010A5251-2324-470D-8A6E-42FC43D6F188}"/>
          </ac:spMkLst>
        </pc:spChg>
        <pc:spChg chg="add mod">
          <ac:chgData name="Willard Evans" userId="b75458e3951ef420" providerId="LiveId" clId="{3BB1FD74-5BD9-4B8A-8529-52816B20EDCA}" dt="2021-03-16T00:19:14.223" v="427" actId="14100"/>
          <ac:spMkLst>
            <pc:docMk/>
            <pc:sldMk cId="1692001814" sldId="262"/>
            <ac:spMk id="55" creationId="{E42F7F70-3143-4C6C-835B-71E8C1E0E946}"/>
          </ac:spMkLst>
        </pc:spChg>
        <pc:spChg chg="add mod">
          <ac:chgData name="Willard Evans" userId="b75458e3951ef420" providerId="LiveId" clId="{3BB1FD74-5BD9-4B8A-8529-52816B20EDCA}" dt="2021-03-16T00:19:42.818" v="431" actId="114"/>
          <ac:spMkLst>
            <pc:docMk/>
            <pc:sldMk cId="1692001814" sldId="262"/>
            <ac:spMk id="56" creationId="{42814B5F-DE77-4387-B5B5-4BC2DCB8F512}"/>
          </ac:spMkLst>
        </pc:spChg>
        <pc:spChg chg="add mod">
          <ac:chgData name="Willard Evans" userId="b75458e3951ef420" providerId="LiveId" clId="{3BB1FD74-5BD9-4B8A-8529-52816B20EDCA}" dt="2021-03-16T00:25:54.547" v="700" actId="113"/>
          <ac:spMkLst>
            <pc:docMk/>
            <pc:sldMk cId="1692001814" sldId="262"/>
            <ac:spMk id="57" creationId="{E9A07700-FFC4-4799-96A6-1F08F3DFA680}"/>
          </ac:spMkLst>
        </pc:spChg>
        <pc:cxnChg chg="add mod">
          <ac:chgData name="Willard Evans" userId="b75458e3951ef420" providerId="LiveId" clId="{3BB1FD74-5BD9-4B8A-8529-52816B20EDCA}" dt="2021-03-16T00:02:51.959" v="134" actId="13822"/>
          <ac:cxnSpMkLst>
            <pc:docMk/>
            <pc:sldMk cId="1692001814" sldId="262"/>
            <ac:cxnSpMk id="17" creationId="{0AADE603-9C65-4041-9418-566F1FDE7AAF}"/>
          </ac:cxnSpMkLst>
        </pc:cxnChg>
        <pc:cxnChg chg="add del mod">
          <ac:chgData name="Willard Evans" userId="b75458e3951ef420" providerId="LiveId" clId="{3BB1FD74-5BD9-4B8A-8529-52816B20EDCA}" dt="2021-03-16T00:03:20.019" v="137" actId="478"/>
          <ac:cxnSpMkLst>
            <pc:docMk/>
            <pc:sldMk cId="1692001814" sldId="262"/>
            <ac:cxnSpMk id="18" creationId="{0A73C997-08D3-4646-9FFB-577F09A4C417}"/>
          </ac:cxnSpMkLst>
        </pc:cxnChg>
        <pc:cxnChg chg="add mod">
          <ac:chgData name="Willard Evans" userId="b75458e3951ef420" providerId="LiveId" clId="{3BB1FD74-5BD9-4B8A-8529-52816B20EDCA}" dt="2021-03-16T00:03:33.909" v="139" actId="13822"/>
          <ac:cxnSpMkLst>
            <pc:docMk/>
            <pc:sldMk cId="1692001814" sldId="262"/>
            <ac:cxnSpMk id="20" creationId="{79816FD5-9196-4C3B-9A90-83870EC08C36}"/>
          </ac:cxnSpMkLst>
        </pc:cxnChg>
        <pc:cxnChg chg="add mod">
          <ac:chgData name="Willard Evans" userId="b75458e3951ef420" providerId="LiveId" clId="{3BB1FD74-5BD9-4B8A-8529-52816B20EDCA}" dt="2021-03-16T00:03:49.661" v="141" actId="13822"/>
          <ac:cxnSpMkLst>
            <pc:docMk/>
            <pc:sldMk cId="1692001814" sldId="262"/>
            <ac:cxnSpMk id="22" creationId="{4B6399B7-F1B9-4F47-8481-478C5EAEBC3A}"/>
          </ac:cxnSpMkLst>
        </pc:cxnChg>
        <pc:cxnChg chg="add mod">
          <ac:chgData name="Willard Evans" userId="b75458e3951ef420" providerId="LiveId" clId="{3BB1FD74-5BD9-4B8A-8529-52816B20EDCA}" dt="2021-03-16T00:04:10.949" v="144" actId="1076"/>
          <ac:cxnSpMkLst>
            <pc:docMk/>
            <pc:sldMk cId="1692001814" sldId="262"/>
            <ac:cxnSpMk id="24" creationId="{8727A596-F0CF-404E-8968-FD5C357B9911}"/>
          </ac:cxnSpMkLst>
        </pc:cxnChg>
        <pc:cxnChg chg="add mod">
          <ac:chgData name="Willard Evans" userId="b75458e3951ef420" providerId="LiveId" clId="{3BB1FD74-5BD9-4B8A-8529-52816B20EDCA}" dt="2021-03-16T00:04:40.149" v="148" actId="13822"/>
          <ac:cxnSpMkLst>
            <pc:docMk/>
            <pc:sldMk cId="1692001814" sldId="262"/>
            <ac:cxnSpMk id="26" creationId="{B88FAA74-3969-4E18-BD7D-0E5DFB14F45A}"/>
          </ac:cxnSpMkLst>
        </pc:cxnChg>
        <pc:cxnChg chg="add mod">
          <ac:chgData name="Willard Evans" userId="b75458e3951ef420" providerId="LiveId" clId="{3BB1FD74-5BD9-4B8A-8529-52816B20EDCA}" dt="2021-03-16T00:05:28.389" v="155" actId="14100"/>
          <ac:cxnSpMkLst>
            <pc:docMk/>
            <pc:sldMk cId="1692001814" sldId="262"/>
            <ac:cxnSpMk id="29" creationId="{571D3D95-FA64-455D-9088-7BD94726BC86}"/>
          </ac:cxnSpMkLst>
        </pc:cxnChg>
        <pc:cxnChg chg="add del mod">
          <ac:chgData name="Willard Evans" userId="b75458e3951ef420" providerId="LiveId" clId="{3BB1FD74-5BD9-4B8A-8529-52816B20EDCA}" dt="2021-03-16T00:07:30.639" v="172" actId="478"/>
          <ac:cxnSpMkLst>
            <pc:docMk/>
            <pc:sldMk cId="1692001814" sldId="262"/>
            <ac:cxnSpMk id="42" creationId="{37260695-E3A1-441C-A756-31044C6C4CCF}"/>
          </ac:cxnSpMkLst>
        </pc:cxnChg>
        <pc:cxnChg chg="add mod">
          <ac:chgData name="Willard Evans" userId="b75458e3951ef420" providerId="LiveId" clId="{3BB1FD74-5BD9-4B8A-8529-52816B20EDCA}" dt="2021-03-16T00:07:52.483" v="175" actId="14100"/>
          <ac:cxnSpMkLst>
            <pc:docMk/>
            <pc:sldMk cId="1692001814" sldId="262"/>
            <ac:cxnSpMk id="44" creationId="{7D5777ED-CC1C-49D2-9BDC-2FF95B391C93}"/>
          </ac:cxnSpMkLst>
        </pc:cxnChg>
        <pc:cxnChg chg="add del">
          <ac:chgData name="Willard Evans" userId="b75458e3951ef420" providerId="LiveId" clId="{3BB1FD74-5BD9-4B8A-8529-52816B20EDCA}" dt="2021-03-16T00:08:31.749" v="179" actId="478"/>
          <ac:cxnSpMkLst>
            <pc:docMk/>
            <pc:sldMk cId="1692001814" sldId="262"/>
            <ac:cxnSpMk id="47" creationId="{33496D78-8AFA-4C55-844E-7ECACC4C9654}"/>
          </ac:cxnSpMkLst>
        </pc:cxnChg>
        <pc:cxnChg chg="add mod">
          <ac:chgData name="Willard Evans" userId="b75458e3951ef420" providerId="LiveId" clId="{3BB1FD74-5BD9-4B8A-8529-52816B20EDCA}" dt="2021-03-16T00:08:56.508" v="182" actId="13822"/>
          <ac:cxnSpMkLst>
            <pc:docMk/>
            <pc:sldMk cId="1692001814" sldId="262"/>
            <ac:cxnSpMk id="49" creationId="{C764D612-DC5A-4A15-8EC2-B9D41AE539D2}"/>
          </ac:cxnSpMkLst>
        </pc:cxnChg>
        <pc:cxnChg chg="add del mod">
          <ac:chgData name="Willard Evans" userId="b75458e3951ef420" providerId="LiveId" clId="{3BB1FD74-5BD9-4B8A-8529-52816B20EDCA}" dt="2021-03-16T00:10:58.434" v="197" actId="478"/>
          <ac:cxnSpMkLst>
            <pc:docMk/>
            <pc:sldMk cId="1692001814" sldId="262"/>
            <ac:cxnSpMk id="51" creationId="{04D38BC8-3F87-45D2-9BC5-70795EF42827}"/>
          </ac:cxnSpMkLst>
        </pc:cxnChg>
        <pc:cxnChg chg="add mod">
          <ac:chgData name="Willard Evans" userId="b75458e3951ef420" providerId="LiveId" clId="{3BB1FD74-5BD9-4B8A-8529-52816B20EDCA}" dt="2021-03-16T00:11:26.198" v="200" actId="14100"/>
          <ac:cxnSpMkLst>
            <pc:docMk/>
            <pc:sldMk cId="1692001814" sldId="262"/>
            <ac:cxnSpMk id="53" creationId="{E6FC0DCF-4BFE-4D05-BCB4-049C93362E36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E92FD-D18C-4F0C-B8DE-B4848C112C8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C7595-8CB3-4E4B-A379-493C7C4FC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440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E2B0-B84F-4860-B2EF-46AB84411A6C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FB58-BAFF-47AA-ADC5-397174A79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87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E2B0-B84F-4860-B2EF-46AB84411A6C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FB58-BAFF-47AA-ADC5-397174A79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2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E2B0-B84F-4860-B2EF-46AB84411A6C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FB58-BAFF-47AA-ADC5-397174A79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44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E2B0-B84F-4860-B2EF-46AB84411A6C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FB58-BAFF-47AA-ADC5-397174A79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9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E2B0-B84F-4860-B2EF-46AB84411A6C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FB58-BAFF-47AA-ADC5-397174A79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5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E2B0-B84F-4860-B2EF-46AB84411A6C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FB58-BAFF-47AA-ADC5-397174A79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90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E2B0-B84F-4860-B2EF-46AB84411A6C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FB58-BAFF-47AA-ADC5-397174A79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07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E2B0-B84F-4860-B2EF-46AB84411A6C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FB58-BAFF-47AA-ADC5-397174A79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3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E2B0-B84F-4860-B2EF-46AB84411A6C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FB58-BAFF-47AA-ADC5-397174A79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9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E2B0-B84F-4860-B2EF-46AB84411A6C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FB58-BAFF-47AA-ADC5-397174A79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4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E2B0-B84F-4860-B2EF-46AB84411A6C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FB58-BAFF-47AA-ADC5-397174A79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87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6E2B0-B84F-4860-B2EF-46AB84411A6C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0FB58-BAFF-47AA-ADC5-397174A79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28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aiders of the Lost Ark(1981)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599"/>
            <a:ext cx="8839200" cy="647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3810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lgerian" panose="04020705040A02060702" pitchFamily="82" charset="0"/>
              </a:rPr>
              <a:t>A QUEST OF UNSPEAKABLE VALUE…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51300" y="1371599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</a:rPr>
              <a:t>QUEST: “</a:t>
            </a:r>
            <a:r>
              <a:rPr lang="en-US" sz="2400" b="1" i="1" dirty="0">
                <a:solidFill>
                  <a:schemeClr val="bg1"/>
                </a:solidFill>
              </a:rPr>
              <a:t>An act of instance of seeking</a:t>
            </a:r>
          </a:p>
          <a:p>
            <a:pPr algn="r"/>
            <a:r>
              <a:rPr lang="en-US" sz="2400" b="1" i="1" dirty="0">
                <a:solidFill>
                  <a:schemeClr val="bg1"/>
                </a:solidFill>
              </a:rPr>
              <a:t>	  SEARCH; an adventurous</a:t>
            </a:r>
          </a:p>
          <a:p>
            <a:pPr algn="r"/>
            <a:r>
              <a:rPr lang="en-US" sz="2400" b="1" i="1" dirty="0">
                <a:solidFill>
                  <a:schemeClr val="bg1"/>
                </a:solidFill>
              </a:rPr>
              <a:t>	  pursuit; to go in search of”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500" y="4572000"/>
            <a:ext cx="5143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“For indeed Jews ask for signs, and Greeks search for wisdom…”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(1Cor. 1:22)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57150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</a:rPr>
              <a:t>“By truth, and do not sell it, get wisdom and instruction and understanding.” </a:t>
            </a:r>
            <a:r>
              <a:rPr lang="en-US" sz="2000" b="1" dirty="0">
                <a:solidFill>
                  <a:schemeClr val="bg1"/>
                </a:solidFill>
              </a:rPr>
              <a:t>(Prov. 23:23)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11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52400"/>
            <a:ext cx="8686800" cy="6553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 descr="The X-Files (1993–2002) - Minimal TV Poster by Bill Pyle #amusementphile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81000"/>
            <a:ext cx="2730500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304800"/>
            <a:ext cx="8597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X: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3200" b="1" i="1" dirty="0">
                <a:solidFill>
                  <a:schemeClr val="bg1"/>
                </a:solidFill>
              </a:rPr>
              <a:t>The Unknown Factor? </a:t>
            </a:r>
            <a:r>
              <a:rPr lang="en-US" sz="2000" b="1" dirty="0">
                <a:solidFill>
                  <a:schemeClr val="bg1"/>
                </a:solidFill>
              </a:rPr>
              <a:t>(not so much)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228397"/>
            <a:ext cx="5867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TRUTH; Found 116 times in the NASB translation of the New Testament</a:t>
            </a:r>
          </a:p>
          <a:p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TRUTH (Aletheia) </a:t>
            </a:r>
            <a:r>
              <a:rPr lang="en-US" sz="2400" b="1" dirty="0">
                <a:solidFill>
                  <a:schemeClr val="bg1"/>
                </a:solidFill>
                <a:latin typeface="Symbol" panose="05050102010706020507" pitchFamily="18" charset="2"/>
              </a:rPr>
              <a:t>Aletheia</a:t>
            </a:r>
            <a:r>
              <a:rPr lang="en-US" sz="2400" b="1" dirty="0">
                <a:solidFill>
                  <a:schemeClr val="bg1"/>
                </a:solidFill>
              </a:rPr>
              <a:t> “objectively, signifying the reality lying at the basis of an appearance; the manifested, veritable essence of a matter…sincerity of integrity or character” </a:t>
            </a:r>
            <a:r>
              <a:rPr lang="en-US" sz="2000" b="1" dirty="0">
                <a:solidFill>
                  <a:schemeClr val="bg1"/>
                </a:solidFill>
              </a:rPr>
              <a:t>(W.E. Vine)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“Conformity to fact or actuality; faithfulness to an original or standard”  </a:t>
            </a:r>
            <a:r>
              <a:rPr lang="en-US" sz="2000" b="1" dirty="0">
                <a:solidFill>
                  <a:schemeClr val="bg1"/>
                </a:solidFill>
              </a:rPr>
              <a:t>(Nelson’s Bible Dictionary)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“Reality; Actuality” </a:t>
            </a:r>
            <a:r>
              <a:rPr lang="en-US" sz="2000" b="1" dirty="0">
                <a:solidFill>
                  <a:schemeClr val="bg1"/>
                </a:solidFill>
              </a:rPr>
              <a:t>(Webster’s II Dictionary)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Curved Up Arrow 5"/>
          <p:cNvSpPr/>
          <p:nvPr/>
        </p:nvSpPr>
        <p:spPr>
          <a:xfrm>
            <a:off x="6553200" y="5867400"/>
            <a:ext cx="1219200" cy="439310"/>
          </a:xfrm>
          <a:prstGeom prst="curvedUp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835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763000" cy="647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You probably recognize this famous painting, but did you know the man in American Gothic was modeled after the artist's dentist? #trivia #funfacts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295400"/>
            <a:ext cx="3124200" cy="3369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304800"/>
            <a:ext cx="8458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mericana BT" panose="02020504070506020904" pitchFamily="18" charset="0"/>
              </a:rPr>
              <a:t>BACK TO BASICS</a:t>
            </a:r>
            <a:endParaRPr lang="en-US" sz="2400" b="1" dirty="0">
              <a:solidFill>
                <a:schemeClr val="bg1"/>
              </a:solidFill>
              <a:latin typeface="Americana BT" panose="02020504070506020904" pitchFamily="18" charset="0"/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Americana BT" panose="02020504070506020904" pitchFamily="18" charset="0"/>
              </a:rPr>
              <a:t>2Peter 1:12-21</a:t>
            </a:r>
            <a:endParaRPr lang="en-US" sz="3200" b="1" dirty="0">
              <a:solidFill>
                <a:schemeClr val="bg1"/>
              </a:solidFill>
              <a:latin typeface="Americana BT" panose="02020504070506020904" pitchFamily="18" charset="0"/>
            </a:endParaRPr>
          </a:p>
          <a:p>
            <a:pPr algn="ctr"/>
            <a:endParaRPr lang="en-US" sz="3200" b="1" dirty="0">
              <a:solidFill>
                <a:schemeClr val="bg1"/>
              </a:solidFill>
              <a:latin typeface="Americana BT" panose="020205040705060209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24600" y="1528108"/>
            <a:ext cx="259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</a:rPr>
              <a:t>“…have been established in the truth which is present with you.”</a:t>
            </a:r>
          </a:p>
          <a:p>
            <a:pPr algn="r"/>
            <a:r>
              <a:rPr lang="en-US" sz="2000" b="1" dirty="0">
                <a:solidFill>
                  <a:schemeClr val="bg1"/>
                </a:solidFill>
              </a:rPr>
              <a:t>2Peter 1:12b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5600" y="1864786"/>
            <a:ext cx="2590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“…stir you up by way of reminder.”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2Peter 1:13b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" y="4664548"/>
            <a:ext cx="863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mericana BT" panose="02020504070506020904" pitchFamily="18" charset="0"/>
              </a:rPr>
              <a:t>The Purity &amp; Beauty Of Truth: 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Americana BT" panose="02020504070506020904" pitchFamily="18" charset="0"/>
              </a:rPr>
              <a:t>A Recurring Theme of Peter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5623867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1Peter 2:1-2; 1Peter 4:11; 2Peter 3:17-18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</a:rPr>
              <a:t>Awaken To Truth Found In God’s Word &amp; Embrace It</a:t>
            </a:r>
          </a:p>
        </p:txBody>
      </p:sp>
    </p:spTree>
    <p:extLst>
      <p:ext uri="{BB962C8B-B14F-4D97-AF65-F5344CB8AC3E}">
        <p14:creationId xmlns:p14="http://schemas.microsoft.com/office/powerpoint/2010/main" val="207617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n the beginning God created the heavens and the earth - Genesis 1:1. Designed by Mike Harpin. Available as a print from his online store.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00600" cy="679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733800" y="152400"/>
            <a:ext cx="533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Freehand471 BT" panose="03080802040402060304" pitchFamily="66" charset="0"/>
              </a:rPr>
              <a:t>What An Amazing Introduction To God &amp; All That Is Set Forth In The Scriptures…</a:t>
            </a:r>
          </a:p>
          <a:p>
            <a:pPr algn="r"/>
            <a:endParaRPr lang="en-US" sz="2400" dirty="0">
              <a:latin typeface="Freehand471 BT" panose="03080802040402060304" pitchFamily="66" charset="0"/>
            </a:endParaRPr>
          </a:p>
          <a:p>
            <a:pPr algn="r"/>
            <a:r>
              <a:rPr lang="en-US" sz="2400" b="1" dirty="0">
                <a:latin typeface="Americana BT" panose="02020504070506020904" pitchFamily="18" charset="0"/>
              </a:rPr>
              <a:t>Hebrews 11:3, 6</a:t>
            </a:r>
          </a:p>
          <a:p>
            <a:pPr algn="r"/>
            <a:r>
              <a:rPr lang="en-US" sz="2400" dirty="0">
                <a:latin typeface="Freehand471 BT" panose="03080802040402060304" pitchFamily="66" charset="0"/>
              </a:rPr>
              <a:t>“By faith we understand that the </a:t>
            </a:r>
          </a:p>
          <a:p>
            <a:pPr algn="r"/>
            <a:r>
              <a:rPr lang="en-US" sz="2400" dirty="0">
                <a:latin typeface="Freehand471 BT" panose="03080802040402060304" pitchFamily="66" charset="0"/>
              </a:rPr>
              <a:t>worlds were prepared by the words</a:t>
            </a:r>
          </a:p>
          <a:p>
            <a:pPr algn="r"/>
            <a:r>
              <a:rPr lang="en-US" sz="2400" dirty="0">
                <a:latin typeface="Freehand471 BT" panose="03080802040402060304" pitchFamily="66" charset="0"/>
              </a:rPr>
              <a:t>Of God….And without faith it is impossible to please Him, for he who </a:t>
            </a:r>
          </a:p>
          <a:p>
            <a:pPr algn="r"/>
            <a:r>
              <a:rPr lang="en-US" sz="2400" dirty="0">
                <a:latin typeface="Freehand471 BT" panose="03080802040402060304" pitchFamily="66" charset="0"/>
              </a:rPr>
              <a:t>comes to God must believe that He is</a:t>
            </a:r>
          </a:p>
          <a:p>
            <a:pPr algn="r"/>
            <a:r>
              <a:rPr lang="en-US" sz="2400" dirty="0">
                <a:latin typeface="Freehand471 BT" panose="03080802040402060304" pitchFamily="66" charset="0"/>
              </a:rPr>
              <a:t>and that He is a rewarder of those</a:t>
            </a:r>
          </a:p>
          <a:p>
            <a:pPr algn="r"/>
            <a:r>
              <a:rPr lang="en-US" sz="2400" dirty="0">
                <a:latin typeface="Freehand471 BT" panose="03080802040402060304" pitchFamily="66" charset="0"/>
              </a:rPr>
              <a:t>who seek Him.”</a:t>
            </a:r>
          </a:p>
          <a:p>
            <a:pPr algn="r"/>
            <a:endParaRPr lang="en-US" sz="2400" dirty="0">
              <a:latin typeface="Freehand471 BT" panose="03080802040402060304" pitchFamily="66" charset="0"/>
            </a:endParaRPr>
          </a:p>
          <a:p>
            <a:pPr algn="r"/>
            <a:r>
              <a:rPr lang="en-US" sz="2400" b="1" dirty="0">
                <a:latin typeface="Americana BT" panose="02020504070506020904" pitchFamily="18" charset="0"/>
              </a:rPr>
              <a:t>THE WHOLE BASIS OF TRUTH &amp; </a:t>
            </a:r>
          </a:p>
          <a:p>
            <a:pPr algn="r"/>
            <a:r>
              <a:rPr lang="en-US" sz="2400" b="1" dirty="0">
                <a:latin typeface="Americana BT" panose="02020504070506020904" pitchFamily="18" charset="0"/>
              </a:rPr>
              <a:t>FAITH BEGINS IN GENESIS 1:1</a:t>
            </a:r>
          </a:p>
          <a:p>
            <a:pPr algn="r"/>
            <a:endParaRPr lang="en-US" sz="2400" b="1" dirty="0">
              <a:latin typeface="Americana BT" panose="02020504070506020904" pitchFamily="18" charset="0"/>
            </a:endParaRPr>
          </a:p>
          <a:p>
            <a:pPr algn="r"/>
            <a:r>
              <a:rPr lang="en-US" sz="2000" b="1" dirty="0">
                <a:latin typeface="Freehand471 BT" panose="03080802040402060304" pitchFamily="66" charset="0"/>
              </a:rPr>
              <a:t>“Now faith is the assurance of things hoped for the conviction of things not seen.”   </a:t>
            </a:r>
          </a:p>
          <a:p>
            <a:pPr algn="r"/>
            <a:endParaRPr lang="en-US" sz="24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0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4034C4-634F-496C-B69E-4AF23434BA36}"/>
              </a:ext>
            </a:extLst>
          </p:cNvPr>
          <p:cNvSpPr txBox="1"/>
          <p:nvPr/>
        </p:nvSpPr>
        <p:spPr>
          <a:xfrm>
            <a:off x="304800" y="22860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Algerian" panose="04020705040A02060702" pitchFamily="82" charset="0"/>
              </a:rPr>
              <a:t>GODHEAD UNITED IN TRUTH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374E5EC-8DA8-43BE-94C8-70C499CF87CF}"/>
              </a:ext>
            </a:extLst>
          </p:cNvPr>
          <p:cNvSpPr/>
          <p:nvPr/>
        </p:nvSpPr>
        <p:spPr>
          <a:xfrm>
            <a:off x="5029200" y="1355324"/>
            <a:ext cx="1066800" cy="99060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19168E5-9C0B-4477-A25E-366C6B120D82}"/>
              </a:ext>
            </a:extLst>
          </p:cNvPr>
          <p:cNvSpPr/>
          <p:nvPr/>
        </p:nvSpPr>
        <p:spPr>
          <a:xfrm>
            <a:off x="6284650" y="3581400"/>
            <a:ext cx="1066800" cy="99060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5B913AD-EBE5-4FE5-9526-D0FDA8AC2786}"/>
              </a:ext>
            </a:extLst>
          </p:cNvPr>
          <p:cNvSpPr/>
          <p:nvPr/>
        </p:nvSpPr>
        <p:spPr>
          <a:xfrm>
            <a:off x="7391400" y="1355324"/>
            <a:ext cx="1066800" cy="99060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1D562FA-3810-439F-9A01-77ECEB744542}"/>
              </a:ext>
            </a:extLst>
          </p:cNvPr>
          <p:cNvSpPr/>
          <p:nvPr/>
        </p:nvSpPr>
        <p:spPr>
          <a:xfrm>
            <a:off x="6284650" y="2193416"/>
            <a:ext cx="1066800" cy="99060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CF4016-8E07-4751-A6DD-778D3A56CE19}"/>
              </a:ext>
            </a:extLst>
          </p:cNvPr>
          <p:cNvSpPr txBox="1"/>
          <p:nvPr/>
        </p:nvSpPr>
        <p:spPr>
          <a:xfrm>
            <a:off x="5598850" y="158011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IS NOT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79DDBF-BC9E-4FFA-8317-0274575DBFCD}"/>
              </a:ext>
            </a:extLst>
          </p:cNvPr>
          <p:cNvSpPr txBox="1"/>
          <p:nvPr/>
        </p:nvSpPr>
        <p:spPr>
          <a:xfrm rot="18047636">
            <a:off x="5410074" y="2763181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/>
              <a:t>IS NOT</a:t>
            </a:r>
          </a:p>
          <a:p>
            <a:pPr algn="ctr"/>
            <a:endParaRPr lang="en-US" sz="18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F07830-67BB-4D6C-8873-448A8FF83158}"/>
              </a:ext>
            </a:extLst>
          </p:cNvPr>
          <p:cNvSpPr txBox="1"/>
          <p:nvPr/>
        </p:nvSpPr>
        <p:spPr>
          <a:xfrm rot="3765326">
            <a:off x="3725286" y="281696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/>
              <a:t>IS NOT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18E3A4-53AB-46ED-A68A-BB1FA0F887D2}"/>
              </a:ext>
            </a:extLst>
          </p:cNvPr>
          <p:cNvSpPr txBox="1"/>
          <p:nvPr/>
        </p:nvSpPr>
        <p:spPr>
          <a:xfrm>
            <a:off x="6437302" y="2442215"/>
            <a:ext cx="821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GOD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ABBFA47-17C9-42A0-9C90-B873193635E6}"/>
              </a:ext>
            </a:extLst>
          </p:cNvPr>
          <p:cNvSpPr txBox="1"/>
          <p:nvPr/>
        </p:nvSpPr>
        <p:spPr>
          <a:xfrm>
            <a:off x="5105399" y="1642502"/>
            <a:ext cx="9733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FATHER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FEEEF5-D742-47AA-8482-05D13B5771CD}"/>
              </a:ext>
            </a:extLst>
          </p:cNvPr>
          <p:cNvSpPr txBox="1"/>
          <p:nvPr/>
        </p:nvSpPr>
        <p:spPr>
          <a:xfrm>
            <a:off x="7561556" y="1643247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SON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AA6EFBA-6B95-475E-8501-39E555B63BFB}"/>
              </a:ext>
            </a:extLst>
          </p:cNvPr>
          <p:cNvSpPr txBox="1"/>
          <p:nvPr/>
        </p:nvSpPr>
        <p:spPr>
          <a:xfrm>
            <a:off x="6324600" y="3722757"/>
            <a:ext cx="1026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HOLY SPIRIT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AADE603-9C65-4041-9418-566F1FDE7AAF}"/>
              </a:ext>
            </a:extLst>
          </p:cNvPr>
          <p:cNvCxnSpPr/>
          <p:nvPr/>
        </p:nvCxnSpPr>
        <p:spPr>
          <a:xfrm flipV="1">
            <a:off x="7772274" y="2400796"/>
            <a:ext cx="152526" cy="327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9816FD5-9196-4C3B-9A90-83870EC08C36}"/>
              </a:ext>
            </a:extLst>
          </p:cNvPr>
          <p:cNvCxnSpPr/>
          <p:nvPr/>
        </p:nvCxnSpPr>
        <p:spPr>
          <a:xfrm flipH="1">
            <a:off x="7221973" y="3352800"/>
            <a:ext cx="169427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B6399B7-F1B9-4F47-8481-478C5EAEBC3A}"/>
              </a:ext>
            </a:extLst>
          </p:cNvPr>
          <p:cNvCxnSpPr/>
          <p:nvPr/>
        </p:nvCxnSpPr>
        <p:spPr>
          <a:xfrm flipH="1" flipV="1">
            <a:off x="5715000" y="2400796"/>
            <a:ext cx="152400" cy="272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727A596-F0CF-404E-8968-FD5C357B9911}"/>
              </a:ext>
            </a:extLst>
          </p:cNvPr>
          <p:cNvCxnSpPr/>
          <p:nvPr/>
        </p:nvCxnSpPr>
        <p:spPr>
          <a:xfrm>
            <a:off x="6152099" y="3304028"/>
            <a:ext cx="228600" cy="369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88FAA74-3969-4E18-BD7D-0E5DFB14F45A}"/>
              </a:ext>
            </a:extLst>
          </p:cNvPr>
          <p:cNvCxnSpPr>
            <a:cxnSpLocks/>
          </p:cNvCxnSpPr>
          <p:nvPr/>
        </p:nvCxnSpPr>
        <p:spPr>
          <a:xfrm flipH="1">
            <a:off x="6152099" y="1780165"/>
            <a:ext cx="2852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71D3D95-FA64-455D-9088-7BD94726BC86}"/>
              </a:ext>
            </a:extLst>
          </p:cNvPr>
          <p:cNvCxnSpPr>
            <a:cxnSpLocks/>
          </p:cNvCxnSpPr>
          <p:nvPr/>
        </p:nvCxnSpPr>
        <p:spPr>
          <a:xfrm>
            <a:off x="7221973" y="1780165"/>
            <a:ext cx="1720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28C994AD-A111-4E2F-992F-AC0B19332550}"/>
              </a:ext>
            </a:extLst>
          </p:cNvPr>
          <p:cNvSpPr txBox="1"/>
          <p:nvPr/>
        </p:nvSpPr>
        <p:spPr>
          <a:xfrm rot="2963123">
            <a:off x="6057900" y="206028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90602CB-03B8-47FA-A77B-C11024C6EC03}"/>
              </a:ext>
            </a:extLst>
          </p:cNvPr>
          <p:cNvSpPr txBox="1"/>
          <p:nvPr/>
        </p:nvSpPr>
        <p:spPr>
          <a:xfrm rot="18734959">
            <a:off x="7150189" y="1985428"/>
            <a:ext cx="4276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IS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0A5251-2324-470D-8A6E-42FC43D6F188}"/>
              </a:ext>
            </a:extLst>
          </p:cNvPr>
          <p:cNvSpPr txBox="1"/>
          <p:nvPr/>
        </p:nvSpPr>
        <p:spPr>
          <a:xfrm rot="5400000">
            <a:off x="6738838" y="3229311"/>
            <a:ext cx="381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IS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D5777ED-CC1C-49D2-9BDC-2FF95B391C93}"/>
              </a:ext>
            </a:extLst>
          </p:cNvPr>
          <p:cNvCxnSpPr>
            <a:cxnSpLocks/>
          </p:cNvCxnSpPr>
          <p:nvPr/>
        </p:nvCxnSpPr>
        <p:spPr>
          <a:xfrm>
            <a:off x="6744672" y="3201687"/>
            <a:ext cx="0" cy="37971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764D612-DC5A-4A15-8EC2-B9D41AE539D2}"/>
              </a:ext>
            </a:extLst>
          </p:cNvPr>
          <p:cNvCxnSpPr/>
          <p:nvPr/>
        </p:nvCxnSpPr>
        <p:spPr>
          <a:xfrm>
            <a:off x="5999124" y="2193416"/>
            <a:ext cx="325476" cy="24879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6FC0DCF-4BFE-4D05-BCB4-049C93362E36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7351451" y="2200854"/>
            <a:ext cx="196178" cy="2413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E42F7F70-3143-4C6C-835B-71E8C1E0E946}"/>
              </a:ext>
            </a:extLst>
          </p:cNvPr>
          <p:cNvSpPr/>
          <p:nvPr/>
        </p:nvSpPr>
        <p:spPr>
          <a:xfrm>
            <a:off x="609600" y="1295401"/>
            <a:ext cx="4190998" cy="35051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2814B5F-DE77-4387-B5B5-4BC2DCB8F512}"/>
              </a:ext>
            </a:extLst>
          </p:cNvPr>
          <p:cNvSpPr txBox="1"/>
          <p:nvPr/>
        </p:nvSpPr>
        <p:spPr>
          <a:xfrm>
            <a:off x="762000" y="1447800"/>
            <a:ext cx="384625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A Unique ONENESS Exists With Respect To Deity 			</a:t>
            </a:r>
            <a:r>
              <a:rPr lang="en-US" sz="2000" b="1" i="1" dirty="0">
                <a:solidFill>
                  <a:schemeClr val="bg1"/>
                </a:solidFill>
              </a:rPr>
              <a:t>Genesis 1:26			Deuteronomy 6:4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Three Separate &amp; Unique Identities Comprise DEITY		</a:t>
            </a:r>
            <a:r>
              <a:rPr lang="en-US" sz="2000" b="1" i="1" u="sng" dirty="0">
                <a:solidFill>
                  <a:schemeClr val="bg1"/>
                </a:solidFill>
              </a:rPr>
              <a:t>God Is Love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DEITY Joined Together In TRUTH				</a:t>
            </a:r>
            <a:r>
              <a:rPr lang="en-US" sz="2000" b="1" i="1" dirty="0">
                <a:solidFill>
                  <a:schemeClr val="bg1"/>
                </a:solidFill>
              </a:rPr>
              <a:t>Ephesians 1:3-13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9A07700-FFC4-4799-96A6-1F08F3DFA680}"/>
              </a:ext>
            </a:extLst>
          </p:cNvPr>
          <p:cNvSpPr txBox="1"/>
          <p:nvPr/>
        </p:nvSpPr>
        <p:spPr>
          <a:xfrm>
            <a:off x="609600" y="5118563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Brush Script MT" panose="03060802040406070304" pitchFamily="66" charset="0"/>
              </a:rPr>
              <a:t>“Then God said, ‘Let Us make man in Our image, according to Our likeness; and let them rule over the fish of the sea and over the birds of the sky, and over every living thing that moves on the earth.’” </a:t>
            </a:r>
            <a:r>
              <a:rPr lang="en-US" sz="1400" b="1" dirty="0"/>
              <a:t>(Genesis 1:12)</a:t>
            </a:r>
            <a:endParaRPr lang="en-US" sz="1400" b="1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00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7-Year-Old Photographer’s Miniature World is One Big Surreal Adventure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39200" cy="649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" y="304800"/>
            <a:ext cx="84582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“DAWNING” OF UNDERSTANDING: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THE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ESSENCE OF TRUTH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2362200"/>
            <a:ext cx="33528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Fully Worthy </a:t>
            </a:r>
          </a:p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Our Trust. He Remains True To His Nature (2Tim. 2:11-13)</a:t>
            </a:r>
          </a:p>
          <a:p>
            <a:endParaRPr lang="en-US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Impossible For Deity To Lie; Inconsistent With Divine Nature</a:t>
            </a:r>
          </a:p>
          <a:p>
            <a:r>
              <a:rPr lang="en-US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Titus 1:2, Heb. 6:18, Rom. 3:4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0" y="2971800"/>
            <a:ext cx="2895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</a:rPr>
              <a:t>Godhead United In TRUTH</a:t>
            </a:r>
          </a:p>
          <a:p>
            <a:pPr algn="r"/>
            <a:r>
              <a:rPr lang="en-US" sz="2400" b="1" dirty="0">
                <a:solidFill>
                  <a:schemeClr val="bg1"/>
                </a:solidFill>
              </a:rPr>
              <a:t>Psalms 115:1</a:t>
            </a:r>
          </a:p>
          <a:p>
            <a:pPr algn="r"/>
            <a:r>
              <a:rPr lang="en-US" sz="2400" b="1" dirty="0">
                <a:solidFill>
                  <a:schemeClr val="bg1"/>
                </a:solidFill>
              </a:rPr>
              <a:t>John 1:14,17</a:t>
            </a:r>
          </a:p>
          <a:p>
            <a:pPr algn="r"/>
            <a:r>
              <a:rPr lang="en-US" sz="2400" b="1" dirty="0">
                <a:solidFill>
                  <a:schemeClr val="bg1"/>
                </a:solidFill>
              </a:rPr>
              <a:t>John 14:16-17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58674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Freehand471 BT" panose="03080802040402060304" pitchFamily="66" charset="0"/>
              </a:rPr>
              <a:t>“In Him, you also, after listening to the message of truth…”</a:t>
            </a:r>
          </a:p>
        </p:txBody>
      </p:sp>
    </p:spTree>
    <p:extLst>
      <p:ext uri="{BB962C8B-B14F-4D97-AF65-F5344CB8AC3E}">
        <p14:creationId xmlns:p14="http://schemas.microsoft.com/office/powerpoint/2010/main" val="2682045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839200" cy="6400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&quot;Love is the  most healing  force in the world; nothing goes deeper than love. It heals not only the body, not only the mind, but also the soul.&quot;   ~ Osho  ॐ lis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90600"/>
            <a:ext cx="3413125" cy="49530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31775" y="228600"/>
            <a:ext cx="8607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Freehand471 BT" panose="03080802040402060304" pitchFamily="66" charset="0"/>
              </a:rPr>
              <a:t>“What Is Truth?”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1775" y="6096000"/>
            <a:ext cx="8759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Freehand471 BT" panose="03080802040402060304" pitchFamily="66" charset="0"/>
              </a:rPr>
              <a:t>“and you shall know the truth, and the truth shall make you free”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33800" y="990600"/>
            <a:ext cx="51054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</a:rPr>
              <a:t>“if indeed you have heard Him and have been taught in Him, just as truth is in Jesus.” </a:t>
            </a:r>
            <a:r>
              <a:rPr lang="en-US" sz="2000" b="1" dirty="0">
                <a:solidFill>
                  <a:schemeClr val="bg1"/>
                </a:solidFill>
              </a:rPr>
              <a:t>(Ephesians 4:21)</a:t>
            </a:r>
          </a:p>
          <a:p>
            <a:pPr algn="r"/>
            <a:endParaRPr lang="en-US" sz="2000" b="1" dirty="0">
              <a:solidFill>
                <a:schemeClr val="bg1"/>
              </a:solidFill>
            </a:endParaRPr>
          </a:p>
          <a:p>
            <a:pPr algn="r"/>
            <a:r>
              <a:rPr lang="en-US" sz="2000" b="1" dirty="0">
                <a:solidFill>
                  <a:schemeClr val="bg1"/>
                </a:solidFill>
              </a:rPr>
              <a:t>Word Is </a:t>
            </a:r>
            <a:r>
              <a:rPr lang="en-US" sz="2000" b="1" u="sng" dirty="0">
                <a:solidFill>
                  <a:schemeClr val="bg1"/>
                </a:solidFill>
              </a:rPr>
              <a:t>TRUTH</a:t>
            </a:r>
            <a:r>
              <a:rPr lang="en-US" sz="2000" b="1" dirty="0">
                <a:solidFill>
                  <a:schemeClr val="bg1"/>
                </a:solidFill>
              </a:rPr>
              <a:t>; Jesus Is The </a:t>
            </a:r>
            <a:r>
              <a:rPr lang="en-US" sz="2000" b="1" u="sng" dirty="0">
                <a:solidFill>
                  <a:schemeClr val="bg1"/>
                </a:solidFill>
              </a:rPr>
              <a:t>WORD</a:t>
            </a:r>
            <a:r>
              <a:rPr lang="en-US" sz="2000" b="1" dirty="0">
                <a:solidFill>
                  <a:schemeClr val="bg1"/>
                </a:solidFill>
              </a:rPr>
              <a:t>; Grace &amp; </a:t>
            </a:r>
            <a:r>
              <a:rPr lang="en-US" sz="2000" b="1" u="sng" dirty="0">
                <a:solidFill>
                  <a:schemeClr val="bg1"/>
                </a:solidFill>
              </a:rPr>
              <a:t>TRUTH</a:t>
            </a:r>
            <a:r>
              <a:rPr lang="en-US" sz="2000" b="1" dirty="0">
                <a:solidFill>
                  <a:schemeClr val="bg1"/>
                </a:solidFill>
              </a:rPr>
              <a:t> Found In </a:t>
            </a:r>
            <a:r>
              <a:rPr lang="en-US" sz="2000" b="1" u="sng" dirty="0">
                <a:solidFill>
                  <a:schemeClr val="bg1"/>
                </a:solidFill>
              </a:rPr>
              <a:t>CHRIST</a:t>
            </a:r>
          </a:p>
          <a:p>
            <a:pPr algn="r"/>
            <a:r>
              <a:rPr lang="en-US" sz="2000" b="1" dirty="0">
                <a:solidFill>
                  <a:schemeClr val="bg1"/>
                </a:solidFill>
              </a:rPr>
              <a:t>Word, Truth &amp; Christ Inseparable: </a:t>
            </a:r>
          </a:p>
          <a:p>
            <a:pPr algn="r"/>
            <a:r>
              <a:rPr lang="en-US" sz="2000" b="1" dirty="0">
                <a:solidFill>
                  <a:schemeClr val="bg1"/>
                </a:solidFill>
              </a:rPr>
              <a:t>All One In The Same</a:t>
            </a:r>
          </a:p>
          <a:p>
            <a:pPr algn="r"/>
            <a:endParaRPr lang="en-US" sz="2000" b="1" dirty="0">
              <a:solidFill>
                <a:schemeClr val="bg1"/>
              </a:solidFill>
            </a:endParaRPr>
          </a:p>
          <a:p>
            <a:pPr algn="r"/>
            <a:r>
              <a:rPr lang="en-US" sz="2400" b="1" dirty="0">
                <a:solidFill>
                  <a:schemeClr val="bg1"/>
                </a:solidFill>
              </a:rPr>
              <a:t>Speak The Truth</a:t>
            </a:r>
          </a:p>
          <a:p>
            <a:pPr algn="r"/>
            <a:r>
              <a:rPr lang="en-US" sz="2400" b="1" dirty="0">
                <a:solidFill>
                  <a:schemeClr val="bg1"/>
                </a:solidFill>
              </a:rPr>
              <a:t>Uphold The Truth</a:t>
            </a:r>
          </a:p>
          <a:p>
            <a:pPr algn="r"/>
            <a:r>
              <a:rPr lang="en-US" sz="2400" b="1" dirty="0">
                <a:solidFill>
                  <a:schemeClr val="bg1"/>
                </a:solidFill>
              </a:rPr>
              <a:t>Support The Truth</a:t>
            </a:r>
          </a:p>
          <a:p>
            <a:pPr algn="r"/>
            <a:r>
              <a:rPr lang="en-US" sz="2000" b="1" dirty="0">
                <a:solidFill>
                  <a:schemeClr val="bg1"/>
                </a:solidFill>
              </a:rPr>
              <a:t>Ephesians 4:14-15</a:t>
            </a:r>
          </a:p>
          <a:p>
            <a:pPr algn="r"/>
            <a:r>
              <a:rPr lang="en-US" sz="2000" b="1" dirty="0">
                <a:solidFill>
                  <a:schemeClr val="bg1"/>
                </a:solidFill>
              </a:rPr>
              <a:t>Reject anything that is not of the TRUTH</a:t>
            </a:r>
          </a:p>
        </p:txBody>
      </p:sp>
    </p:spTree>
    <p:extLst>
      <p:ext uri="{BB962C8B-B14F-4D97-AF65-F5344CB8AC3E}">
        <p14:creationId xmlns:p14="http://schemas.microsoft.com/office/powerpoint/2010/main" val="414696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605</Words>
  <Application>Microsoft Office PowerPoint</Application>
  <PresentationFormat>On-screen Show (4:3)</PresentationFormat>
  <Paragraphs>79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Algerian</vt:lpstr>
      <vt:lpstr>Americana BT</vt:lpstr>
      <vt:lpstr>Arial</vt:lpstr>
      <vt:lpstr>Brush Script MT</vt:lpstr>
      <vt:lpstr>Calibri</vt:lpstr>
      <vt:lpstr>Freehand471 BT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Willard Evans</cp:lastModifiedBy>
  <cp:revision>15</cp:revision>
  <cp:lastPrinted>2016-09-21T19:37:54Z</cp:lastPrinted>
  <dcterms:created xsi:type="dcterms:W3CDTF">2016-09-21T16:51:48Z</dcterms:created>
  <dcterms:modified xsi:type="dcterms:W3CDTF">2021-03-16T00:26:19Z</dcterms:modified>
</cp:coreProperties>
</file>