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16AC8-8464-4ED2-A25B-F68787037641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E29CB-2158-42BA-B451-D9F3AD98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38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61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71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64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40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4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15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97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98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4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01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09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85F65-49AE-4148-BB00-9B0E82881A2A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744F2-6940-4191-8A00-6B3A0B0B8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3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ndscape Photography Heart-Touching Photos - 4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52400"/>
            <a:ext cx="8836025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228600"/>
            <a:ext cx="8686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A  Principle  Set  In  Place…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19200"/>
            <a:ext cx="373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“Only be strong and very courageous; be careful to do according to all the law which Moses My servant commended you; do not turn from it to the right or the left…”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(Joshua 1:7)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1371600"/>
            <a:ext cx="342899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“Whatever was written in earlier times was written for our instruction…” </a:t>
            </a:r>
          </a:p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(Romans 15:4)</a:t>
            </a:r>
          </a:p>
          <a:p>
            <a:pPr algn="r"/>
            <a:endParaRPr lang="en-US" sz="2000" b="1" dirty="0">
              <a:solidFill>
                <a:schemeClr val="bg1"/>
              </a:solidFill>
            </a:endParaRP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Galatians 1:8-9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Revelation 22:18-19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029200"/>
            <a:ext cx="8686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CONSTITUTION: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hand471 BT" panose="03080802040402060304" pitchFamily="66" charset="0"/>
              </a:rPr>
              <a:t>“an established law; a system of beliefs and laws by which and organization is governed; a written instrument embodying the rules of an organization.” 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113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Thomas Jefferson, 3rd President ~ 1801-1909.  He was an inventive genius, intuitive and very loyal.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25146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lexander Hamilton, Natural liberty is a gift of the beneficent Creator, to the whole human race; and that civil liberty is founded in that; and cannot be wrested from any people, without the most manifest violation of justice. Alexander Hamilton, The Farmer Refuted (February 23, 1775):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10000"/>
            <a:ext cx="28194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Constitution: Historical Backdrop</a:t>
            </a:r>
            <a:endParaRPr lang="en-US" sz="3200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737175"/>
            <a:ext cx="571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bg1"/>
                </a:solidFill>
              </a:rPr>
              <a:t>Thomas Jefferson </a:t>
            </a:r>
            <a:r>
              <a:rPr lang="en-US" sz="2400" b="1" dirty="0" smtClean="0">
                <a:solidFill>
                  <a:schemeClr val="bg1"/>
                </a:solidFill>
              </a:rPr>
              <a:t>(antifederalist) strict constructionist…Stood openly opposed to the foundation of a federal or national bank: “</a:t>
            </a:r>
            <a:r>
              <a:rPr lang="en-US" sz="2400" b="1" i="1" dirty="0" smtClean="0">
                <a:solidFill>
                  <a:schemeClr val="bg1"/>
                </a:solidFill>
              </a:rPr>
              <a:t>the Constitution is the supreme law of the land;…we cannot establish a nation bank, because there is no provision for it.” 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900" y="3810000"/>
            <a:ext cx="6108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bg1"/>
                </a:solidFill>
              </a:rPr>
              <a:t>Alexander Hamilton </a:t>
            </a:r>
            <a:r>
              <a:rPr lang="en-US" sz="2400" b="1" dirty="0" smtClean="0">
                <a:solidFill>
                  <a:schemeClr val="bg1"/>
                </a:solidFill>
              </a:rPr>
              <a:t>(federalist) loose constructionist…insisted a national of federal bank be established: </a:t>
            </a:r>
            <a:r>
              <a:rPr lang="en-US" sz="2400" b="1" i="1" dirty="0" smtClean="0">
                <a:solidFill>
                  <a:schemeClr val="bg1"/>
                </a:solidFill>
              </a:rPr>
              <a:t>“there is nothing in  the Constitution prohibiting the establishment of a national bank.  There is not a single line that says, thou shalt not have the government engaging in the banking business.”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3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y Aleplesch. Hand in hand, interracial relationships, black and white couple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915400" cy="656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861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“in order that the manifold wisdom of God might now be made known through the church to the rulers and authorities in the heavenly places.”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(Ephesians 3:10)</a:t>
            </a:r>
            <a:endParaRPr lang="en-US" sz="2000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29300" y="2362200"/>
            <a:ext cx="243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4:3-6 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ONENESS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Held Together By A Spiritual Constitution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905000"/>
            <a:ext cx="3886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2Timothy 3:16-17</a:t>
            </a: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1Timothy 6:3 “Sound words”</a:t>
            </a: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2Timothy 1:13</a:t>
            </a:r>
          </a:p>
          <a:p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SOUND: “wholesome, legally valid; logically valid and having true premises”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57912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“and whatever you do in word or deed, do all in the name of the Lord Jesus…”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Colossians 3:17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8006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STRICT CONSTRUCTIONISTS IN A SPIRITUAL SENSE</a:t>
            </a:r>
            <a:endParaRPr lang="en-US" sz="20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1243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&quot;The Loner&quot; ~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52400"/>
            <a:ext cx="8836025" cy="655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228600"/>
            <a:ext cx="8534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 CORE QUESTION:</a:t>
            </a: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Strict Constructionist or Loose Constructionist?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42687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bg1"/>
                </a:solidFill>
              </a:rPr>
              <a:t>Autonomy of local congregation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Acts 20:28; Philippians 1:1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Does New Testament Authorize Anything Larger Than Local Congregation?</a:t>
            </a:r>
            <a:endParaRPr lang="en-US" sz="2000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733800"/>
            <a:ext cx="4648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bg1"/>
                </a:solidFill>
              </a:rPr>
              <a:t>Avenues Of Approach In Worship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Hebrews 11:4/Genesis 4:3-7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Abel Proved To Be A Strict Constructionist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John 4:20, 21-24/1Kings 12:25-33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Jeroboam &amp; The Ten Tribes Proved To Be  Loose Constructionists</a:t>
            </a:r>
            <a:endParaRPr lang="en-US" sz="2000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008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, Never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533400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eehand471 BT" panose="03080802040402060304" pitchFamily="66" charset="0"/>
              </a:rPr>
              <a:t>Seeking To Bind That Which Isn’t Bound In The Spiritual Constitution </a:t>
            </a:r>
            <a:r>
              <a:rPr lang="en-US" sz="2000" b="1" dirty="0" smtClean="0"/>
              <a:t>(New Covenant)</a:t>
            </a:r>
          </a:p>
          <a:p>
            <a:r>
              <a:rPr lang="en-US" sz="2400" b="1" dirty="0" smtClean="0"/>
              <a:t>Acts 15:1,5,24; Colossians 2:11-15</a:t>
            </a:r>
          </a:p>
          <a:p>
            <a:endParaRPr lang="en-US" sz="2400" b="1" dirty="0"/>
          </a:p>
          <a:p>
            <a:r>
              <a:rPr lang="en-US" sz="2400" dirty="0" smtClean="0">
                <a:latin typeface="Freehand471 BT" panose="03080802040402060304" pitchFamily="66" charset="0"/>
              </a:rPr>
              <a:t>“I Robbed Other Churches…”</a:t>
            </a:r>
          </a:p>
          <a:p>
            <a:r>
              <a:rPr lang="en-US" sz="2400" b="1" dirty="0" smtClean="0"/>
              <a:t>2Corinthians 11:8; Phil. 4:14-16</a:t>
            </a:r>
          </a:p>
          <a:p>
            <a:r>
              <a:rPr lang="en-US" sz="2400" b="1" dirty="0" smtClean="0"/>
              <a:t>Funds Were Never Sent Through</a:t>
            </a:r>
          </a:p>
          <a:p>
            <a:r>
              <a:rPr lang="en-US" sz="2400" b="1" dirty="0" smtClean="0"/>
              <a:t>An Agency Or “Society”</a:t>
            </a:r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88813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actal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52400"/>
            <a:ext cx="8836025" cy="651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304800"/>
            <a:ext cx="7467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“On the first day of every week, let each one of you put aside and save, as he may prosper…”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1Corinthians 16:2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3581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Where Is There Authorization For The Church To Garner Funds  By Business Ventures?</a:t>
            </a:r>
          </a:p>
          <a:p>
            <a:r>
              <a:rPr lang="en-US" sz="2000" b="1" u="sng" dirty="0" smtClean="0">
                <a:solidFill>
                  <a:schemeClr val="bg1"/>
                </a:solidFill>
              </a:rPr>
              <a:t>Strict constructionist</a:t>
            </a:r>
          </a:p>
          <a:p>
            <a:r>
              <a:rPr lang="en-US" sz="2000" b="1" u="sng" dirty="0" smtClean="0">
                <a:solidFill>
                  <a:schemeClr val="bg1"/>
                </a:solidFill>
              </a:rPr>
              <a:t>Loose constructionist</a:t>
            </a:r>
            <a:endParaRPr lang="en-US" sz="2000" b="1" u="sng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9800" y="3241198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2Corinthians 8:1-6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</a:rPr>
              <a:t>2Corinthians 9:6-7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5410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Where There Is No Specific Authority Prohibiting Something, Can We Assume A Liberty That Is Not Present?</a:t>
            </a:r>
            <a:endParaRPr lang="en-US" sz="2400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358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stitution Activities for 8th Grade Stud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9916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228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ONCE THE LINE IS CROSSED; WHERE DOES IT END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914400"/>
            <a:ext cx="5181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Were 10 Amendments When Ratified; Now There Are 33</a:t>
            </a:r>
          </a:p>
          <a:p>
            <a:pPr algn="r"/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Have Been 11,539 Proposals To The Constitution Since When It Was Ratified</a:t>
            </a:r>
          </a:p>
          <a:p>
            <a:pPr algn="r"/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Strict or Loose Constructionist?</a:t>
            </a:r>
          </a:p>
          <a:p>
            <a:pPr algn="r"/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962400"/>
            <a:ext cx="342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APPLICATION:</a:t>
            </a: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Word Is Perfect, How Can Anyone Improve On Perfection?</a:t>
            </a: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19:7; James 1:25</a:t>
            </a:r>
          </a:p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2Peter 1:19-21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92800" y="38100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Is God’s “Constitution” Being Respected?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2John 8-10</a:t>
            </a:r>
          </a:p>
          <a:p>
            <a:pPr algn="r"/>
            <a:r>
              <a:rPr lang="en-US" sz="2400" dirty="0" smtClean="0">
                <a:solidFill>
                  <a:schemeClr val="bg1"/>
                </a:solidFill>
                <a:latin typeface="Freehand471 BT" panose="03080802040402060304" pitchFamily="66" charset="0"/>
              </a:rPr>
              <a:t>1Peter 4:11</a:t>
            </a:r>
            <a:endParaRPr lang="en-US" sz="2400" dirty="0">
              <a:solidFill>
                <a:schemeClr val="bg1"/>
              </a:solidFill>
              <a:latin typeface="Freehand471 BT" panose="0308080204040206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293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537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18</cp:revision>
  <cp:lastPrinted>2015-10-31T00:55:48Z</cp:lastPrinted>
  <dcterms:created xsi:type="dcterms:W3CDTF">2015-10-28T18:55:32Z</dcterms:created>
  <dcterms:modified xsi:type="dcterms:W3CDTF">2015-10-31T00:57:01Z</dcterms:modified>
</cp:coreProperties>
</file>