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8711-F087-4FE0-8AC1-14C64A085DC8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9F1A1-5742-4431-8990-4DFB88BF7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604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8711-F087-4FE0-8AC1-14C64A085DC8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9F1A1-5742-4431-8990-4DFB88BF7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13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8711-F087-4FE0-8AC1-14C64A085DC8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9F1A1-5742-4431-8990-4DFB88BF7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716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8711-F087-4FE0-8AC1-14C64A085DC8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9F1A1-5742-4431-8990-4DFB88BF7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08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8711-F087-4FE0-8AC1-14C64A085DC8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9F1A1-5742-4431-8990-4DFB88BF7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662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8711-F087-4FE0-8AC1-14C64A085DC8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9F1A1-5742-4431-8990-4DFB88BF7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210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8711-F087-4FE0-8AC1-14C64A085DC8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9F1A1-5742-4431-8990-4DFB88BF7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93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8711-F087-4FE0-8AC1-14C64A085DC8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9F1A1-5742-4431-8990-4DFB88BF7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728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8711-F087-4FE0-8AC1-14C64A085DC8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9F1A1-5742-4431-8990-4DFB88BF7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725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8711-F087-4FE0-8AC1-14C64A085DC8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9F1A1-5742-4431-8990-4DFB88BF7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988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8711-F087-4FE0-8AC1-14C64A085DC8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9F1A1-5742-4431-8990-4DFB88BF7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192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48711-F087-4FE0-8AC1-14C64A085DC8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9F1A1-5742-4431-8990-4DFB88BF7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37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Image result for listen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678180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28600" y="152400"/>
            <a:ext cx="876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/>
              <a:t>Listen Closely In Order To Hear What The Blood Of Christ Has To Say To All Of Mankind </a:t>
            </a:r>
            <a:r>
              <a:rPr lang="en-US" sz="2400" b="1" dirty="0" smtClean="0"/>
              <a:t>(Hebrews 12:24)</a:t>
            </a:r>
            <a:endParaRPr lang="en-US" sz="32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4724400" y="1371600"/>
            <a:ext cx="4267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Blood Of Christ Is Dualistic In What It Has To Say:       </a:t>
            </a:r>
            <a:r>
              <a:rPr lang="en-US" sz="2400" b="1" dirty="0" smtClean="0"/>
              <a:t>Infinite Beauty &amp; Anguish</a:t>
            </a:r>
          </a:p>
          <a:p>
            <a:pPr algn="r"/>
            <a:endParaRPr lang="en-US" sz="2400" b="1" dirty="0"/>
          </a:p>
          <a:p>
            <a:pPr algn="r"/>
            <a:r>
              <a:rPr lang="en-US" sz="2400" b="1" u="sng" dirty="0" smtClean="0"/>
              <a:t>Hebrews 1:3; John 14:6</a:t>
            </a:r>
          </a:p>
          <a:p>
            <a:pPr algn="r"/>
            <a:r>
              <a:rPr lang="en-US" sz="2400" b="1" dirty="0" smtClean="0"/>
              <a:t>Opened Up The Way</a:t>
            </a:r>
          </a:p>
          <a:p>
            <a:pPr algn="r"/>
            <a:endParaRPr lang="en-US" sz="2400" b="1" dirty="0"/>
          </a:p>
          <a:p>
            <a:pPr algn="r"/>
            <a:r>
              <a:rPr lang="en-US" sz="2400" b="1" u="sng" dirty="0" smtClean="0"/>
              <a:t>Romans 1:16</a:t>
            </a:r>
          </a:p>
          <a:p>
            <a:pPr algn="r"/>
            <a:r>
              <a:rPr lang="en-US" sz="2400" b="1" dirty="0" smtClean="0"/>
              <a:t>Christ’s Blood Speaks Of</a:t>
            </a:r>
          </a:p>
          <a:p>
            <a:pPr algn="r"/>
            <a:r>
              <a:rPr lang="en-US" sz="2400" b="1" dirty="0" smtClean="0"/>
              <a:t>The Power Of The Gospel</a:t>
            </a:r>
          </a:p>
          <a:p>
            <a:pPr algn="r"/>
            <a:endParaRPr lang="en-US" sz="2400" b="1" dirty="0"/>
          </a:p>
          <a:p>
            <a:pPr algn="r"/>
            <a:r>
              <a:rPr 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 Never Take For </a:t>
            </a:r>
          </a:p>
          <a:p>
            <a:pPr algn="r"/>
            <a:r>
              <a:rPr 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Granted The Shed Blood</a:t>
            </a:r>
          </a:p>
          <a:p>
            <a:pPr algn="r"/>
            <a:r>
              <a:rPr 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Christ</a:t>
            </a:r>
          </a:p>
          <a:p>
            <a:pPr algn="r"/>
            <a:endParaRPr lang="en-US" sz="2400" b="1" dirty="0"/>
          </a:p>
          <a:p>
            <a:pPr algn="r"/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057400" y="3657600"/>
            <a:ext cx="25527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LISTEN AS IF YOUR LIFE DESPENDS ON IT</a:t>
            </a:r>
          </a:p>
          <a:p>
            <a:pPr algn="ctr"/>
            <a:r>
              <a:rPr lang="en-US" sz="2400" b="1" i="1" u="sng" dirty="0" smtClean="0"/>
              <a:t>BECAUSE IT DOES!</a:t>
            </a:r>
            <a:endParaRPr lang="en-US" sz="2400" b="1" i="1" u="sng" dirty="0"/>
          </a:p>
        </p:txBody>
      </p:sp>
    </p:spTree>
    <p:extLst>
      <p:ext uri="{BB962C8B-B14F-4D97-AF65-F5344CB8AC3E}">
        <p14:creationId xmlns:p14="http://schemas.microsoft.com/office/powerpoint/2010/main" val="1526446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 be goofy and in love into old age...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763000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1000" y="381000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</a:rPr>
              <a:t>LISTEN CLOSELY AND YOU WILL “HEAR” THE BLOOD OF CHRIST AS IT SPEAKS ABOUT…</a:t>
            </a:r>
            <a:endParaRPr lang="en-US" sz="2800" b="1" i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600200"/>
            <a:ext cx="3810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chemeClr val="bg1"/>
                </a:solidFill>
              </a:rPr>
              <a:t>The Wonderful, Matchless Love, Grace &amp;</a:t>
            </a:r>
          </a:p>
          <a:p>
            <a:r>
              <a:rPr lang="en-US" sz="2400" b="1" u="sng" dirty="0" smtClean="0">
                <a:solidFill>
                  <a:schemeClr val="bg1"/>
                </a:solidFill>
              </a:rPr>
              <a:t>Mercy Of God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Eph. 2:4-5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Eph. 3:19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34200" y="1335107"/>
            <a:ext cx="1828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1John 4:9-10</a:t>
            </a:r>
          </a:p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Romans 5:5-9</a:t>
            </a:r>
          </a:p>
          <a:p>
            <a:pPr algn="r"/>
            <a:endParaRPr lang="en-US" sz="2000" b="1" dirty="0">
              <a:solidFill>
                <a:schemeClr val="bg1"/>
              </a:solidFill>
            </a:endParaRPr>
          </a:p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1John 2:4-6</a:t>
            </a:r>
          </a:p>
          <a:p>
            <a:pPr algn="r"/>
            <a:endParaRPr lang="en-US" sz="2000" b="1" dirty="0" smtClean="0">
              <a:solidFill>
                <a:schemeClr val="bg1"/>
              </a:solidFill>
            </a:endParaRPr>
          </a:p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John 15:13-14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950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UCIFER'S CAMP GROUND OF WRETCHEDNESS PART TWO.   To follow what I have written it would be great if you would read Part One of Lucifer’s Camp Ground of Wretchedness Part One . Lucifer’s Campground of Wretchedness Part Two 8am I was almost a…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686800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1000" y="381000"/>
            <a:ext cx="4800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Jesus’ Blood Also “Speaks”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About The Absolute 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Wretchedness 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Of Sin </a:t>
            </a:r>
          </a:p>
          <a:p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72200" y="533400"/>
            <a:ext cx="25908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Price To Be</a:t>
            </a:r>
          </a:p>
          <a:p>
            <a:pPr algn="r"/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Paid To Deal</a:t>
            </a:r>
          </a:p>
          <a:p>
            <a:pPr algn="r"/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Sin</a:t>
            </a:r>
          </a:p>
          <a:p>
            <a:pPr algn="r"/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 53:4-8</a:t>
            </a:r>
          </a:p>
          <a:p>
            <a:pPr algn="r"/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2Corinthians 5:21</a:t>
            </a:r>
          </a:p>
          <a:p>
            <a:pPr algn="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3048137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1John 3:4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“lawlessness”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4876800"/>
            <a:ext cx="8686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“FOR ALL HAVE SINNED AND FALL SHORT OF THE GLORY OF GOD.”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(Romans 3:23)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“FOR THE WAGES OF SIN IS DEATH…”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(Romans 6:23)</a:t>
            </a:r>
          </a:p>
          <a:p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4241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ake control of your life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763000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9382" y="380999"/>
            <a:ext cx="4876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Blood Of Christ “Says” Mankind Incapable To </a:t>
            </a:r>
          </a:p>
          <a:p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 Salvation</a:t>
            </a:r>
          </a:p>
          <a:p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1Peter  1:18-19</a:t>
            </a:r>
          </a:p>
          <a:p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“Helpless”</a:t>
            </a:r>
          </a:p>
          <a:p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5:6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50292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 know O Lord, that a man’s way is not in himself.”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Jeremiah 10:23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97782" y="380999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/>
              <a:t>Ephesians 2:8-9</a:t>
            </a:r>
          </a:p>
          <a:p>
            <a:pPr algn="r"/>
            <a:r>
              <a:rPr lang="en-US" sz="2400" b="1" dirty="0" smtClean="0"/>
              <a:t>Matthew 26:28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85800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mazing sunset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610600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1000" y="304800"/>
            <a:ext cx="8305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The Blood Of Christ “Speaks” Of </a:t>
            </a:r>
            <a:r>
              <a:rPr lang="en-US" sz="3200" b="1" u="sng" dirty="0" smtClean="0">
                <a:solidFill>
                  <a:schemeClr val="bg1"/>
                </a:solidFill>
              </a:rPr>
              <a:t>ATONEMENT</a:t>
            </a:r>
            <a:r>
              <a:rPr lang="en-US" sz="3200" b="1" dirty="0" smtClean="0">
                <a:solidFill>
                  <a:schemeClr val="bg1"/>
                </a:solidFill>
              </a:rPr>
              <a:t>…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2800" b="1" i="1" u="sng" dirty="0" smtClean="0">
                <a:solidFill>
                  <a:schemeClr val="bg1"/>
                </a:solidFill>
              </a:rPr>
              <a:t>Atonement</a:t>
            </a:r>
            <a:r>
              <a:rPr lang="en-US" sz="2800" b="1" i="1" dirty="0" smtClean="0">
                <a:solidFill>
                  <a:schemeClr val="bg1"/>
                </a:solidFill>
              </a:rPr>
              <a:t> is the centerpiece of christianity.  </a:t>
            </a:r>
            <a:r>
              <a:rPr lang="en-US" sz="2800" b="1" i="1" u="sng" dirty="0" smtClean="0">
                <a:solidFill>
                  <a:schemeClr val="bg1"/>
                </a:solidFill>
              </a:rPr>
              <a:t>Atonement </a:t>
            </a:r>
            <a:r>
              <a:rPr lang="en-US" sz="2800" b="1" i="1" dirty="0" smtClean="0">
                <a:solidFill>
                  <a:schemeClr val="bg1"/>
                </a:solidFill>
              </a:rPr>
              <a:t> is that which distinguishes followers of Christ from all other religions</a:t>
            </a:r>
            <a:endParaRPr lang="en-US" sz="3200" b="1" i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2438400"/>
            <a:ext cx="449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“reparation for an offense or injury; satisfaction; reconciliation of God and mankind through the sacrificial</a:t>
            </a:r>
          </a:p>
          <a:p>
            <a:r>
              <a:rPr lang="en-US" sz="2000" b="1" dirty="0" smtClean="0">
                <a:solidFill>
                  <a:schemeClr val="bg1"/>
                </a:solidFill>
              </a:rPr>
              <a:t> death of Jesus Christ”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5029200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AT                  ONE                       MENT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0" y="5613974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Location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5619743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A Single Unit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0" y="5589150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(suffix) </a:t>
            </a:r>
            <a:r>
              <a:rPr lang="en-US" sz="2400" b="1" dirty="0" smtClean="0">
                <a:solidFill>
                  <a:schemeClr val="bg1"/>
                </a:solidFill>
              </a:rPr>
              <a:t>an action or process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48400" y="2590800"/>
            <a:ext cx="243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i="1" dirty="0" smtClean="0">
                <a:solidFill>
                  <a:schemeClr val="bg1"/>
                </a:solidFill>
              </a:rPr>
              <a:t>In location to a single entity by a process </a:t>
            </a:r>
          </a:p>
          <a:p>
            <a:pPr algn="r"/>
            <a:r>
              <a:rPr lang="en-US" sz="2400" b="1" i="1" dirty="0" smtClean="0">
                <a:solidFill>
                  <a:schemeClr val="bg1"/>
                </a:solidFill>
              </a:rPr>
              <a:t>or agent.</a:t>
            </a:r>
            <a:endParaRPr lang="en-US" sz="24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804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152400"/>
            <a:ext cx="8763000" cy="647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Fractal 'Find Your Golden Heart' by *baba49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457200"/>
            <a:ext cx="42672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42900" y="457200"/>
            <a:ext cx="571500" cy="426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457200"/>
            <a:ext cx="40386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191000" y="647700"/>
            <a:ext cx="609600" cy="42291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4648200"/>
            <a:ext cx="37338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048000" y="4038600"/>
            <a:ext cx="685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42900" y="304800"/>
            <a:ext cx="84201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Listen Carefully As Jesus’ Blood Speaks About…</a:t>
            </a:r>
          </a:p>
          <a:p>
            <a:endParaRPr lang="en-US" sz="3200" b="1" dirty="0">
              <a:solidFill>
                <a:schemeClr val="bg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0" y="1382018"/>
            <a:ext cx="50292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u="sng" dirty="0" smtClean="0">
                <a:solidFill>
                  <a:schemeClr val="bg1"/>
                </a:solidFill>
              </a:rPr>
              <a:t>Remission Of Sins</a:t>
            </a:r>
          </a:p>
          <a:p>
            <a:pPr algn="r"/>
            <a:r>
              <a:rPr lang="en-US" sz="2400" b="1" dirty="0" smtClean="0">
                <a:solidFill>
                  <a:schemeClr val="bg1"/>
                </a:solidFill>
              </a:rPr>
              <a:t>Matthew 26:28, 1John 4:10</a:t>
            </a:r>
          </a:p>
          <a:p>
            <a:pPr algn="r"/>
            <a:endParaRPr lang="en-US" sz="2400" b="1" dirty="0">
              <a:solidFill>
                <a:schemeClr val="bg1"/>
              </a:solidFill>
            </a:endParaRPr>
          </a:p>
          <a:p>
            <a:pPr algn="r"/>
            <a:r>
              <a:rPr lang="en-US" sz="2800" b="1" u="sng" dirty="0" smtClean="0">
                <a:solidFill>
                  <a:schemeClr val="bg1"/>
                </a:solidFill>
              </a:rPr>
              <a:t>Old Law Taken Away</a:t>
            </a:r>
          </a:p>
          <a:p>
            <a:pPr algn="r"/>
            <a:r>
              <a:rPr lang="en-US" sz="2400" b="1" dirty="0" smtClean="0">
                <a:solidFill>
                  <a:schemeClr val="bg1"/>
                </a:solidFill>
              </a:rPr>
              <a:t>Ephesians 2:14-16,</a:t>
            </a:r>
          </a:p>
          <a:p>
            <a:pPr algn="r"/>
            <a:r>
              <a:rPr lang="en-US" sz="2400" b="1" dirty="0" smtClean="0">
                <a:solidFill>
                  <a:schemeClr val="bg1"/>
                </a:solidFill>
              </a:rPr>
              <a:t> Hebrews chapters 8-9-10</a:t>
            </a:r>
          </a:p>
          <a:p>
            <a:pPr algn="r"/>
            <a:endParaRPr lang="en-US" sz="2400" b="1" dirty="0">
              <a:solidFill>
                <a:schemeClr val="bg1"/>
              </a:solidFill>
            </a:endParaRPr>
          </a:p>
          <a:p>
            <a:pPr algn="r"/>
            <a:r>
              <a:rPr lang="en-US" sz="2800" b="1" u="sng" dirty="0" smtClean="0">
                <a:solidFill>
                  <a:schemeClr val="bg1"/>
                </a:solidFill>
              </a:rPr>
              <a:t>Purchase The Church</a:t>
            </a:r>
          </a:p>
          <a:p>
            <a:pPr algn="r"/>
            <a:r>
              <a:rPr lang="en-US" sz="2400" b="1" dirty="0" smtClean="0">
                <a:solidFill>
                  <a:schemeClr val="bg1"/>
                </a:solidFill>
              </a:rPr>
              <a:t>Acts 20:28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4567505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1Peter 1:18-19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1Peter 1:22-23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2900" y="5867400"/>
            <a:ext cx="8648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chemeClr val="bg1"/>
                </a:solidFill>
              </a:rPr>
              <a:t>What do you have to say with respect to the blood of Christ?</a:t>
            </a:r>
            <a:endParaRPr lang="en-US" sz="24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435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355</Words>
  <Application>Microsoft Office PowerPoint</Application>
  <PresentationFormat>On-screen Show (4:3)</PresentationFormat>
  <Paragraphs>73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lmevans</dc:creator>
  <cp:lastModifiedBy>lmevans</cp:lastModifiedBy>
  <cp:revision>12</cp:revision>
  <dcterms:created xsi:type="dcterms:W3CDTF">2017-04-06T16:27:15Z</dcterms:created>
  <dcterms:modified xsi:type="dcterms:W3CDTF">2017-04-11T00:54:04Z</dcterms:modified>
</cp:coreProperties>
</file>