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4E7D3-DEEC-43EE-884E-2319002540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8949EBF-B7D7-43EF-8A18-A11030774A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CBF9883-A0BB-488C-B466-656D80253448}"/>
              </a:ext>
            </a:extLst>
          </p:cNvPr>
          <p:cNvSpPr>
            <a:spLocks noGrp="1"/>
          </p:cNvSpPr>
          <p:nvPr>
            <p:ph type="dt" sz="half" idx="10"/>
          </p:nvPr>
        </p:nvSpPr>
        <p:spPr/>
        <p:txBody>
          <a:bodyPr/>
          <a:lstStyle/>
          <a:p>
            <a:fld id="{E8CEB183-5D55-495D-99C1-1FA64AEAEB80}" type="datetimeFigureOut">
              <a:rPr lang="en-US" smtClean="0"/>
              <a:t>2/7/2020</a:t>
            </a:fld>
            <a:endParaRPr lang="en-US"/>
          </a:p>
        </p:txBody>
      </p:sp>
      <p:sp>
        <p:nvSpPr>
          <p:cNvPr id="5" name="Footer Placeholder 4">
            <a:extLst>
              <a:ext uri="{FF2B5EF4-FFF2-40B4-BE49-F238E27FC236}">
                <a16:creationId xmlns:a16="http://schemas.microsoft.com/office/drawing/2014/main" id="{816A3444-919B-4050-BA1F-5E010BFC9F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45F6A3-6AFE-4D0F-9BCD-94AF387724DF}"/>
              </a:ext>
            </a:extLst>
          </p:cNvPr>
          <p:cNvSpPr>
            <a:spLocks noGrp="1"/>
          </p:cNvSpPr>
          <p:nvPr>
            <p:ph type="sldNum" sz="quarter" idx="12"/>
          </p:nvPr>
        </p:nvSpPr>
        <p:spPr/>
        <p:txBody>
          <a:bodyPr/>
          <a:lstStyle/>
          <a:p>
            <a:fld id="{1682ED9E-11FE-4461-AFFF-800EA92E4CA2}" type="slidenum">
              <a:rPr lang="en-US" smtClean="0"/>
              <a:t>‹#›</a:t>
            </a:fld>
            <a:endParaRPr lang="en-US"/>
          </a:p>
        </p:txBody>
      </p:sp>
    </p:spTree>
    <p:extLst>
      <p:ext uri="{BB962C8B-B14F-4D97-AF65-F5344CB8AC3E}">
        <p14:creationId xmlns:p14="http://schemas.microsoft.com/office/powerpoint/2010/main" val="4257364369"/>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EDB89-7E18-47BF-B861-156FCB94073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F85F9C2-4F79-45E9-BC2D-76D9930472F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2DC43E-7528-44E3-B51D-5A979AE8D1CE}"/>
              </a:ext>
            </a:extLst>
          </p:cNvPr>
          <p:cNvSpPr>
            <a:spLocks noGrp="1"/>
          </p:cNvSpPr>
          <p:nvPr>
            <p:ph type="dt" sz="half" idx="10"/>
          </p:nvPr>
        </p:nvSpPr>
        <p:spPr/>
        <p:txBody>
          <a:bodyPr/>
          <a:lstStyle/>
          <a:p>
            <a:fld id="{E8CEB183-5D55-495D-99C1-1FA64AEAEB80}" type="datetimeFigureOut">
              <a:rPr lang="en-US" smtClean="0"/>
              <a:t>2/7/2020</a:t>
            </a:fld>
            <a:endParaRPr lang="en-US"/>
          </a:p>
        </p:txBody>
      </p:sp>
      <p:sp>
        <p:nvSpPr>
          <p:cNvPr id="5" name="Footer Placeholder 4">
            <a:extLst>
              <a:ext uri="{FF2B5EF4-FFF2-40B4-BE49-F238E27FC236}">
                <a16:creationId xmlns:a16="http://schemas.microsoft.com/office/drawing/2014/main" id="{FA304C11-BE78-4A40-9C4F-05A5EE9DC6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F98590-A50B-46A8-8C89-89B893C21CFB}"/>
              </a:ext>
            </a:extLst>
          </p:cNvPr>
          <p:cNvSpPr>
            <a:spLocks noGrp="1"/>
          </p:cNvSpPr>
          <p:nvPr>
            <p:ph type="sldNum" sz="quarter" idx="12"/>
          </p:nvPr>
        </p:nvSpPr>
        <p:spPr/>
        <p:txBody>
          <a:bodyPr/>
          <a:lstStyle/>
          <a:p>
            <a:fld id="{1682ED9E-11FE-4461-AFFF-800EA92E4CA2}" type="slidenum">
              <a:rPr lang="en-US" smtClean="0"/>
              <a:t>‹#›</a:t>
            </a:fld>
            <a:endParaRPr lang="en-US"/>
          </a:p>
        </p:txBody>
      </p:sp>
    </p:spTree>
    <p:extLst>
      <p:ext uri="{BB962C8B-B14F-4D97-AF65-F5344CB8AC3E}">
        <p14:creationId xmlns:p14="http://schemas.microsoft.com/office/powerpoint/2010/main" val="3209129120"/>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BB2D2B-6477-4DA6-AE84-B4149CFD125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7466A71-57CD-44E8-B313-A8D160A5BC9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60A4AE-F7F1-448A-952F-0095512D0A77}"/>
              </a:ext>
            </a:extLst>
          </p:cNvPr>
          <p:cNvSpPr>
            <a:spLocks noGrp="1"/>
          </p:cNvSpPr>
          <p:nvPr>
            <p:ph type="dt" sz="half" idx="10"/>
          </p:nvPr>
        </p:nvSpPr>
        <p:spPr/>
        <p:txBody>
          <a:bodyPr/>
          <a:lstStyle/>
          <a:p>
            <a:fld id="{E8CEB183-5D55-495D-99C1-1FA64AEAEB80}" type="datetimeFigureOut">
              <a:rPr lang="en-US" smtClean="0"/>
              <a:t>2/7/2020</a:t>
            </a:fld>
            <a:endParaRPr lang="en-US"/>
          </a:p>
        </p:txBody>
      </p:sp>
      <p:sp>
        <p:nvSpPr>
          <p:cNvPr id="5" name="Footer Placeholder 4">
            <a:extLst>
              <a:ext uri="{FF2B5EF4-FFF2-40B4-BE49-F238E27FC236}">
                <a16:creationId xmlns:a16="http://schemas.microsoft.com/office/drawing/2014/main" id="{1AE7F2F9-1BC6-4BA9-AA09-27A3A9E6C4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E849BD-B248-43DE-AD0F-B54081C65D2D}"/>
              </a:ext>
            </a:extLst>
          </p:cNvPr>
          <p:cNvSpPr>
            <a:spLocks noGrp="1"/>
          </p:cNvSpPr>
          <p:nvPr>
            <p:ph type="sldNum" sz="quarter" idx="12"/>
          </p:nvPr>
        </p:nvSpPr>
        <p:spPr/>
        <p:txBody>
          <a:bodyPr/>
          <a:lstStyle/>
          <a:p>
            <a:fld id="{1682ED9E-11FE-4461-AFFF-800EA92E4CA2}" type="slidenum">
              <a:rPr lang="en-US" smtClean="0"/>
              <a:t>‹#›</a:t>
            </a:fld>
            <a:endParaRPr lang="en-US"/>
          </a:p>
        </p:txBody>
      </p:sp>
    </p:spTree>
    <p:extLst>
      <p:ext uri="{BB962C8B-B14F-4D97-AF65-F5344CB8AC3E}">
        <p14:creationId xmlns:p14="http://schemas.microsoft.com/office/powerpoint/2010/main" val="4014582062"/>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D29F2-49C4-406B-9F4A-659B58E0505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A0E5DE-6ABF-434B-B3A9-B4C67AB6FA7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9E9A44-F19A-44B2-80BF-AF7AB657C0A7}"/>
              </a:ext>
            </a:extLst>
          </p:cNvPr>
          <p:cNvSpPr>
            <a:spLocks noGrp="1"/>
          </p:cNvSpPr>
          <p:nvPr>
            <p:ph type="dt" sz="half" idx="10"/>
          </p:nvPr>
        </p:nvSpPr>
        <p:spPr/>
        <p:txBody>
          <a:bodyPr/>
          <a:lstStyle/>
          <a:p>
            <a:fld id="{E8CEB183-5D55-495D-99C1-1FA64AEAEB80}" type="datetimeFigureOut">
              <a:rPr lang="en-US" smtClean="0"/>
              <a:t>2/7/2020</a:t>
            </a:fld>
            <a:endParaRPr lang="en-US"/>
          </a:p>
        </p:txBody>
      </p:sp>
      <p:sp>
        <p:nvSpPr>
          <p:cNvPr id="5" name="Footer Placeholder 4">
            <a:extLst>
              <a:ext uri="{FF2B5EF4-FFF2-40B4-BE49-F238E27FC236}">
                <a16:creationId xmlns:a16="http://schemas.microsoft.com/office/drawing/2014/main" id="{E13093DD-DC7B-4203-B093-F04AF2C498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A44DB2-61DB-473E-BC27-0F69CEC2BAF3}"/>
              </a:ext>
            </a:extLst>
          </p:cNvPr>
          <p:cNvSpPr>
            <a:spLocks noGrp="1"/>
          </p:cNvSpPr>
          <p:nvPr>
            <p:ph type="sldNum" sz="quarter" idx="12"/>
          </p:nvPr>
        </p:nvSpPr>
        <p:spPr/>
        <p:txBody>
          <a:bodyPr/>
          <a:lstStyle/>
          <a:p>
            <a:fld id="{1682ED9E-11FE-4461-AFFF-800EA92E4CA2}" type="slidenum">
              <a:rPr lang="en-US" smtClean="0"/>
              <a:t>‹#›</a:t>
            </a:fld>
            <a:endParaRPr lang="en-US"/>
          </a:p>
        </p:txBody>
      </p:sp>
    </p:spTree>
    <p:extLst>
      <p:ext uri="{BB962C8B-B14F-4D97-AF65-F5344CB8AC3E}">
        <p14:creationId xmlns:p14="http://schemas.microsoft.com/office/powerpoint/2010/main" val="2027495369"/>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B1FD6-CFA1-4E4B-9E20-82342F4B79C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8BACB0C-0CC3-486D-83D7-A57220AFE8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E0F9B69-6DB8-4479-9AA4-ABE942FF8CAF}"/>
              </a:ext>
            </a:extLst>
          </p:cNvPr>
          <p:cNvSpPr>
            <a:spLocks noGrp="1"/>
          </p:cNvSpPr>
          <p:nvPr>
            <p:ph type="dt" sz="half" idx="10"/>
          </p:nvPr>
        </p:nvSpPr>
        <p:spPr/>
        <p:txBody>
          <a:bodyPr/>
          <a:lstStyle/>
          <a:p>
            <a:fld id="{E8CEB183-5D55-495D-99C1-1FA64AEAEB80}" type="datetimeFigureOut">
              <a:rPr lang="en-US" smtClean="0"/>
              <a:t>2/7/2020</a:t>
            </a:fld>
            <a:endParaRPr lang="en-US"/>
          </a:p>
        </p:txBody>
      </p:sp>
      <p:sp>
        <p:nvSpPr>
          <p:cNvPr id="5" name="Footer Placeholder 4">
            <a:extLst>
              <a:ext uri="{FF2B5EF4-FFF2-40B4-BE49-F238E27FC236}">
                <a16:creationId xmlns:a16="http://schemas.microsoft.com/office/drawing/2014/main" id="{020D9EE1-EDF7-42A5-BF17-7FFBAAE114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DF257D-B00E-457A-ABA2-BD99AE7ED5E3}"/>
              </a:ext>
            </a:extLst>
          </p:cNvPr>
          <p:cNvSpPr>
            <a:spLocks noGrp="1"/>
          </p:cNvSpPr>
          <p:nvPr>
            <p:ph type="sldNum" sz="quarter" idx="12"/>
          </p:nvPr>
        </p:nvSpPr>
        <p:spPr/>
        <p:txBody>
          <a:bodyPr/>
          <a:lstStyle/>
          <a:p>
            <a:fld id="{1682ED9E-11FE-4461-AFFF-800EA92E4CA2}" type="slidenum">
              <a:rPr lang="en-US" smtClean="0"/>
              <a:t>‹#›</a:t>
            </a:fld>
            <a:endParaRPr lang="en-US"/>
          </a:p>
        </p:txBody>
      </p:sp>
    </p:spTree>
    <p:extLst>
      <p:ext uri="{BB962C8B-B14F-4D97-AF65-F5344CB8AC3E}">
        <p14:creationId xmlns:p14="http://schemas.microsoft.com/office/powerpoint/2010/main" val="1075420209"/>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5C85D5-70AE-444B-AA8F-8E5FF5F73E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D5604F0-742C-4AEC-A555-391F548DDA5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513239D-4A5B-4064-8509-E1E36A641E0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39925FA-AFF0-48D6-AF58-849A01146093}"/>
              </a:ext>
            </a:extLst>
          </p:cNvPr>
          <p:cNvSpPr>
            <a:spLocks noGrp="1"/>
          </p:cNvSpPr>
          <p:nvPr>
            <p:ph type="dt" sz="half" idx="10"/>
          </p:nvPr>
        </p:nvSpPr>
        <p:spPr/>
        <p:txBody>
          <a:bodyPr/>
          <a:lstStyle/>
          <a:p>
            <a:fld id="{E8CEB183-5D55-495D-99C1-1FA64AEAEB80}" type="datetimeFigureOut">
              <a:rPr lang="en-US" smtClean="0"/>
              <a:t>2/7/2020</a:t>
            </a:fld>
            <a:endParaRPr lang="en-US"/>
          </a:p>
        </p:txBody>
      </p:sp>
      <p:sp>
        <p:nvSpPr>
          <p:cNvPr id="6" name="Footer Placeholder 5">
            <a:extLst>
              <a:ext uri="{FF2B5EF4-FFF2-40B4-BE49-F238E27FC236}">
                <a16:creationId xmlns:a16="http://schemas.microsoft.com/office/drawing/2014/main" id="{A262654F-D31F-4A8C-B3C1-F0D6E22309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55ABCA-4231-401E-984A-A6BC594B82C7}"/>
              </a:ext>
            </a:extLst>
          </p:cNvPr>
          <p:cNvSpPr>
            <a:spLocks noGrp="1"/>
          </p:cNvSpPr>
          <p:nvPr>
            <p:ph type="sldNum" sz="quarter" idx="12"/>
          </p:nvPr>
        </p:nvSpPr>
        <p:spPr/>
        <p:txBody>
          <a:bodyPr/>
          <a:lstStyle/>
          <a:p>
            <a:fld id="{1682ED9E-11FE-4461-AFFF-800EA92E4CA2}" type="slidenum">
              <a:rPr lang="en-US" smtClean="0"/>
              <a:t>‹#›</a:t>
            </a:fld>
            <a:endParaRPr lang="en-US"/>
          </a:p>
        </p:txBody>
      </p:sp>
    </p:spTree>
    <p:extLst>
      <p:ext uri="{BB962C8B-B14F-4D97-AF65-F5344CB8AC3E}">
        <p14:creationId xmlns:p14="http://schemas.microsoft.com/office/powerpoint/2010/main" val="4294013669"/>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9EEC1-A0E7-4464-B0A4-74EEB7570CD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3D9D5EB-6D1F-4459-97CB-9680EA936E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1508C63-9E4C-4FF9-9B1E-6FA8F479792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7BD31E6-F71B-4646-A35A-DBD72106CCC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3175704-2564-46F9-B4B2-9126A9F0E43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7BF847C-A37D-4FAE-B646-72E7E0B405C9}"/>
              </a:ext>
            </a:extLst>
          </p:cNvPr>
          <p:cNvSpPr>
            <a:spLocks noGrp="1"/>
          </p:cNvSpPr>
          <p:nvPr>
            <p:ph type="dt" sz="half" idx="10"/>
          </p:nvPr>
        </p:nvSpPr>
        <p:spPr/>
        <p:txBody>
          <a:bodyPr/>
          <a:lstStyle/>
          <a:p>
            <a:fld id="{E8CEB183-5D55-495D-99C1-1FA64AEAEB80}" type="datetimeFigureOut">
              <a:rPr lang="en-US" smtClean="0"/>
              <a:t>2/7/2020</a:t>
            </a:fld>
            <a:endParaRPr lang="en-US"/>
          </a:p>
        </p:txBody>
      </p:sp>
      <p:sp>
        <p:nvSpPr>
          <p:cNvPr id="8" name="Footer Placeholder 7">
            <a:extLst>
              <a:ext uri="{FF2B5EF4-FFF2-40B4-BE49-F238E27FC236}">
                <a16:creationId xmlns:a16="http://schemas.microsoft.com/office/drawing/2014/main" id="{51DE4D5F-F4B5-4ED9-8151-8B3536021A0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300495D-458D-4D0F-8F9F-940C60B61AB7}"/>
              </a:ext>
            </a:extLst>
          </p:cNvPr>
          <p:cNvSpPr>
            <a:spLocks noGrp="1"/>
          </p:cNvSpPr>
          <p:nvPr>
            <p:ph type="sldNum" sz="quarter" idx="12"/>
          </p:nvPr>
        </p:nvSpPr>
        <p:spPr/>
        <p:txBody>
          <a:bodyPr/>
          <a:lstStyle/>
          <a:p>
            <a:fld id="{1682ED9E-11FE-4461-AFFF-800EA92E4CA2}" type="slidenum">
              <a:rPr lang="en-US" smtClean="0"/>
              <a:t>‹#›</a:t>
            </a:fld>
            <a:endParaRPr lang="en-US"/>
          </a:p>
        </p:txBody>
      </p:sp>
    </p:spTree>
    <p:extLst>
      <p:ext uri="{BB962C8B-B14F-4D97-AF65-F5344CB8AC3E}">
        <p14:creationId xmlns:p14="http://schemas.microsoft.com/office/powerpoint/2010/main" val="34594358"/>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F09BE-0F3C-458A-A3BD-EEFB3185240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A4D0EB5-6C95-4578-8722-A56C91E63700}"/>
              </a:ext>
            </a:extLst>
          </p:cNvPr>
          <p:cNvSpPr>
            <a:spLocks noGrp="1"/>
          </p:cNvSpPr>
          <p:nvPr>
            <p:ph type="dt" sz="half" idx="10"/>
          </p:nvPr>
        </p:nvSpPr>
        <p:spPr/>
        <p:txBody>
          <a:bodyPr/>
          <a:lstStyle/>
          <a:p>
            <a:fld id="{E8CEB183-5D55-495D-99C1-1FA64AEAEB80}" type="datetimeFigureOut">
              <a:rPr lang="en-US" smtClean="0"/>
              <a:t>2/7/2020</a:t>
            </a:fld>
            <a:endParaRPr lang="en-US"/>
          </a:p>
        </p:txBody>
      </p:sp>
      <p:sp>
        <p:nvSpPr>
          <p:cNvPr id="4" name="Footer Placeholder 3">
            <a:extLst>
              <a:ext uri="{FF2B5EF4-FFF2-40B4-BE49-F238E27FC236}">
                <a16:creationId xmlns:a16="http://schemas.microsoft.com/office/drawing/2014/main" id="{1C464A92-08B4-4A47-A4A6-ACA81A3A359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102CF8F-DBE6-46C3-BCB8-983A3586790E}"/>
              </a:ext>
            </a:extLst>
          </p:cNvPr>
          <p:cNvSpPr>
            <a:spLocks noGrp="1"/>
          </p:cNvSpPr>
          <p:nvPr>
            <p:ph type="sldNum" sz="quarter" idx="12"/>
          </p:nvPr>
        </p:nvSpPr>
        <p:spPr/>
        <p:txBody>
          <a:bodyPr/>
          <a:lstStyle/>
          <a:p>
            <a:fld id="{1682ED9E-11FE-4461-AFFF-800EA92E4CA2}" type="slidenum">
              <a:rPr lang="en-US" smtClean="0"/>
              <a:t>‹#›</a:t>
            </a:fld>
            <a:endParaRPr lang="en-US"/>
          </a:p>
        </p:txBody>
      </p:sp>
    </p:spTree>
    <p:extLst>
      <p:ext uri="{BB962C8B-B14F-4D97-AF65-F5344CB8AC3E}">
        <p14:creationId xmlns:p14="http://schemas.microsoft.com/office/powerpoint/2010/main" val="2152570799"/>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28ECA4-786C-4F65-98F7-5ACA04B6A688}"/>
              </a:ext>
            </a:extLst>
          </p:cNvPr>
          <p:cNvSpPr>
            <a:spLocks noGrp="1"/>
          </p:cNvSpPr>
          <p:nvPr>
            <p:ph type="dt" sz="half" idx="10"/>
          </p:nvPr>
        </p:nvSpPr>
        <p:spPr/>
        <p:txBody>
          <a:bodyPr/>
          <a:lstStyle/>
          <a:p>
            <a:fld id="{E8CEB183-5D55-495D-99C1-1FA64AEAEB80}" type="datetimeFigureOut">
              <a:rPr lang="en-US" smtClean="0"/>
              <a:t>2/7/2020</a:t>
            </a:fld>
            <a:endParaRPr lang="en-US"/>
          </a:p>
        </p:txBody>
      </p:sp>
      <p:sp>
        <p:nvSpPr>
          <p:cNvPr id="3" name="Footer Placeholder 2">
            <a:extLst>
              <a:ext uri="{FF2B5EF4-FFF2-40B4-BE49-F238E27FC236}">
                <a16:creationId xmlns:a16="http://schemas.microsoft.com/office/drawing/2014/main" id="{8141EF37-9BF7-40FD-887E-52A6E70706D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5CEC071-1741-4017-B680-E8EA66F6D539}"/>
              </a:ext>
            </a:extLst>
          </p:cNvPr>
          <p:cNvSpPr>
            <a:spLocks noGrp="1"/>
          </p:cNvSpPr>
          <p:nvPr>
            <p:ph type="sldNum" sz="quarter" idx="12"/>
          </p:nvPr>
        </p:nvSpPr>
        <p:spPr/>
        <p:txBody>
          <a:bodyPr/>
          <a:lstStyle/>
          <a:p>
            <a:fld id="{1682ED9E-11FE-4461-AFFF-800EA92E4CA2}" type="slidenum">
              <a:rPr lang="en-US" smtClean="0"/>
              <a:t>‹#›</a:t>
            </a:fld>
            <a:endParaRPr lang="en-US"/>
          </a:p>
        </p:txBody>
      </p:sp>
    </p:spTree>
    <p:extLst>
      <p:ext uri="{BB962C8B-B14F-4D97-AF65-F5344CB8AC3E}">
        <p14:creationId xmlns:p14="http://schemas.microsoft.com/office/powerpoint/2010/main" val="3651294492"/>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64A20-B272-492A-8B42-71FD1803E36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E92E740-F6D2-4DA9-8615-E2D80FA0F6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53CCAD8-CE4A-4F26-87C0-ECAB2B6FEC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CFB73C-921C-4E2B-9116-E9124646A023}"/>
              </a:ext>
            </a:extLst>
          </p:cNvPr>
          <p:cNvSpPr>
            <a:spLocks noGrp="1"/>
          </p:cNvSpPr>
          <p:nvPr>
            <p:ph type="dt" sz="half" idx="10"/>
          </p:nvPr>
        </p:nvSpPr>
        <p:spPr/>
        <p:txBody>
          <a:bodyPr/>
          <a:lstStyle/>
          <a:p>
            <a:fld id="{E8CEB183-5D55-495D-99C1-1FA64AEAEB80}" type="datetimeFigureOut">
              <a:rPr lang="en-US" smtClean="0"/>
              <a:t>2/7/2020</a:t>
            </a:fld>
            <a:endParaRPr lang="en-US"/>
          </a:p>
        </p:txBody>
      </p:sp>
      <p:sp>
        <p:nvSpPr>
          <p:cNvPr id="6" name="Footer Placeholder 5">
            <a:extLst>
              <a:ext uri="{FF2B5EF4-FFF2-40B4-BE49-F238E27FC236}">
                <a16:creationId xmlns:a16="http://schemas.microsoft.com/office/drawing/2014/main" id="{95CE0599-81CB-4E96-B8F8-057E734F9B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29B01E-A74A-4555-8E26-6CA2E71855CB}"/>
              </a:ext>
            </a:extLst>
          </p:cNvPr>
          <p:cNvSpPr>
            <a:spLocks noGrp="1"/>
          </p:cNvSpPr>
          <p:nvPr>
            <p:ph type="sldNum" sz="quarter" idx="12"/>
          </p:nvPr>
        </p:nvSpPr>
        <p:spPr/>
        <p:txBody>
          <a:bodyPr/>
          <a:lstStyle/>
          <a:p>
            <a:fld id="{1682ED9E-11FE-4461-AFFF-800EA92E4CA2}" type="slidenum">
              <a:rPr lang="en-US" smtClean="0"/>
              <a:t>‹#›</a:t>
            </a:fld>
            <a:endParaRPr lang="en-US"/>
          </a:p>
        </p:txBody>
      </p:sp>
    </p:spTree>
    <p:extLst>
      <p:ext uri="{BB962C8B-B14F-4D97-AF65-F5344CB8AC3E}">
        <p14:creationId xmlns:p14="http://schemas.microsoft.com/office/powerpoint/2010/main" val="2796763327"/>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E815B-063D-47EB-91D7-02FB3A1769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ABC2F7F-483A-4EF8-BB90-8584961FEA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22B62C6-8F16-4A50-BB10-BD66A9E05C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0FDC6A-16D7-4028-8DD9-C2865718680F}"/>
              </a:ext>
            </a:extLst>
          </p:cNvPr>
          <p:cNvSpPr>
            <a:spLocks noGrp="1"/>
          </p:cNvSpPr>
          <p:nvPr>
            <p:ph type="dt" sz="half" idx="10"/>
          </p:nvPr>
        </p:nvSpPr>
        <p:spPr/>
        <p:txBody>
          <a:bodyPr/>
          <a:lstStyle/>
          <a:p>
            <a:fld id="{E8CEB183-5D55-495D-99C1-1FA64AEAEB80}" type="datetimeFigureOut">
              <a:rPr lang="en-US" smtClean="0"/>
              <a:t>2/7/2020</a:t>
            </a:fld>
            <a:endParaRPr lang="en-US"/>
          </a:p>
        </p:txBody>
      </p:sp>
      <p:sp>
        <p:nvSpPr>
          <p:cNvPr id="6" name="Footer Placeholder 5">
            <a:extLst>
              <a:ext uri="{FF2B5EF4-FFF2-40B4-BE49-F238E27FC236}">
                <a16:creationId xmlns:a16="http://schemas.microsoft.com/office/drawing/2014/main" id="{5723472B-E5CD-47DB-A72D-10DBF66759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F7DB3D-C8EA-4AC0-888B-6FE69EDE15D6}"/>
              </a:ext>
            </a:extLst>
          </p:cNvPr>
          <p:cNvSpPr>
            <a:spLocks noGrp="1"/>
          </p:cNvSpPr>
          <p:nvPr>
            <p:ph type="sldNum" sz="quarter" idx="12"/>
          </p:nvPr>
        </p:nvSpPr>
        <p:spPr/>
        <p:txBody>
          <a:bodyPr/>
          <a:lstStyle/>
          <a:p>
            <a:fld id="{1682ED9E-11FE-4461-AFFF-800EA92E4CA2}" type="slidenum">
              <a:rPr lang="en-US" smtClean="0"/>
              <a:t>‹#›</a:t>
            </a:fld>
            <a:endParaRPr lang="en-US"/>
          </a:p>
        </p:txBody>
      </p:sp>
    </p:spTree>
    <p:extLst>
      <p:ext uri="{BB962C8B-B14F-4D97-AF65-F5344CB8AC3E}">
        <p14:creationId xmlns:p14="http://schemas.microsoft.com/office/powerpoint/2010/main" val="3693294022"/>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07F96E-5596-47B5-918A-D5A354A36C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A3E7427-489B-4690-834C-AA631584C1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768AB7-10F4-4746-8736-A94CA44673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CEB183-5D55-495D-99C1-1FA64AEAEB80}" type="datetimeFigureOut">
              <a:rPr lang="en-US" smtClean="0"/>
              <a:t>2/7/2020</a:t>
            </a:fld>
            <a:endParaRPr lang="en-US"/>
          </a:p>
        </p:txBody>
      </p:sp>
      <p:sp>
        <p:nvSpPr>
          <p:cNvPr id="5" name="Footer Placeholder 4">
            <a:extLst>
              <a:ext uri="{FF2B5EF4-FFF2-40B4-BE49-F238E27FC236}">
                <a16:creationId xmlns:a16="http://schemas.microsoft.com/office/drawing/2014/main" id="{E231DD64-70E9-41BA-AA0A-E829B191B9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F98FEF9-9BE0-4C64-B2FD-0B07175358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82ED9E-11FE-4461-AFFF-800EA92E4CA2}" type="slidenum">
              <a:rPr lang="en-US" smtClean="0"/>
              <a:t>‹#›</a:t>
            </a:fld>
            <a:endParaRPr lang="en-US"/>
          </a:p>
        </p:txBody>
      </p:sp>
    </p:spTree>
    <p:extLst>
      <p:ext uri="{BB962C8B-B14F-4D97-AF65-F5344CB8AC3E}">
        <p14:creationId xmlns:p14="http://schemas.microsoft.com/office/powerpoint/2010/main" val="23890763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0" name="Picture 6" descr="My Horrific Elegance.">
            <a:extLst>
              <a:ext uri="{FF2B5EF4-FFF2-40B4-BE49-F238E27FC236}">
                <a16:creationId xmlns:a16="http://schemas.microsoft.com/office/drawing/2014/main" id="{38DD3F72-088B-43E3-B2F5-5D0A6897DE8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9048" b="28765"/>
          <a:stretch/>
        </p:blipFill>
        <p:spPr bwMode="auto">
          <a:xfrm>
            <a:off x="419878" y="242596"/>
            <a:ext cx="11513975" cy="631682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01DA58EC-7B60-415B-9644-B4AD5D4BC73F}"/>
              </a:ext>
            </a:extLst>
          </p:cNvPr>
          <p:cNvSpPr txBox="1"/>
          <p:nvPr/>
        </p:nvSpPr>
        <p:spPr>
          <a:xfrm>
            <a:off x="727788" y="522514"/>
            <a:ext cx="11044334" cy="892552"/>
          </a:xfrm>
          <a:prstGeom prst="rect">
            <a:avLst/>
          </a:prstGeom>
          <a:noFill/>
        </p:spPr>
        <p:txBody>
          <a:bodyPr wrap="square" rtlCol="0">
            <a:spAutoFit/>
          </a:bodyPr>
          <a:lstStyle/>
          <a:p>
            <a:pPr algn="ctr"/>
            <a:r>
              <a:rPr lang="en-US" sz="2800" b="1" dirty="0">
                <a:solidFill>
                  <a:schemeClr val="bg1"/>
                </a:solidFill>
              </a:rPr>
              <a:t>NAHUM…</a:t>
            </a:r>
          </a:p>
          <a:p>
            <a:pPr algn="ctr"/>
            <a:r>
              <a:rPr lang="en-US" sz="2400" b="1" dirty="0">
                <a:solidFill>
                  <a:schemeClr val="bg1"/>
                </a:solidFill>
              </a:rPr>
              <a:t>(The Fall of Nineveh)</a:t>
            </a:r>
          </a:p>
        </p:txBody>
      </p:sp>
      <p:sp>
        <p:nvSpPr>
          <p:cNvPr id="6" name="TextBox 5">
            <a:extLst>
              <a:ext uri="{FF2B5EF4-FFF2-40B4-BE49-F238E27FC236}">
                <a16:creationId xmlns:a16="http://schemas.microsoft.com/office/drawing/2014/main" id="{278AF807-44F0-45E6-8EBA-467FCA981CC7}"/>
              </a:ext>
            </a:extLst>
          </p:cNvPr>
          <p:cNvSpPr txBox="1"/>
          <p:nvPr/>
        </p:nvSpPr>
        <p:spPr>
          <a:xfrm>
            <a:off x="808653" y="1786640"/>
            <a:ext cx="5368212" cy="4401205"/>
          </a:xfrm>
          <a:prstGeom prst="rect">
            <a:avLst/>
          </a:prstGeom>
          <a:noFill/>
        </p:spPr>
        <p:txBody>
          <a:bodyPr wrap="square" rtlCol="0">
            <a:spAutoFit/>
          </a:bodyPr>
          <a:lstStyle/>
          <a:p>
            <a:r>
              <a:rPr lang="en-US" sz="2400" b="1" dirty="0">
                <a:solidFill>
                  <a:schemeClr val="bg1"/>
                </a:solidFill>
              </a:rPr>
              <a:t>Nahum, is a contemporary with Jeremiah, Habakkuk and Zephaniah.  His name means “Consolation”</a:t>
            </a:r>
          </a:p>
          <a:p>
            <a:endParaRPr lang="en-US" sz="2400" b="1" dirty="0">
              <a:solidFill>
                <a:schemeClr val="bg1"/>
              </a:solidFill>
            </a:endParaRPr>
          </a:p>
          <a:p>
            <a:r>
              <a:rPr lang="en-US" sz="2400" b="1" dirty="0">
                <a:solidFill>
                  <a:schemeClr val="bg1"/>
                </a:solidFill>
              </a:rPr>
              <a:t>Central Theme of the Message Delivered</a:t>
            </a:r>
          </a:p>
          <a:p>
            <a:pPr marL="342900" indent="-342900">
              <a:buFont typeface="Arial" panose="020B0604020202020204" pitchFamily="34" charset="0"/>
              <a:buChar char="•"/>
            </a:pPr>
            <a:r>
              <a:rPr lang="en-US" sz="2000" b="1" dirty="0">
                <a:solidFill>
                  <a:schemeClr val="bg1"/>
                </a:solidFill>
              </a:rPr>
              <a:t>Nineveh will fall/destruction</a:t>
            </a:r>
          </a:p>
          <a:p>
            <a:pPr marL="342900" indent="-342900">
              <a:buFont typeface="Arial" panose="020B0604020202020204" pitchFamily="34" charset="0"/>
              <a:buChar char="•"/>
            </a:pPr>
            <a:r>
              <a:rPr lang="en-US" sz="2000" b="1" dirty="0">
                <a:solidFill>
                  <a:schemeClr val="bg1"/>
                </a:solidFill>
              </a:rPr>
              <a:t>No mercy will be extended; as mercy was taken for granted the first time</a:t>
            </a:r>
          </a:p>
          <a:p>
            <a:pPr marL="342900" indent="-342900">
              <a:buFont typeface="Arial" panose="020B0604020202020204" pitchFamily="34" charset="0"/>
              <a:buChar char="•"/>
            </a:pPr>
            <a:endParaRPr lang="en-US" sz="2000" b="1" dirty="0">
              <a:solidFill>
                <a:schemeClr val="bg1"/>
              </a:solidFill>
            </a:endParaRPr>
          </a:p>
          <a:p>
            <a:r>
              <a:rPr lang="en-US" sz="2000" b="1" dirty="0">
                <a:solidFill>
                  <a:schemeClr val="bg1"/>
                </a:solidFill>
              </a:rPr>
              <a:t>Nineveh was a leading city in the Assyrian empire.  It was viewed at the time of Nahum’s writing as a world power, but clearly in a state of decline (630-612 </a:t>
            </a:r>
            <a:r>
              <a:rPr lang="en-US" sz="2000" b="1" dirty="0" err="1">
                <a:solidFill>
                  <a:schemeClr val="bg1"/>
                </a:solidFill>
              </a:rPr>
              <a:t>bc</a:t>
            </a:r>
            <a:r>
              <a:rPr lang="en-US" sz="2000" b="1" dirty="0">
                <a:solidFill>
                  <a:schemeClr val="bg1"/>
                </a:solidFill>
              </a:rPr>
              <a:t>)</a:t>
            </a:r>
          </a:p>
        </p:txBody>
      </p:sp>
      <p:sp>
        <p:nvSpPr>
          <p:cNvPr id="7" name="TextBox 6">
            <a:extLst>
              <a:ext uri="{FF2B5EF4-FFF2-40B4-BE49-F238E27FC236}">
                <a16:creationId xmlns:a16="http://schemas.microsoft.com/office/drawing/2014/main" id="{DEF91177-64B7-4DD1-AEB9-4190AF82861F}"/>
              </a:ext>
            </a:extLst>
          </p:cNvPr>
          <p:cNvSpPr txBox="1"/>
          <p:nvPr/>
        </p:nvSpPr>
        <p:spPr>
          <a:xfrm>
            <a:off x="7751428" y="2290194"/>
            <a:ext cx="4020694" cy="2677656"/>
          </a:xfrm>
          <a:prstGeom prst="rect">
            <a:avLst/>
          </a:prstGeom>
          <a:noFill/>
        </p:spPr>
        <p:txBody>
          <a:bodyPr wrap="square" rtlCol="0">
            <a:spAutoFit/>
          </a:bodyPr>
          <a:lstStyle/>
          <a:p>
            <a:pPr algn="r"/>
            <a:r>
              <a:rPr lang="en-US" sz="2400" b="1" dirty="0">
                <a:solidFill>
                  <a:schemeClr val="bg1"/>
                </a:solidFill>
              </a:rPr>
              <a:t>In the days of Jonah, people of Nineveh repented and enjoyed God’s mercy…at least for a short time.  They grew to take God’s mercy for granted and found themselves facing God’s judgment/punishment</a:t>
            </a:r>
          </a:p>
        </p:txBody>
      </p:sp>
    </p:spTree>
    <p:extLst>
      <p:ext uri="{BB962C8B-B14F-4D97-AF65-F5344CB8AC3E}">
        <p14:creationId xmlns:p14="http://schemas.microsoft.com/office/powerpoint/2010/main" val="2459599884"/>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01879B0-F154-4301-839C-625097151B9C}"/>
              </a:ext>
            </a:extLst>
          </p:cNvPr>
          <p:cNvSpPr/>
          <p:nvPr/>
        </p:nvSpPr>
        <p:spPr>
          <a:xfrm>
            <a:off x="335560" y="343949"/>
            <a:ext cx="11576807" cy="6207853"/>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Lee Jeffries Photography">
            <a:extLst>
              <a:ext uri="{FF2B5EF4-FFF2-40B4-BE49-F238E27FC236}">
                <a16:creationId xmlns:a16="http://schemas.microsoft.com/office/drawing/2014/main" id="{096A2627-11C1-496A-9C78-030C5A9294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560" y="343949"/>
            <a:ext cx="4796277" cy="617010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A965A0A9-718C-4211-8AA7-837CEC7F350D}"/>
              </a:ext>
            </a:extLst>
          </p:cNvPr>
          <p:cNvSpPr txBox="1"/>
          <p:nvPr/>
        </p:nvSpPr>
        <p:spPr>
          <a:xfrm>
            <a:off x="4748169" y="494950"/>
            <a:ext cx="7108271" cy="1323439"/>
          </a:xfrm>
          <a:prstGeom prst="rect">
            <a:avLst/>
          </a:prstGeom>
          <a:noFill/>
        </p:spPr>
        <p:txBody>
          <a:bodyPr wrap="square" rtlCol="0">
            <a:spAutoFit/>
          </a:bodyPr>
          <a:lstStyle/>
          <a:p>
            <a:pPr algn="ctr"/>
            <a:r>
              <a:rPr lang="en-US" sz="3200" b="1" dirty="0">
                <a:solidFill>
                  <a:srgbClr val="FFFF00"/>
                </a:solidFill>
              </a:rPr>
              <a:t>No Mercy…</a:t>
            </a:r>
          </a:p>
          <a:p>
            <a:pPr algn="ctr"/>
            <a:r>
              <a:rPr lang="en-US" sz="2400" b="1" dirty="0">
                <a:solidFill>
                  <a:schemeClr val="bg1"/>
                </a:solidFill>
              </a:rPr>
              <a:t>Nahum’s Three-Part Message On Judgment/Punishment</a:t>
            </a:r>
          </a:p>
        </p:txBody>
      </p:sp>
      <p:sp>
        <p:nvSpPr>
          <p:cNvPr id="4" name="TextBox 3">
            <a:extLst>
              <a:ext uri="{FF2B5EF4-FFF2-40B4-BE49-F238E27FC236}">
                <a16:creationId xmlns:a16="http://schemas.microsoft.com/office/drawing/2014/main" id="{0F22F8AB-1DD1-4B8E-95BA-51C373913675}"/>
              </a:ext>
            </a:extLst>
          </p:cNvPr>
          <p:cNvSpPr txBox="1"/>
          <p:nvPr/>
        </p:nvSpPr>
        <p:spPr>
          <a:xfrm>
            <a:off x="5419573" y="1841534"/>
            <a:ext cx="6149130" cy="4339650"/>
          </a:xfrm>
          <a:prstGeom prst="rect">
            <a:avLst/>
          </a:prstGeom>
          <a:noFill/>
        </p:spPr>
        <p:txBody>
          <a:bodyPr wrap="square" rtlCol="0">
            <a:spAutoFit/>
          </a:bodyPr>
          <a:lstStyle/>
          <a:p>
            <a:pPr algn="r"/>
            <a:r>
              <a:rPr lang="en-US" sz="2400" b="1" dirty="0">
                <a:solidFill>
                  <a:schemeClr val="bg1"/>
                </a:solidFill>
              </a:rPr>
              <a:t>Chapter One:</a:t>
            </a:r>
          </a:p>
          <a:p>
            <a:pPr algn="r"/>
            <a:r>
              <a:rPr lang="en-US" sz="2000" b="1" dirty="0">
                <a:solidFill>
                  <a:schemeClr val="bg1"/>
                </a:solidFill>
              </a:rPr>
              <a:t>Doom; no mercy/no second chance</a:t>
            </a:r>
          </a:p>
          <a:p>
            <a:pPr algn="r"/>
            <a:r>
              <a:rPr lang="en-US" sz="2000" b="1" dirty="0">
                <a:solidFill>
                  <a:srgbClr val="FFFF00"/>
                </a:solidFill>
              </a:rPr>
              <a:t>(see also 2Peter 3:9; Romans 11:22; Romans 12:19)</a:t>
            </a:r>
          </a:p>
          <a:p>
            <a:pPr algn="r"/>
            <a:endParaRPr lang="en-US" sz="2000" b="1" dirty="0">
              <a:solidFill>
                <a:schemeClr val="bg1"/>
              </a:solidFill>
            </a:endParaRPr>
          </a:p>
          <a:p>
            <a:pPr algn="r"/>
            <a:r>
              <a:rPr lang="en-US" sz="2400" b="1" dirty="0">
                <a:solidFill>
                  <a:schemeClr val="bg1"/>
                </a:solidFill>
              </a:rPr>
              <a:t>Chapter Two:</a:t>
            </a:r>
          </a:p>
          <a:p>
            <a:pPr algn="r"/>
            <a:r>
              <a:rPr lang="en-US" sz="2000" b="1" dirty="0">
                <a:solidFill>
                  <a:schemeClr val="bg1"/>
                </a:solidFill>
              </a:rPr>
              <a:t>No amount of preparation and defenses set in place will suffice.  City will be flooded/plundered</a:t>
            </a:r>
          </a:p>
          <a:p>
            <a:pPr algn="r"/>
            <a:endParaRPr lang="en-US" sz="2000" b="1" dirty="0">
              <a:solidFill>
                <a:schemeClr val="bg1"/>
              </a:solidFill>
            </a:endParaRPr>
          </a:p>
          <a:p>
            <a:pPr algn="r"/>
            <a:r>
              <a:rPr lang="en-US" sz="2400" b="1" dirty="0">
                <a:solidFill>
                  <a:schemeClr val="bg1"/>
                </a:solidFill>
              </a:rPr>
              <a:t>Chapter Three:</a:t>
            </a:r>
          </a:p>
          <a:p>
            <a:pPr algn="r"/>
            <a:r>
              <a:rPr lang="en-US" sz="2000" b="1" dirty="0">
                <a:solidFill>
                  <a:schemeClr val="bg1"/>
                </a:solidFill>
              </a:rPr>
              <a:t>Destruction deserved/open, blatant sin</a:t>
            </a:r>
          </a:p>
          <a:p>
            <a:pPr algn="r"/>
            <a:r>
              <a:rPr lang="en-US" sz="2000" b="1" dirty="0">
                <a:solidFill>
                  <a:srgbClr val="FFFF00"/>
                </a:solidFill>
              </a:rPr>
              <a:t>All will be exposed</a:t>
            </a:r>
            <a:r>
              <a:rPr lang="en-US" sz="2000" b="1" dirty="0">
                <a:solidFill>
                  <a:schemeClr val="bg1"/>
                </a:solidFill>
              </a:rPr>
              <a:t>. Neither wealth nor power will be able to save them from what is to come</a:t>
            </a:r>
          </a:p>
          <a:p>
            <a:pPr algn="r"/>
            <a:endParaRPr lang="en-US" sz="2400" b="1" dirty="0">
              <a:solidFill>
                <a:schemeClr val="bg1"/>
              </a:solidFill>
            </a:endParaRPr>
          </a:p>
        </p:txBody>
      </p:sp>
      <p:sp>
        <p:nvSpPr>
          <p:cNvPr id="5" name="TextBox 4">
            <a:extLst>
              <a:ext uri="{FF2B5EF4-FFF2-40B4-BE49-F238E27FC236}">
                <a16:creationId xmlns:a16="http://schemas.microsoft.com/office/drawing/2014/main" id="{04639012-A49E-4371-B0B6-83859F604C33}"/>
              </a:ext>
            </a:extLst>
          </p:cNvPr>
          <p:cNvSpPr txBox="1"/>
          <p:nvPr/>
        </p:nvSpPr>
        <p:spPr>
          <a:xfrm>
            <a:off x="3847751" y="5981129"/>
            <a:ext cx="8148506" cy="400110"/>
          </a:xfrm>
          <a:prstGeom prst="rect">
            <a:avLst/>
          </a:prstGeom>
          <a:noFill/>
        </p:spPr>
        <p:txBody>
          <a:bodyPr wrap="square" rtlCol="0">
            <a:spAutoFit/>
          </a:bodyPr>
          <a:lstStyle/>
          <a:p>
            <a:r>
              <a:rPr lang="en-US" sz="2000" b="1" i="1" dirty="0">
                <a:solidFill>
                  <a:schemeClr val="bg1"/>
                </a:solidFill>
              </a:rPr>
              <a:t>Fait Accompli </a:t>
            </a:r>
            <a:r>
              <a:rPr lang="en-US" sz="2000" b="1" dirty="0">
                <a:solidFill>
                  <a:schemeClr val="bg1"/>
                </a:solidFill>
              </a:rPr>
              <a:t>(Fata Complete): no other option but to accept. Done deal</a:t>
            </a:r>
          </a:p>
        </p:txBody>
      </p:sp>
    </p:spTree>
    <p:extLst>
      <p:ext uri="{BB962C8B-B14F-4D97-AF65-F5344CB8AC3E}">
        <p14:creationId xmlns:p14="http://schemas.microsoft.com/office/powerpoint/2010/main" val="1589205067"/>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DF07649-4E6F-433F-8C0E-CF903B16E480}"/>
              </a:ext>
            </a:extLst>
          </p:cNvPr>
          <p:cNvSpPr/>
          <p:nvPr/>
        </p:nvSpPr>
        <p:spPr>
          <a:xfrm>
            <a:off x="335560" y="260059"/>
            <a:ext cx="11492917" cy="61994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black and white photography">
            <a:extLst>
              <a:ext uri="{FF2B5EF4-FFF2-40B4-BE49-F238E27FC236}">
                <a16:creationId xmlns:a16="http://schemas.microsoft.com/office/drawing/2014/main" id="{AF0DAAA7-E03E-443D-B133-1C88A2FEFF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07478" y="2039223"/>
            <a:ext cx="4346895" cy="434689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66B36AAC-C469-494C-B527-2053BD531CEE}"/>
              </a:ext>
            </a:extLst>
          </p:cNvPr>
          <p:cNvSpPr txBox="1"/>
          <p:nvPr/>
        </p:nvSpPr>
        <p:spPr>
          <a:xfrm>
            <a:off x="562062" y="536895"/>
            <a:ext cx="11192311" cy="523220"/>
          </a:xfrm>
          <a:prstGeom prst="rect">
            <a:avLst/>
          </a:prstGeom>
          <a:noFill/>
        </p:spPr>
        <p:txBody>
          <a:bodyPr wrap="square" rtlCol="0">
            <a:spAutoFit/>
          </a:bodyPr>
          <a:lstStyle/>
          <a:p>
            <a:pPr algn="ctr"/>
            <a:r>
              <a:rPr lang="en-US" sz="2800" b="1" dirty="0">
                <a:solidFill>
                  <a:schemeClr val="bg1"/>
                </a:solidFill>
              </a:rPr>
              <a:t>WHAT CAN WE TAKE AWAY </a:t>
            </a:r>
            <a:r>
              <a:rPr lang="en-US" sz="2000" b="1" dirty="0">
                <a:solidFill>
                  <a:schemeClr val="bg1"/>
                </a:solidFill>
              </a:rPr>
              <a:t>(learn) </a:t>
            </a:r>
            <a:r>
              <a:rPr lang="en-US" sz="2800" b="1" dirty="0">
                <a:solidFill>
                  <a:schemeClr val="bg1"/>
                </a:solidFill>
              </a:rPr>
              <a:t>FROM NINEVEH?</a:t>
            </a:r>
          </a:p>
        </p:txBody>
      </p:sp>
      <p:sp>
        <p:nvSpPr>
          <p:cNvPr id="4" name="TextBox 3">
            <a:extLst>
              <a:ext uri="{FF2B5EF4-FFF2-40B4-BE49-F238E27FC236}">
                <a16:creationId xmlns:a16="http://schemas.microsoft.com/office/drawing/2014/main" id="{7F970E7C-C4FF-490C-A70C-DFE813CF775B}"/>
              </a:ext>
            </a:extLst>
          </p:cNvPr>
          <p:cNvSpPr txBox="1"/>
          <p:nvPr/>
        </p:nvSpPr>
        <p:spPr>
          <a:xfrm>
            <a:off x="562062" y="1409350"/>
            <a:ext cx="7071920" cy="4524315"/>
          </a:xfrm>
          <a:prstGeom prst="rect">
            <a:avLst/>
          </a:prstGeom>
          <a:noFill/>
        </p:spPr>
        <p:txBody>
          <a:bodyPr wrap="square" rtlCol="0">
            <a:spAutoFit/>
          </a:bodyPr>
          <a:lstStyle/>
          <a:p>
            <a:r>
              <a:rPr lang="en-US" sz="2000" b="1" i="1" dirty="0">
                <a:solidFill>
                  <a:srgbClr val="FFFF00"/>
                </a:solidFill>
              </a:rPr>
              <a:t>“For whatever was written in earlier times was written for our instruction, that through perseverance and the encouragement of the Scriptures we might have hope.” </a:t>
            </a:r>
            <a:r>
              <a:rPr lang="en-US" sz="2000" b="1" dirty="0">
                <a:solidFill>
                  <a:schemeClr val="bg1"/>
                </a:solidFill>
              </a:rPr>
              <a:t>(Romans 15:4)</a:t>
            </a:r>
          </a:p>
          <a:p>
            <a:endParaRPr lang="en-US" sz="2000" b="1" i="1" dirty="0">
              <a:solidFill>
                <a:schemeClr val="bg1"/>
              </a:solidFill>
            </a:endParaRPr>
          </a:p>
          <a:p>
            <a:r>
              <a:rPr lang="en-US" sz="2000" b="1" dirty="0">
                <a:solidFill>
                  <a:schemeClr val="bg1"/>
                </a:solidFill>
              </a:rPr>
              <a:t>As A “People”, Can We Honestly Say We Are That Much Different Than The Nations/People Of Old?</a:t>
            </a:r>
          </a:p>
          <a:p>
            <a:endParaRPr lang="en-US" sz="2000" b="1" dirty="0">
              <a:solidFill>
                <a:schemeClr val="bg1"/>
              </a:solidFill>
            </a:endParaRPr>
          </a:p>
          <a:p>
            <a:r>
              <a:rPr lang="en-US" sz="2000" b="1" i="1" dirty="0">
                <a:solidFill>
                  <a:srgbClr val="FFFF00"/>
                </a:solidFill>
              </a:rPr>
              <a:t>“Righteousness exalts a nation, but sin is a disgrace to any people.”  </a:t>
            </a:r>
            <a:r>
              <a:rPr lang="en-US" sz="2000" b="1" dirty="0">
                <a:solidFill>
                  <a:schemeClr val="bg1"/>
                </a:solidFill>
              </a:rPr>
              <a:t>(Proverbs 14:34)</a:t>
            </a:r>
          </a:p>
          <a:p>
            <a:endParaRPr lang="en-US" sz="2000" b="1" i="1" dirty="0">
              <a:solidFill>
                <a:schemeClr val="bg1"/>
              </a:solidFill>
            </a:endParaRPr>
          </a:p>
          <a:p>
            <a:r>
              <a:rPr lang="en-US" sz="2800" b="1" dirty="0">
                <a:solidFill>
                  <a:srgbClr val="FF0000"/>
                </a:solidFill>
              </a:rPr>
              <a:t>Have we been exposed?  </a:t>
            </a:r>
          </a:p>
          <a:p>
            <a:r>
              <a:rPr lang="en-US" sz="2000" b="1" dirty="0">
                <a:solidFill>
                  <a:schemeClr val="bg1"/>
                </a:solidFill>
              </a:rPr>
              <a:t>Secular progressive attitudes; abortion; gender fluidity; same sex marriage; polyamory; overall malaise regarding moral issues; atheism; changing worldviews</a:t>
            </a:r>
          </a:p>
        </p:txBody>
      </p:sp>
      <p:sp>
        <p:nvSpPr>
          <p:cNvPr id="5" name="TextBox 4">
            <a:extLst>
              <a:ext uri="{FF2B5EF4-FFF2-40B4-BE49-F238E27FC236}">
                <a16:creationId xmlns:a16="http://schemas.microsoft.com/office/drawing/2014/main" id="{FA035DF8-014D-48D3-83F9-3A8CA3C220ED}"/>
              </a:ext>
            </a:extLst>
          </p:cNvPr>
          <p:cNvSpPr txBox="1"/>
          <p:nvPr/>
        </p:nvSpPr>
        <p:spPr>
          <a:xfrm>
            <a:off x="8565160" y="1912690"/>
            <a:ext cx="2105636" cy="400110"/>
          </a:xfrm>
          <a:prstGeom prst="rect">
            <a:avLst/>
          </a:prstGeom>
          <a:noFill/>
        </p:spPr>
        <p:txBody>
          <a:bodyPr wrap="square" rtlCol="0">
            <a:spAutoFit/>
          </a:bodyPr>
          <a:lstStyle/>
          <a:p>
            <a:r>
              <a:rPr lang="en-US" sz="2000" b="1" dirty="0">
                <a:solidFill>
                  <a:schemeClr val="bg1"/>
                </a:solidFill>
              </a:rPr>
              <a:t>Ephesians 5:11-13</a:t>
            </a:r>
          </a:p>
        </p:txBody>
      </p:sp>
      <p:sp>
        <p:nvSpPr>
          <p:cNvPr id="6" name="TextBox 5">
            <a:extLst>
              <a:ext uri="{FF2B5EF4-FFF2-40B4-BE49-F238E27FC236}">
                <a16:creationId xmlns:a16="http://schemas.microsoft.com/office/drawing/2014/main" id="{593115E2-CCEF-4B2F-82DF-753A5ACF9964}"/>
              </a:ext>
            </a:extLst>
          </p:cNvPr>
          <p:cNvSpPr txBox="1"/>
          <p:nvPr/>
        </p:nvSpPr>
        <p:spPr>
          <a:xfrm>
            <a:off x="8623883" y="4647501"/>
            <a:ext cx="2046913" cy="400110"/>
          </a:xfrm>
          <a:prstGeom prst="rect">
            <a:avLst/>
          </a:prstGeom>
          <a:noFill/>
        </p:spPr>
        <p:txBody>
          <a:bodyPr wrap="square" rtlCol="0">
            <a:spAutoFit/>
          </a:bodyPr>
          <a:lstStyle/>
          <a:p>
            <a:pPr algn="ctr"/>
            <a:r>
              <a:rPr lang="en-US" sz="2000" b="1" dirty="0">
                <a:solidFill>
                  <a:schemeClr val="bg1"/>
                </a:solidFill>
              </a:rPr>
              <a:t>2Peter 3:9</a:t>
            </a:r>
          </a:p>
        </p:txBody>
      </p:sp>
    </p:spTree>
    <p:extLst>
      <p:ext uri="{BB962C8B-B14F-4D97-AF65-F5344CB8AC3E}">
        <p14:creationId xmlns:p14="http://schemas.microsoft.com/office/powerpoint/2010/main" val="3551108939"/>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EFB7920-8B35-4F0B-9CB1-75BF45B6BEB0}"/>
              </a:ext>
            </a:extLst>
          </p:cNvPr>
          <p:cNvSpPr/>
          <p:nvPr/>
        </p:nvSpPr>
        <p:spPr>
          <a:xfrm>
            <a:off x="302004" y="343949"/>
            <a:ext cx="11560029" cy="62162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8" name="Picture 2" descr="...">
            <a:extLst>
              <a:ext uri="{FF2B5EF4-FFF2-40B4-BE49-F238E27FC236}">
                <a16:creationId xmlns:a16="http://schemas.microsoft.com/office/drawing/2014/main" id="{DF3B2CB4-B442-4C9E-93AC-BCF791E653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3398" y="1057013"/>
            <a:ext cx="2952925" cy="5060279"/>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02014150-A434-41FD-9998-95F03165666A}"/>
              </a:ext>
            </a:extLst>
          </p:cNvPr>
          <p:cNvSpPr/>
          <p:nvPr/>
        </p:nvSpPr>
        <p:spPr>
          <a:xfrm>
            <a:off x="763398" y="5746459"/>
            <a:ext cx="964734" cy="37083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0ED495F0-2852-47CB-9149-09797A2A8B84}"/>
              </a:ext>
            </a:extLst>
          </p:cNvPr>
          <p:cNvSpPr txBox="1"/>
          <p:nvPr/>
        </p:nvSpPr>
        <p:spPr>
          <a:xfrm>
            <a:off x="528506" y="545284"/>
            <a:ext cx="11115413" cy="954107"/>
          </a:xfrm>
          <a:prstGeom prst="rect">
            <a:avLst/>
          </a:prstGeom>
          <a:noFill/>
        </p:spPr>
        <p:txBody>
          <a:bodyPr wrap="square" rtlCol="0">
            <a:spAutoFit/>
          </a:bodyPr>
          <a:lstStyle/>
          <a:p>
            <a:pPr algn="ctr"/>
            <a:r>
              <a:rPr lang="en-US" sz="2800" b="1" dirty="0">
                <a:solidFill>
                  <a:schemeClr val="bg1"/>
                </a:solidFill>
              </a:rPr>
              <a:t>GOD EXTENDED EVERY OPPORTUNITY TO NINEVEH AND HE DOES SO FOR EACH ONE OF US DAY BY DAY. </a:t>
            </a:r>
          </a:p>
        </p:txBody>
      </p:sp>
      <p:sp>
        <p:nvSpPr>
          <p:cNvPr id="5" name="TextBox 4">
            <a:extLst>
              <a:ext uri="{FF2B5EF4-FFF2-40B4-BE49-F238E27FC236}">
                <a16:creationId xmlns:a16="http://schemas.microsoft.com/office/drawing/2014/main" id="{3BFB7115-EFED-4222-BB93-3207DEC068B1}"/>
              </a:ext>
            </a:extLst>
          </p:cNvPr>
          <p:cNvSpPr txBox="1"/>
          <p:nvPr/>
        </p:nvSpPr>
        <p:spPr>
          <a:xfrm>
            <a:off x="4353886" y="2021747"/>
            <a:ext cx="7164198" cy="3477875"/>
          </a:xfrm>
          <a:prstGeom prst="rect">
            <a:avLst/>
          </a:prstGeom>
          <a:noFill/>
        </p:spPr>
        <p:txBody>
          <a:bodyPr wrap="square" rtlCol="0">
            <a:spAutoFit/>
          </a:bodyPr>
          <a:lstStyle/>
          <a:p>
            <a:pPr algn="r"/>
            <a:r>
              <a:rPr lang="en-US" sz="2000" b="1" i="1" dirty="0">
                <a:solidFill>
                  <a:schemeClr val="bg1"/>
                </a:solidFill>
              </a:rPr>
              <a:t>“Behold then the kindness and severity of God; to those who fell, severity</a:t>
            </a:r>
            <a:r>
              <a:rPr lang="en-US" sz="2000" b="1" i="1" dirty="0">
                <a:solidFill>
                  <a:srgbClr val="FFFF00"/>
                </a:solidFill>
              </a:rPr>
              <a:t>, but toward you</a:t>
            </a:r>
            <a:r>
              <a:rPr lang="en-US" sz="2000" b="1" i="1" dirty="0">
                <a:solidFill>
                  <a:schemeClr val="bg1"/>
                </a:solidFill>
              </a:rPr>
              <a:t>, God’s </a:t>
            </a:r>
            <a:r>
              <a:rPr lang="en-US" sz="2000" b="1" i="1" dirty="0">
                <a:solidFill>
                  <a:srgbClr val="FFFF00"/>
                </a:solidFill>
              </a:rPr>
              <a:t>kindness</a:t>
            </a:r>
            <a:r>
              <a:rPr lang="en-US" sz="2000" b="1" i="1" dirty="0">
                <a:solidFill>
                  <a:schemeClr val="bg1"/>
                </a:solidFill>
              </a:rPr>
              <a:t>, </a:t>
            </a:r>
            <a:r>
              <a:rPr lang="en-US" sz="2000" b="1" i="1" dirty="0">
                <a:solidFill>
                  <a:srgbClr val="FFFF00"/>
                </a:solidFill>
              </a:rPr>
              <a:t>if you continue in His kindness</a:t>
            </a:r>
            <a:r>
              <a:rPr lang="en-US" sz="2000" b="1" i="1" dirty="0">
                <a:solidFill>
                  <a:schemeClr val="bg1"/>
                </a:solidFill>
              </a:rPr>
              <a:t>; otherwise you also will be cut off.”</a:t>
            </a:r>
          </a:p>
          <a:p>
            <a:pPr algn="r"/>
            <a:r>
              <a:rPr lang="en-US" sz="2000" b="1" dirty="0">
                <a:solidFill>
                  <a:schemeClr val="bg1"/>
                </a:solidFill>
              </a:rPr>
              <a:t>(Romans 11:22)</a:t>
            </a:r>
          </a:p>
          <a:p>
            <a:pPr algn="r"/>
            <a:endParaRPr lang="en-US" sz="2000" b="1" dirty="0">
              <a:solidFill>
                <a:schemeClr val="bg1"/>
              </a:solidFill>
            </a:endParaRPr>
          </a:p>
          <a:p>
            <a:pPr algn="r"/>
            <a:r>
              <a:rPr lang="en-US" sz="2000" b="1" dirty="0">
                <a:solidFill>
                  <a:schemeClr val="bg1"/>
                </a:solidFill>
              </a:rPr>
              <a:t>Regardless of what others do, we must all bear in mind that each one of us will stand alone before the God of Heaven and be judged based upon what we have done.  </a:t>
            </a:r>
          </a:p>
          <a:p>
            <a:pPr algn="r"/>
            <a:endParaRPr lang="en-US" sz="2000" b="1" dirty="0">
              <a:solidFill>
                <a:schemeClr val="bg1"/>
              </a:solidFill>
            </a:endParaRPr>
          </a:p>
          <a:p>
            <a:pPr algn="r"/>
            <a:r>
              <a:rPr lang="en-US" sz="2000" b="1" i="1" u="sng" dirty="0">
                <a:solidFill>
                  <a:schemeClr val="bg1"/>
                </a:solidFill>
              </a:rPr>
              <a:t>Likewise we must all bear in mind that God has proven to be merciful but also exacting in carrying out His Word</a:t>
            </a:r>
          </a:p>
        </p:txBody>
      </p:sp>
    </p:spTree>
    <p:extLst>
      <p:ext uri="{BB962C8B-B14F-4D97-AF65-F5344CB8AC3E}">
        <p14:creationId xmlns:p14="http://schemas.microsoft.com/office/powerpoint/2010/main" val="3408862651"/>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TotalTime>
  <Words>461</Words>
  <Application>Microsoft Office PowerPoint</Application>
  <PresentationFormat>Widescreen</PresentationFormat>
  <Paragraphs>41</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Willard Evans</dc:creator>
  <cp:lastModifiedBy>Willard Evans</cp:lastModifiedBy>
  <cp:revision>13</cp:revision>
  <cp:lastPrinted>2020-02-07T21:40:34Z</cp:lastPrinted>
  <dcterms:created xsi:type="dcterms:W3CDTF">2020-02-07T19:14:45Z</dcterms:created>
  <dcterms:modified xsi:type="dcterms:W3CDTF">2020-02-07T21:44:56Z</dcterms:modified>
</cp:coreProperties>
</file>