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1A065-A0F2-4D45-87AA-03BF06BA1C5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3CDF0-D6D0-41E8-AD89-1DB4AC2D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5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7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7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6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8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7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9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6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2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0639-2A99-4C7C-A56A-2693C7841565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B910A-F6A0-4051-8A50-DBD4692C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urreal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4" y="304800"/>
            <a:ext cx="8670925" cy="636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33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Keeping It All So Simple…</a:t>
            </a:r>
            <a:endParaRPr lang="en-US" sz="28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“Where the Bible speaks we speak; where it is silent we are silent.”  Thomas Campbell 1803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077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 Revolutionary statement?  So much more than a catch phrase or slogan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  <a:latin typeface="Papyrus" panose="03070502060502030205" pitchFamily="66" charset="0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Listen  To The Sound Of Silence</a:t>
            </a:r>
            <a:endParaRPr lang="en-US" sz="32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4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rreal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344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4572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The Sound of Silence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1Peter 4:11</a:t>
            </a:r>
            <a:endParaRPr lang="en-US" sz="28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“The Bible, I say, the Bible only, is the religion of the Protestants”                             W. Chillingworth 1659</a:t>
            </a:r>
            <a:endParaRPr lang="en-US" sz="20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1752600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“For the church to require more than Christ Himself did, or make the condition of her membership more than our Savior did for discipleship is wholly unwarranted”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E. Stillingfleet  1679</a:t>
            </a:r>
            <a:endParaRPr lang="en-US" sz="20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105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1Corinthians 4:6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“might learn not to exceed what is written…”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3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If You Don’t Understand The Silence Of God, How Can You Understand His Words?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Papyrus" panose="03070502060502030205" pitchFamily="66" charset="0"/>
              </a:rPr>
              <a:t>God is silent on some things, but Why, when we want answers???</a:t>
            </a:r>
          </a:p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Ephesians 3:10</a:t>
            </a:r>
          </a:p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1Corinthians 2:11-16</a:t>
            </a:r>
          </a:p>
          <a:p>
            <a:r>
              <a:rPr lang="en-US" sz="2400" b="1" dirty="0" smtClean="0">
                <a:latin typeface="Papyrus" panose="03070502060502030205" pitchFamily="66" charset="0"/>
              </a:rPr>
              <a:t>Does Man Have The Right To Speak For God??</a:t>
            </a:r>
          </a:p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Generic &amp; Specific</a:t>
            </a:r>
          </a:p>
          <a:p>
            <a:r>
              <a:rPr lang="en-US" sz="2400" b="1" dirty="0" smtClean="0">
                <a:latin typeface="Papyrus" panose="03070502060502030205" pitchFamily="66" charset="0"/>
              </a:rPr>
              <a:t>Romans 14, 1Corinthians 8 and 10</a:t>
            </a:r>
          </a:p>
          <a:p>
            <a:r>
              <a:rPr lang="en-US" sz="2400" b="1" dirty="0" smtClean="0">
                <a:latin typeface="Papyrus" panose="03070502060502030205" pitchFamily="66" charset="0"/>
              </a:rPr>
              <a:t>Liberty</a:t>
            </a:r>
          </a:p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Learn To Listen To The Silence Of God</a:t>
            </a:r>
          </a:p>
        </p:txBody>
      </p:sp>
      <p:pic>
        <p:nvPicPr>
          <p:cNvPr id="3076" name="Picture 4" descr="http://media-cache-ec0.pinimg.com/originals/e5/af/cf/e5afcf0ee0b2a001b624fa1d81b69f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2590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12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actal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457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Is The Bible Simply A Rule Book?</a:t>
            </a:r>
            <a:endParaRPr lang="en-US" sz="32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95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Hebrews 1:1-4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God Has Now Spoken To Us Through His Son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1600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Grace &amp; Truth 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Galatians 5:19-23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James 4:11-12             Matt. 7:1-2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53444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We Are Called To Be Disciples Of Christ Not Lawgivers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743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Respect The Silence Of God…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2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actal_seashell_by_unicorngraphics.jpg 1,200×900 pix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10600" cy="632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76800" y="609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Ecclesiastes 3:14</a:t>
            </a:r>
            <a:endParaRPr lang="en-US" sz="32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1194375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Listen To What God Has Said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Respect As Well His Silence</a:t>
            </a:r>
            <a:endParaRPr lang="en-US" sz="24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8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If You Don’t Understand The Silence Of God, How Can You Understand His Words?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8</cp:revision>
  <cp:lastPrinted>2014-02-18T02:37:48Z</cp:lastPrinted>
  <dcterms:created xsi:type="dcterms:W3CDTF">2014-02-18T01:21:28Z</dcterms:created>
  <dcterms:modified xsi:type="dcterms:W3CDTF">2014-02-18T02:39:35Z</dcterms:modified>
</cp:coreProperties>
</file>