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083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1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E1A065-A0F2-4D45-87AA-03BF06BA1C56}" type="datetimeFigureOut">
              <a:rPr lang="en-US" smtClean="0"/>
              <a:t>2/17/2014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27915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27915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33CDF0-D6D0-41E8-AD89-1DB4AC2DB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2871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90639-2A99-4C7C-A56A-2693C7841565}" type="datetimeFigureOut">
              <a:rPr lang="en-US" smtClean="0"/>
              <a:t>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B910A-F6A0-4051-8A50-DBD4692C9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354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90639-2A99-4C7C-A56A-2693C7841565}" type="datetimeFigureOut">
              <a:rPr lang="en-US" smtClean="0"/>
              <a:t>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B910A-F6A0-4051-8A50-DBD4692C9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676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90639-2A99-4C7C-A56A-2693C7841565}" type="datetimeFigureOut">
              <a:rPr lang="en-US" smtClean="0"/>
              <a:t>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B910A-F6A0-4051-8A50-DBD4692C9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275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90639-2A99-4C7C-A56A-2693C7841565}" type="datetimeFigureOut">
              <a:rPr lang="en-US" smtClean="0"/>
              <a:t>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B910A-F6A0-4051-8A50-DBD4692C9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963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90639-2A99-4C7C-A56A-2693C7841565}" type="datetimeFigureOut">
              <a:rPr lang="en-US" smtClean="0"/>
              <a:t>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B910A-F6A0-4051-8A50-DBD4692C9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47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90639-2A99-4C7C-A56A-2693C7841565}" type="datetimeFigureOut">
              <a:rPr lang="en-US" smtClean="0"/>
              <a:t>2/17/2014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B910A-F6A0-4051-8A50-DBD4692C9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388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90639-2A99-4C7C-A56A-2693C7841565}" type="datetimeFigureOut">
              <a:rPr lang="en-US" smtClean="0"/>
              <a:t>2/17/2014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B910A-F6A0-4051-8A50-DBD4692C9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779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90639-2A99-4C7C-A56A-2693C7841565}" type="datetimeFigureOut">
              <a:rPr lang="en-US" smtClean="0"/>
              <a:t>2/17/2014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B910A-F6A0-4051-8A50-DBD4692C9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7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90639-2A99-4C7C-A56A-2693C7841565}" type="datetimeFigureOut">
              <a:rPr lang="en-US" smtClean="0"/>
              <a:t>2/17/2014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B910A-F6A0-4051-8A50-DBD4692C9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598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90639-2A99-4C7C-A56A-2693C7841565}" type="datetimeFigureOut">
              <a:rPr lang="en-US" smtClean="0"/>
              <a:t>2/17/2014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B910A-F6A0-4051-8A50-DBD4692C9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164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90639-2A99-4C7C-A56A-2693C7841565}" type="datetimeFigureOut">
              <a:rPr lang="en-US" smtClean="0"/>
              <a:t>2/17/2014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B910A-F6A0-4051-8A50-DBD4692C9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222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390639-2A99-4C7C-A56A-2693C7841565}" type="datetimeFigureOut">
              <a:rPr lang="en-US" smtClean="0"/>
              <a:t>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B910A-F6A0-4051-8A50-DBD4692C9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132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Surrealis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274" y="304800"/>
            <a:ext cx="8670925" cy="636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81000" y="533400"/>
            <a:ext cx="457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latin typeface="Papyrus" panose="03070502060502030205" pitchFamily="66" charset="0"/>
              </a:rPr>
              <a:t>Keeping It All So Simple…</a:t>
            </a:r>
            <a:endParaRPr lang="en-US" sz="2800" b="1" dirty="0">
              <a:solidFill>
                <a:schemeClr val="bg1"/>
              </a:solidFill>
              <a:latin typeface="Papyrus" panose="03070502060502030205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1371600"/>
            <a:ext cx="441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Papyrus" panose="03070502060502030205" pitchFamily="66" charset="0"/>
              </a:rPr>
              <a:t>“Where the Bible speaks we speak; where it is silent we are silent.”  Thomas Campbell 1803</a:t>
            </a:r>
            <a:endParaRPr lang="en-US" sz="2400" b="1" dirty="0">
              <a:solidFill>
                <a:schemeClr val="bg1"/>
              </a:solidFill>
              <a:latin typeface="Papyrus" panose="03070502060502030205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4572000"/>
            <a:ext cx="80772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  <a:t>A Revolutionary statement?  So much more than a catch phrase or slogan</a:t>
            </a:r>
          </a:p>
          <a:p>
            <a:pPr algn="ctr"/>
            <a:endParaRPr lang="en-US" sz="2400" b="1" dirty="0" smtClean="0">
              <a:solidFill>
                <a:schemeClr val="bg1"/>
              </a:solidFill>
              <a:latin typeface="Papyrus" panose="03070502060502030205" pitchFamily="66" charset="0"/>
            </a:endParaRPr>
          </a:p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Papyrus" panose="03070502060502030205" pitchFamily="66" charset="0"/>
              </a:rPr>
              <a:t>Listen  To The Sound Of Silence</a:t>
            </a:r>
            <a:endParaRPr lang="en-US" sz="3200" b="1" dirty="0">
              <a:solidFill>
                <a:schemeClr val="bg1"/>
              </a:solidFill>
              <a:latin typeface="Papyrus" panose="03070502060502030205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0542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Surrealis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8534400" cy="632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33400" y="457200"/>
            <a:ext cx="8153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Papyrus" panose="03070502060502030205" pitchFamily="66" charset="0"/>
              </a:rPr>
              <a:t>The Sound of Silence</a:t>
            </a:r>
          </a:p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Papyrus" panose="03070502060502030205" pitchFamily="66" charset="0"/>
              </a:rPr>
              <a:t>1Peter 4:11</a:t>
            </a:r>
            <a:endParaRPr lang="en-US" sz="2800" b="1" dirty="0">
              <a:solidFill>
                <a:schemeClr val="bg1"/>
              </a:solidFill>
              <a:latin typeface="Papyrus" panose="03070502060502030205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1600200"/>
            <a:ext cx="3429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Papyrus" panose="03070502060502030205" pitchFamily="66" charset="0"/>
              </a:rPr>
              <a:t>“The Bible, I say, the Bible only, is the religion of the Protestants”                             W. Chillingworth 1659</a:t>
            </a:r>
            <a:endParaRPr lang="en-US" sz="2000" b="1" dirty="0">
              <a:solidFill>
                <a:schemeClr val="bg1"/>
              </a:solidFill>
              <a:latin typeface="Papyrus" panose="03070502060502030205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15000" y="1752600"/>
            <a:ext cx="2971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Papyrus" panose="03070502060502030205" pitchFamily="66" charset="0"/>
              </a:rPr>
              <a:t>“For the church to require more than Christ Himself did, or make the condition of her membership more than our Savior did for discipleship is wholly unwarranted”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Papyrus" panose="03070502060502030205" pitchFamily="66" charset="0"/>
              </a:rPr>
              <a:t>E. Stillingfleet  1679</a:t>
            </a:r>
            <a:endParaRPr lang="en-US" sz="2000" b="1" dirty="0">
              <a:solidFill>
                <a:schemeClr val="bg1"/>
              </a:solidFill>
              <a:latin typeface="Papyrus" panose="03070502060502030205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5105400"/>
            <a:ext cx="853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Papyrus" panose="03070502060502030205" pitchFamily="66" charset="0"/>
              </a:rPr>
              <a:t>1Corinthians 4:6</a:t>
            </a:r>
          </a:p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Papyrus" panose="03070502060502030205" pitchFamily="66" charset="0"/>
              </a:rPr>
              <a:t>“might learn not to exceed what is written…”</a:t>
            </a:r>
            <a:endParaRPr lang="en-US" sz="2400" b="1" dirty="0">
              <a:solidFill>
                <a:schemeClr val="bg1"/>
              </a:solidFill>
              <a:latin typeface="Papyrus" panose="03070502060502030205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930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  <a:t>If You Don’t Understand The Silence Of God, How Can You Understand His Words? 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pyrus" panose="03070502060502030205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0" y="1600200"/>
            <a:ext cx="5257800" cy="4525963"/>
          </a:xfrm>
        </p:spPr>
        <p:txBody>
          <a:bodyPr>
            <a:normAutofit lnSpcReduction="10000"/>
          </a:bodyPr>
          <a:lstStyle/>
          <a:p>
            <a:r>
              <a:rPr lang="en-US" sz="2400" b="1" dirty="0" smtClean="0">
                <a:latin typeface="Papyrus" panose="03070502060502030205" pitchFamily="66" charset="0"/>
              </a:rPr>
              <a:t>God is silent on some things, but Why, when we want answers???</a:t>
            </a:r>
          </a:p>
          <a:p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  <a:t>Ephesians 3:10</a:t>
            </a:r>
          </a:p>
          <a:p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  <a:t>1Corinthians 2:11-16</a:t>
            </a:r>
          </a:p>
          <a:p>
            <a:r>
              <a:rPr lang="en-US" sz="2400" b="1" dirty="0" smtClean="0">
                <a:latin typeface="Papyrus" panose="03070502060502030205" pitchFamily="66" charset="0"/>
              </a:rPr>
              <a:t>Does Man Have The Right To Speak For God??</a:t>
            </a:r>
          </a:p>
          <a:p>
            <a:r>
              <a:rPr lang="en-US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  <a:t>Generic &amp; Specific</a:t>
            </a:r>
          </a:p>
          <a:p>
            <a:r>
              <a:rPr lang="en-US" sz="2400" b="1" dirty="0" smtClean="0">
                <a:latin typeface="Papyrus" panose="03070502060502030205" pitchFamily="66" charset="0"/>
              </a:rPr>
              <a:t>Romans 14, 1Corinthians 8 and 10</a:t>
            </a:r>
          </a:p>
          <a:p>
            <a:r>
              <a:rPr lang="en-US" sz="2400" b="1" dirty="0" smtClean="0">
                <a:latin typeface="Papyrus" panose="03070502060502030205" pitchFamily="66" charset="0"/>
              </a:rPr>
              <a:t>Liberty</a:t>
            </a:r>
          </a:p>
          <a:p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  <a:t>Learn To Listen To The Silence Of God</a:t>
            </a:r>
          </a:p>
        </p:txBody>
      </p:sp>
      <p:pic>
        <p:nvPicPr>
          <p:cNvPr id="3076" name="Picture 4" descr="http://media-cache-ec0.pinimg.com/originals/e5/af/cf/e5afcf0ee0b2a001b624fa1d81b69f5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600200"/>
            <a:ext cx="25908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4123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fractal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8534400" cy="624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33400" y="457200"/>
            <a:ext cx="815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Papyrus" panose="03070502060502030205" pitchFamily="66" charset="0"/>
              </a:rPr>
              <a:t>Is The Bible Simply A Rule Book?</a:t>
            </a:r>
            <a:endParaRPr lang="en-US" sz="3200" b="1" dirty="0">
              <a:solidFill>
                <a:schemeClr val="bg1"/>
              </a:solidFill>
              <a:latin typeface="Papyrus" panose="03070502060502030205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1295400"/>
            <a:ext cx="3048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Papyrus" panose="03070502060502030205" pitchFamily="66" charset="0"/>
              </a:rPr>
              <a:t>Hebrews 1:1-4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Papyrus" panose="03070502060502030205" pitchFamily="66" charset="0"/>
              </a:rPr>
              <a:t>God Has Now Spoken To Us Through His Son</a:t>
            </a:r>
            <a:endParaRPr lang="en-US" sz="2400" b="1" dirty="0">
              <a:solidFill>
                <a:schemeClr val="bg1"/>
              </a:solidFill>
              <a:latin typeface="Papyrus" panose="03070502060502030205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72200" y="1600200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solidFill>
                  <a:schemeClr val="bg1"/>
                </a:solidFill>
                <a:latin typeface="Papyrus" panose="03070502060502030205" pitchFamily="66" charset="0"/>
              </a:rPr>
              <a:t>Grace &amp; Truth </a:t>
            </a:r>
            <a:endParaRPr lang="en-US" sz="2400" b="1" dirty="0">
              <a:solidFill>
                <a:schemeClr val="bg1"/>
              </a:solidFill>
              <a:latin typeface="Papyrus" panose="03070502060502030205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3400" y="3657600"/>
            <a:ext cx="3733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Papyrus" panose="03070502060502030205" pitchFamily="66" charset="0"/>
              </a:rPr>
              <a:t>Galatians 5:19-23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Papyrus" panose="03070502060502030205" pitchFamily="66" charset="0"/>
              </a:rPr>
              <a:t>James 4:11-12             Matt. 7:1-2</a:t>
            </a:r>
            <a:endParaRPr lang="en-US" sz="2400" b="1" dirty="0">
              <a:solidFill>
                <a:schemeClr val="bg1"/>
              </a:solidFill>
              <a:latin typeface="Papyrus" panose="03070502060502030205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9100" y="5344467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Papyrus" panose="03070502060502030205" pitchFamily="66" charset="0"/>
              </a:rPr>
              <a:t>We Are Called To Be Disciples Of Christ Not Lawgivers</a:t>
            </a:r>
            <a:endParaRPr lang="en-US" sz="2400" b="1" dirty="0">
              <a:solidFill>
                <a:schemeClr val="bg1"/>
              </a:solidFill>
              <a:latin typeface="Papyrus" panose="03070502060502030205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96000" y="2743200"/>
            <a:ext cx="259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solidFill>
                  <a:schemeClr val="bg1"/>
                </a:solidFill>
                <a:latin typeface="Papyrus" panose="03070502060502030205" pitchFamily="66" charset="0"/>
              </a:rPr>
              <a:t>Respect The Silence Of God…</a:t>
            </a:r>
            <a:endParaRPr lang="en-US" sz="2400" b="1" dirty="0">
              <a:solidFill>
                <a:schemeClr val="bg1"/>
              </a:solidFill>
              <a:latin typeface="Papyrus" panose="03070502060502030205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1620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Fractal_seashell_by_unicorngraphics.jpg 1,200×900 pixel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8610600" cy="6324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876800" y="609600"/>
            <a:ext cx="381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latin typeface="Papyrus" panose="03070502060502030205" pitchFamily="66" charset="0"/>
              </a:rPr>
              <a:t>Ecclesiastes 3:14</a:t>
            </a:r>
            <a:endParaRPr lang="en-US" sz="3200" b="1" dirty="0">
              <a:solidFill>
                <a:schemeClr val="bg1"/>
              </a:solidFill>
              <a:latin typeface="Papyrus" panose="03070502060502030205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114800" y="1194375"/>
            <a:ext cx="457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Papyrus" panose="03070502060502030205" pitchFamily="66" charset="0"/>
              </a:rPr>
              <a:t>Listen To What God Has Said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Papyrus" panose="03070502060502030205" pitchFamily="66" charset="0"/>
              </a:rPr>
              <a:t>Respect As Well His Silence</a:t>
            </a:r>
            <a:endParaRPr lang="en-US" sz="2400" b="1" dirty="0">
              <a:solidFill>
                <a:schemeClr val="bg1"/>
              </a:solidFill>
              <a:latin typeface="Papyrus" panose="03070502060502030205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78851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240</Words>
  <Application>Microsoft Office PowerPoint</Application>
  <PresentationFormat>On-screen Show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If You Don’t Understand The Silence Of God, How Can You Understand His Words?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Owner</dc:creator>
  <cp:lastModifiedBy>Owner</cp:lastModifiedBy>
  <cp:revision>8</cp:revision>
  <cp:lastPrinted>2014-02-18T02:37:48Z</cp:lastPrinted>
  <dcterms:created xsi:type="dcterms:W3CDTF">2014-02-18T01:21:28Z</dcterms:created>
  <dcterms:modified xsi:type="dcterms:W3CDTF">2014-02-18T02:39:35Z</dcterms:modified>
</cp:coreProperties>
</file>