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1D81B-9EB1-474E-A273-7C8063A4CB49}" v="53" dt="2021-09-02T01:51:17.4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ard Evans" userId="b75458e3951ef420" providerId="LiveId" clId="{3751D81B-9EB1-474E-A273-7C8063A4CB49}"/>
    <pc:docChg chg="custSel addSld delSld modSld modMainMaster">
      <pc:chgData name="Willard Evans" userId="b75458e3951ef420" providerId="LiveId" clId="{3751D81B-9EB1-474E-A273-7C8063A4CB49}" dt="2021-09-02T01:51:32.190" v="2367" actId="2696"/>
      <pc:docMkLst>
        <pc:docMk/>
      </pc:docMkLst>
      <pc:sldChg chg="modTransition">
        <pc:chgData name="Willard Evans" userId="b75458e3951ef420" providerId="LiveId" clId="{3751D81B-9EB1-474E-A273-7C8063A4CB49}" dt="2021-09-02T01:51:17.433" v="2365"/>
        <pc:sldMkLst>
          <pc:docMk/>
          <pc:sldMk cId="908773047" sldId="256"/>
        </pc:sldMkLst>
      </pc:sldChg>
      <pc:sldChg chg="modTransition">
        <pc:chgData name="Willard Evans" userId="b75458e3951ef420" providerId="LiveId" clId="{3751D81B-9EB1-474E-A273-7C8063A4CB49}" dt="2021-09-02T01:51:17.433" v="2365"/>
        <pc:sldMkLst>
          <pc:docMk/>
          <pc:sldMk cId="3601874980" sldId="257"/>
        </pc:sldMkLst>
      </pc:sldChg>
      <pc:sldChg chg="addSp delSp modSp new mod modTransition">
        <pc:chgData name="Willard Evans" userId="b75458e3951ef420" providerId="LiveId" clId="{3751D81B-9EB1-474E-A273-7C8063A4CB49}" dt="2021-09-02T01:51:17.433" v="2365"/>
        <pc:sldMkLst>
          <pc:docMk/>
          <pc:sldMk cId="2598109626" sldId="258"/>
        </pc:sldMkLst>
        <pc:spChg chg="add mod">
          <ac:chgData name="Willard Evans" userId="b75458e3951ef420" providerId="LiveId" clId="{3751D81B-9EB1-474E-A273-7C8063A4CB49}" dt="2021-09-01T19:32:14.422" v="10" actId="207"/>
          <ac:spMkLst>
            <pc:docMk/>
            <pc:sldMk cId="2598109626" sldId="258"/>
            <ac:spMk id="2" creationId="{B8EBD5AA-9DE0-480F-9DC1-066175FF9D7B}"/>
          </ac:spMkLst>
        </pc:spChg>
        <pc:spChg chg="add mod">
          <ac:chgData name="Willard Evans" userId="b75458e3951ef420" providerId="LiveId" clId="{3751D81B-9EB1-474E-A273-7C8063A4CB49}" dt="2021-09-01T19:39:07.270" v="225" actId="114"/>
          <ac:spMkLst>
            <pc:docMk/>
            <pc:sldMk cId="2598109626" sldId="258"/>
            <ac:spMk id="3" creationId="{AC0CA6ED-D16A-4A74-8EAB-30B57A3B72FE}"/>
          </ac:spMkLst>
        </pc:spChg>
        <pc:spChg chg="add mod">
          <ac:chgData name="Willard Evans" userId="b75458e3951ef420" providerId="LiveId" clId="{3751D81B-9EB1-474E-A273-7C8063A4CB49}" dt="2021-09-01T19:42:43.350" v="440" actId="20577"/>
          <ac:spMkLst>
            <pc:docMk/>
            <pc:sldMk cId="2598109626" sldId="258"/>
            <ac:spMk id="4" creationId="{B8AA1925-0DE2-4293-B8B1-8DA8B7919A74}"/>
          </ac:spMkLst>
        </pc:spChg>
        <pc:spChg chg="add mod">
          <ac:chgData name="Willard Evans" userId="b75458e3951ef420" providerId="LiveId" clId="{3751D81B-9EB1-474E-A273-7C8063A4CB49}" dt="2021-09-01T19:45:33.260" v="480" actId="20577"/>
          <ac:spMkLst>
            <pc:docMk/>
            <pc:sldMk cId="2598109626" sldId="258"/>
            <ac:spMk id="5" creationId="{8FEE4D11-F14A-4F0F-85CF-05632F0B53DC}"/>
          </ac:spMkLst>
        </pc:spChg>
        <pc:picChg chg="add del mod">
          <ac:chgData name="Willard Evans" userId="b75458e3951ef420" providerId="LiveId" clId="{3751D81B-9EB1-474E-A273-7C8063A4CB49}" dt="2021-09-01T19:32:38.680" v="11" actId="478"/>
          <ac:picMkLst>
            <pc:docMk/>
            <pc:sldMk cId="2598109626" sldId="258"/>
            <ac:picMk id="3074" creationId="{CB210E29-1197-4B06-8724-D6191194DEF4}"/>
          </ac:picMkLst>
        </pc:picChg>
        <pc:picChg chg="add">
          <ac:chgData name="Willard Evans" userId="b75458e3951ef420" providerId="LiveId" clId="{3751D81B-9EB1-474E-A273-7C8063A4CB49}" dt="2021-09-01T19:33:43.800" v="12"/>
          <ac:picMkLst>
            <pc:docMk/>
            <pc:sldMk cId="2598109626" sldId="258"/>
            <ac:picMk id="3076" creationId="{F1BF9912-25A9-4275-8DC1-E381CC385770}"/>
          </ac:picMkLst>
        </pc:picChg>
      </pc:sldChg>
      <pc:sldChg chg="addSp modSp new mod modTransition">
        <pc:chgData name="Willard Evans" userId="b75458e3951ef420" providerId="LiveId" clId="{3751D81B-9EB1-474E-A273-7C8063A4CB49}" dt="2021-09-02T01:51:17.433" v="2365"/>
        <pc:sldMkLst>
          <pc:docMk/>
          <pc:sldMk cId="106529370" sldId="259"/>
        </pc:sldMkLst>
        <pc:spChg chg="add mod">
          <ac:chgData name="Willard Evans" userId="b75458e3951ef420" providerId="LiveId" clId="{3751D81B-9EB1-474E-A273-7C8063A4CB49}" dt="2021-09-02T00:54:22.974" v="484" actId="207"/>
          <ac:spMkLst>
            <pc:docMk/>
            <pc:sldMk cId="106529370" sldId="259"/>
            <ac:spMk id="2" creationId="{4FB55760-4FD5-482B-90AA-71ED0C8800D0}"/>
          </ac:spMkLst>
        </pc:spChg>
        <pc:spChg chg="add mod">
          <ac:chgData name="Willard Evans" userId="b75458e3951ef420" providerId="LiveId" clId="{3751D81B-9EB1-474E-A273-7C8063A4CB49}" dt="2021-09-02T00:54:56.739" v="490" actId="207"/>
          <ac:spMkLst>
            <pc:docMk/>
            <pc:sldMk cId="106529370" sldId="259"/>
            <ac:spMk id="3" creationId="{B444FF90-DF08-46DB-A591-70E0788A357E}"/>
          </ac:spMkLst>
        </pc:spChg>
        <pc:spChg chg="add mod">
          <ac:chgData name="Willard Evans" userId="b75458e3951ef420" providerId="LiveId" clId="{3751D81B-9EB1-474E-A273-7C8063A4CB49}" dt="2021-09-02T00:57:19.714" v="621" actId="122"/>
          <ac:spMkLst>
            <pc:docMk/>
            <pc:sldMk cId="106529370" sldId="259"/>
            <ac:spMk id="4" creationId="{D5B4B2BB-977C-4BFF-979F-61ACED89B563}"/>
          </ac:spMkLst>
        </pc:spChg>
        <pc:spChg chg="add mod">
          <ac:chgData name="Willard Evans" userId="b75458e3951ef420" providerId="LiveId" clId="{3751D81B-9EB1-474E-A273-7C8063A4CB49}" dt="2021-09-02T01:10:27.165" v="1221" actId="20577"/>
          <ac:spMkLst>
            <pc:docMk/>
            <pc:sldMk cId="106529370" sldId="259"/>
            <ac:spMk id="5" creationId="{15ED2C67-1E18-4E83-B234-9C8366CE69A3}"/>
          </ac:spMkLst>
        </pc:spChg>
        <pc:picChg chg="add mod">
          <ac:chgData name="Willard Evans" userId="b75458e3951ef420" providerId="LiveId" clId="{3751D81B-9EB1-474E-A273-7C8063A4CB49}" dt="2021-09-02T00:55:06.774" v="492" actId="14100"/>
          <ac:picMkLst>
            <pc:docMk/>
            <pc:sldMk cId="106529370" sldId="259"/>
            <ac:picMk id="1026" creationId="{4C322C41-9EFE-4AC9-9E60-FBD90F67D3D4}"/>
          </ac:picMkLst>
        </pc:picChg>
      </pc:sldChg>
      <pc:sldChg chg="addSp delSp modSp new mod modTransition">
        <pc:chgData name="Willard Evans" userId="b75458e3951ef420" providerId="LiveId" clId="{3751D81B-9EB1-474E-A273-7C8063A4CB49}" dt="2021-09-02T01:51:17.433" v="2365"/>
        <pc:sldMkLst>
          <pc:docMk/>
          <pc:sldMk cId="1346106051" sldId="260"/>
        </pc:sldMkLst>
        <pc:spChg chg="add mod">
          <ac:chgData name="Willard Evans" userId="b75458e3951ef420" providerId="LiveId" clId="{3751D81B-9EB1-474E-A273-7C8063A4CB49}" dt="2021-09-02T01:24:29.778" v="1355" actId="207"/>
          <ac:spMkLst>
            <pc:docMk/>
            <pc:sldMk cId="1346106051" sldId="260"/>
            <ac:spMk id="2" creationId="{22F16723-C1E0-4DEF-9D40-6316BAC0245F}"/>
          </ac:spMkLst>
        </pc:spChg>
        <pc:spChg chg="add mod">
          <ac:chgData name="Willard Evans" userId="b75458e3951ef420" providerId="LiveId" clId="{3751D81B-9EB1-474E-A273-7C8063A4CB49}" dt="2021-09-02T01:23:58.118" v="1354" actId="122"/>
          <ac:spMkLst>
            <pc:docMk/>
            <pc:sldMk cId="1346106051" sldId="260"/>
            <ac:spMk id="3" creationId="{3F53000E-9730-412A-B473-9C8E1DD21089}"/>
          </ac:spMkLst>
        </pc:spChg>
        <pc:spChg chg="add mod">
          <ac:chgData name="Willard Evans" userId="b75458e3951ef420" providerId="LiveId" clId="{3751D81B-9EB1-474E-A273-7C8063A4CB49}" dt="2021-09-02T01:25:09.329" v="1358" actId="207"/>
          <ac:spMkLst>
            <pc:docMk/>
            <pc:sldMk cId="1346106051" sldId="260"/>
            <ac:spMk id="4" creationId="{5670175B-B031-43EB-AFFE-5B1F2C2D0388}"/>
          </ac:spMkLst>
        </pc:spChg>
        <pc:spChg chg="add mod">
          <ac:chgData name="Willard Evans" userId="b75458e3951ef420" providerId="LiveId" clId="{3751D81B-9EB1-474E-A273-7C8063A4CB49}" dt="2021-09-02T01:32:28.693" v="1744" actId="5793"/>
          <ac:spMkLst>
            <pc:docMk/>
            <pc:sldMk cId="1346106051" sldId="260"/>
            <ac:spMk id="5" creationId="{69467CBE-072D-477E-9D96-B928BC323E42}"/>
          </ac:spMkLst>
        </pc:spChg>
        <pc:picChg chg="add del mod">
          <ac:chgData name="Willard Evans" userId="b75458e3951ef420" providerId="LiveId" clId="{3751D81B-9EB1-474E-A273-7C8063A4CB49}" dt="2021-09-02T01:16:18.885" v="1229" actId="478"/>
          <ac:picMkLst>
            <pc:docMk/>
            <pc:sldMk cId="1346106051" sldId="260"/>
            <ac:picMk id="2050" creationId="{A098B2FE-5D72-4E7D-AB80-0036C567A793}"/>
          </ac:picMkLst>
        </pc:picChg>
        <pc:picChg chg="add del mod">
          <ac:chgData name="Willard Evans" userId="b75458e3951ef420" providerId="LiveId" clId="{3751D81B-9EB1-474E-A273-7C8063A4CB49}" dt="2021-09-02T01:16:53.634" v="1232" actId="478"/>
          <ac:picMkLst>
            <pc:docMk/>
            <pc:sldMk cId="1346106051" sldId="260"/>
            <ac:picMk id="2052" creationId="{54FD5BBE-DA91-4AA4-AE78-8316B4851F79}"/>
          </ac:picMkLst>
        </pc:picChg>
        <pc:picChg chg="add del">
          <ac:chgData name="Willard Evans" userId="b75458e3951ef420" providerId="LiveId" clId="{3751D81B-9EB1-474E-A273-7C8063A4CB49}" dt="2021-09-02T01:19:01.376" v="1234" actId="478"/>
          <ac:picMkLst>
            <pc:docMk/>
            <pc:sldMk cId="1346106051" sldId="260"/>
            <ac:picMk id="2054" creationId="{789EE419-972D-4DEE-9A8B-566A818AB2B2}"/>
          </ac:picMkLst>
        </pc:picChg>
        <pc:picChg chg="add del mod">
          <ac:chgData name="Willard Evans" userId="b75458e3951ef420" providerId="LiveId" clId="{3751D81B-9EB1-474E-A273-7C8063A4CB49}" dt="2021-09-02T01:20:17.238" v="1238" actId="478"/>
          <ac:picMkLst>
            <pc:docMk/>
            <pc:sldMk cId="1346106051" sldId="260"/>
            <ac:picMk id="2056" creationId="{3A6EA384-D669-403C-9E38-0A338D66B774}"/>
          </ac:picMkLst>
        </pc:picChg>
        <pc:picChg chg="add mod">
          <ac:chgData name="Willard Evans" userId="b75458e3951ef420" providerId="LiveId" clId="{3751D81B-9EB1-474E-A273-7C8063A4CB49}" dt="2021-09-02T01:25:20.884" v="1359" actId="14100"/>
          <ac:picMkLst>
            <pc:docMk/>
            <pc:sldMk cId="1346106051" sldId="260"/>
            <ac:picMk id="2058" creationId="{A67CC05E-556E-4084-9860-34F097BC9236}"/>
          </ac:picMkLst>
        </pc:picChg>
      </pc:sldChg>
      <pc:sldChg chg="addSp modSp new mod modTransition">
        <pc:chgData name="Willard Evans" userId="b75458e3951ef420" providerId="LiveId" clId="{3751D81B-9EB1-474E-A273-7C8063A4CB49}" dt="2021-09-02T01:51:17.433" v="2365"/>
        <pc:sldMkLst>
          <pc:docMk/>
          <pc:sldMk cId="3053706486" sldId="261"/>
        </pc:sldMkLst>
        <pc:spChg chg="add mod">
          <ac:chgData name="Willard Evans" userId="b75458e3951ef420" providerId="LiveId" clId="{3751D81B-9EB1-474E-A273-7C8063A4CB49}" dt="2021-09-02T01:33:19.400" v="1748" actId="207"/>
          <ac:spMkLst>
            <pc:docMk/>
            <pc:sldMk cId="3053706486" sldId="261"/>
            <ac:spMk id="2" creationId="{82B9FB27-43DD-4319-AFA8-65ED345B001C}"/>
          </ac:spMkLst>
        </pc:spChg>
        <pc:spChg chg="add mod">
          <ac:chgData name="Willard Evans" userId="b75458e3951ef420" providerId="LiveId" clId="{3751D81B-9EB1-474E-A273-7C8063A4CB49}" dt="2021-09-02T01:42:07.403" v="1865" actId="122"/>
          <ac:spMkLst>
            <pc:docMk/>
            <pc:sldMk cId="3053706486" sldId="261"/>
            <ac:spMk id="3" creationId="{1BB085D2-B8D4-4409-B0E7-64F94C6E6195}"/>
          </ac:spMkLst>
        </pc:spChg>
        <pc:spChg chg="add mod">
          <ac:chgData name="Willard Evans" userId="b75458e3951ef420" providerId="LiveId" clId="{3751D81B-9EB1-474E-A273-7C8063A4CB49}" dt="2021-09-02T01:50:37.656" v="2363" actId="207"/>
          <ac:spMkLst>
            <pc:docMk/>
            <pc:sldMk cId="3053706486" sldId="261"/>
            <ac:spMk id="4" creationId="{3252049E-2265-4C80-84DE-B85A9AB096C9}"/>
          </ac:spMkLst>
        </pc:spChg>
        <pc:picChg chg="add mod">
          <ac:chgData name="Willard Evans" userId="b75458e3951ef420" providerId="LiveId" clId="{3751D81B-9EB1-474E-A273-7C8063A4CB49}" dt="2021-09-02T01:38:53.484" v="1757" actId="14100"/>
          <ac:picMkLst>
            <pc:docMk/>
            <pc:sldMk cId="3053706486" sldId="261"/>
            <ac:picMk id="3074" creationId="{05F8579B-52DE-4C8F-93CB-48F9C68C6EBF}"/>
          </ac:picMkLst>
        </pc:picChg>
      </pc:sldChg>
      <pc:sldChg chg="new del">
        <pc:chgData name="Willard Evans" userId="b75458e3951ef420" providerId="LiveId" clId="{3751D81B-9EB1-474E-A273-7C8063A4CB49}" dt="2021-09-02T01:51:32.190" v="2367" actId="2696"/>
        <pc:sldMkLst>
          <pc:docMk/>
          <pc:sldMk cId="3794990412" sldId="262"/>
        </pc:sldMkLst>
      </pc:sldChg>
      <pc:sldMasterChg chg="modTransition modSldLayout">
        <pc:chgData name="Willard Evans" userId="b75458e3951ef420" providerId="LiveId" clId="{3751D81B-9EB1-474E-A273-7C8063A4CB49}" dt="2021-09-02T01:51:17.433" v="2365"/>
        <pc:sldMasterMkLst>
          <pc:docMk/>
          <pc:sldMasterMk cId="2180805523" sldId="2147483648"/>
        </pc:sldMasterMkLst>
        <pc:sldLayoutChg chg="modTransition">
          <pc:chgData name="Willard Evans" userId="b75458e3951ef420" providerId="LiveId" clId="{3751D81B-9EB1-474E-A273-7C8063A4CB49}" dt="2021-09-02T01:51:17.433" v="2365"/>
          <pc:sldLayoutMkLst>
            <pc:docMk/>
            <pc:sldMasterMk cId="2180805523" sldId="2147483648"/>
            <pc:sldLayoutMk cId="3817702722" sldId="2147483649"/>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2072489687" sldId="2147483650"/>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1401790436" sldId="2147483651"/>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2439075712" sldId="2147483652"/>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4241089473" sldId="2147483653"/>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398692839" sldId="2147483654"/>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2588342761" sldId="2147483655"/>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4273598738" sldId="2147483656"/>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1713152065" sldId="2147483657"/>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2870876048" sldId="2147483658"/>
          </pc:sldLayoutMkLst>
        </pc:sldLayoutChg>
        <pc:sldLayoutChg chg="modTransition">
          <pc:chgData name="Willard Evans" userId="b75458e3951ef420" providerId="LiveId" clId="{3751D81B-9EB1-474E-A273-7C8063A4CB49}" dt="2021-09-02T01:51:17.433" v="2365"/>
          <pc:sldLayoutMkLst>
            <pc:docMk/>
            <pc:sldMasterMk cId="2180805523" sldId="2147483648"/>
            <pc:sldLayoutMk cId="1968307328"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9D8D9-B23E-4103-A1BE-B96E015F68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B108D0-7DE5-4BA5-B3ED-84D3001D7C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CA4D1D-15D9-4D2E-8C68-0E58747ECE2F}"/>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22C3EBC5-3544-4E3B-AB18-6091CB971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83A77F-6E49-4D2A-B2B0-AAEB71A4C927}"/>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38177027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6992E-D399-4DFD-ABB9-A4EA599EB9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5397BC-145B-444D-8670-59457ADC08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5009F6-504A-41B2-9D22-BD39CDE539BD}"/>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AE14BB28-6465-4531-8504-095660F936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63126B-1B8C-4103-A7B4-EF0D4AF58A4C}"/>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287087604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B9CB53-41D7-45B9-9EA7-609506BDA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9EBF09-7AFA-4F81-994B-5A8270F838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6E4FE7-223E-4F83-96D9-48739CA3797D}"/>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1D76AA2A-07B2-42E1-ACBD-A0ED713C6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AF7ABE-7DE5-427A-A348-989F635D5FDD}"/>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196830732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7BAB8-DDA9-4EE7-8420-5B6EE081B2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353663-6245-4770-987C-E55B1E74DC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DA9F0-75BC-438A-84CB-1806A94248F5}"/>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69F09639-899A-4A30-B5E5-D1DF67D1C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14DDB-98FA-4D58-8332-17E5C1C644FD}"/>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207248968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ACA6-6ABF-4CF2-A071-B2E19696ED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31D39C-7867-4620-A95A-F08BB74186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3279-78A7-49D6-91B5-E2F6C402315C}"/>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636EE4AA-DF29-43EC-B300-9699374C7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5DF86-4768-423F-BFD4-30DF407782C2}"/>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140179043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01984-DF68-4D8A-B066-D7678F40F5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D8BDB6-7A7B-4FF5-8D13-CA212A4EAA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18F8B2-67F9-48B4-9855-DCFD84EE45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62428C-F407-4117-919E-16E1034C2399}"/>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6" name="Footer Placeholder 5">
            <a:extLst>
              <a:ext uri="{FF2B5EF4-FFF2-40B4-BE49-F238E27FC236}">
                <a16:creationId xmlns:a16="http://schemas.microsoft.com/office/drawing/2014/main" id="{CBE8FEAD-9718-450D-9F5C-3B62EBF72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1F6C40-50C7-47E0-95B9-DC3F30F12885}"/>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243907571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63664-AE8D-4272-8363-5F5201A3E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D051A8-9BEC-4AC7-BD15-26958FCC2E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A50D25-46A6-4ABC-A1EF-866CAFE960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FF2C5C-DB99-4688-B334-8E7846B26C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D0C204-A16B-4274-8092-56F3EED8C8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7220D1-A25C-4CD2-BFAD-75388C4EA08D}"/>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8" name="Footer Placeholder 7">
            <a:extLst>
              <a:ext uri="{FF2B5EF4-FFF2-40B4-BE49-F238E27FC236}">
                <a16:creationId xmlns:a16="http://schemas.microsoft.com/office/drawing/2014/main" id="{E522328B-F824-4E5C-A6CE-D3C43EE5FE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6807C1-AA17-4D98-A463-969CC51BCA4C}"/>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424108947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2AAB5-9379-4FE8-B418-85CE02182F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80FAC6-3D3C-4553-A6D2-C6F8BCC2783F}"/>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4" name="Footer Placeholder 3">
            <a:extLst>
              <a:ext uri="{FF2B5EF4-FFF2-40B4-BE49-F238E27FC236}">
                <a16:creationId xmlns:a16="http://schemas.microsoft.com/office/drawing/2014/main" id="{13AC973F-9D12-466C-919F-B461408E1A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7B4009-C1CF-452C-8821-CE6C86A66D54}"/>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39869283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0F2E75-C362-4161-B516-C2EAE93C3ECB}"/>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3" name="Footer Placeholder 2">
            <a:extLst>
              <a:ext uri="{FF2B5EF4-FFF2-40B4-BE49-F238E27FC236}">
                <a16:creationId xmlns:a16="http://schemas.microsoft.com/office/drawing/2014/main" id="{96E33997-7505-4731-BE28-0722AA581E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32AA9B-374B-4856-ADF1-BA41D563FDE5}"/>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258834276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D089-FE35-4740-BAAC-6F0395B962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238B0B-472C-4821-B906-2ADB6B7EC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9F7C72-048D-40D8-A3AB-D461BFFB54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81E6B1-01D2-42E9-885B-59F90DF7F48E}"/>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6" name="Footer Placeholder 5">
            <a:extLst>
              <a:ext uri="{FF2B5EF4-FFF2-40B4-BE49-F238E27FC236}">
                <a16:creationId xmlns:a16="http://schemas.microsoft.com/office/drawing/2014/main" id="{D30EBD97-D748-4916-9FFD-BE2AA261A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1D1C19-3D2E-4CC8-A679-D8BC6B7E8399}"/>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427359873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0A434-F0F4-440A-A2E8-EAB60D8629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EC7956-0170-4ED1-A182-F08747B263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76770D-64CF-4403-BD15-C0969D6C8A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6E909-76DD-404D-9CD3-EDE406C0AD37}"/>
              </a:ext>
            </a:extLst>
          </p:cNvPr>
          <p:cNvSpPr>
            <a:spLocks noGrp="1"/>
          </p:cNvSpPr>
          <p:nvPr>
            <p:ph type="dt" sz="half" idx="10"/>
          </p:nvPr>
        </p:nvSpPr>
        <p:spPr/>
        <p:txBody>
          <a:bodyPr/>
          <a:lstStyle/>
          <a:p>
            <a:fld id="{55DB9C0C-3AC1-4480-8196-E105DD8A0327}" type="datetimeFigureOut">
              <a:rPr lang="en-US" smtClean="0"/>
              <a:t>9/1/2021</a:t>
            </a:fld>
            <a:endParaRPr lang="en-US"/>
          </a:p>
        </p:txBody>
      </p:sp>
      <p:sp>
        <p:nvSpPr>
          <p:cNvPr id="6" name="Footer Placeholder 5">
            <a:extLst>
              <a:ext uri="{FF2B5EF4-FFF2-40B4-BE49-F238E27FC236}">
                <a16:creationId xmlns:a16="http://schemas.microsoft.com/office/drawing/2014/main" id="{F09E1384-4074-45B8-95C2-36431925FA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97897-D27E-4C93-9566-74B2FC5ABE81}"/>
              </a:ext>
            </a:extLst>
          </p:cNvPr>
          <p:cNvSpPr>
            <a:spLocks noGrp="1"/>
          </p:cNvSpPr>
          <p:nvPr>
            <p:ph type="sldNum" sz="quarter" idx="12"/>
          </p:nvPr>
        </p:nvSpPr>
        <p:spPr/>
        <p:txBody>
          <a:bodyPr/>
          <a:lstStyle/>
          <a:p>
            <a:fld id="{77E93928-F590-44E8-914B-5F87EF47E056}" type="slidenum">
              <a:rPr lang="en-US" smtClean="0"/>
              <a:t>‹#›</a:t>
            </a:fld>
            <a:endParaRPr lang="en-US"/>
          </a:p>
        </p:txBody>
      </p:sp>
    </p:spTree>
    <p:extLst>
      <p:ext uri="{BB962C8B-B14F-4D97-AF65-F5344CB8AC3E}">
        <p14:creationId xmlns:p14="http://schemas.microsoft.com/office/powerpoint/2010/main" val="171315206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2D760C-6E47-4E19-A315-2D602CAC45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9A0E8D-37B4-4745-B834-D896A4BF0A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1F8DF-7E60-459B-A2D7-96099335AD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B9C0C-3AC1-4480-8196-E105DD8A0327}" type="datetimeFigureOut">
              <a:rPr lang="en-US" smtClean="0"/>
              <a:t>9/1/2021</a:t>
            </a:fld>
            <a:endParaRPr lang="en-US"/>
          </a:p>
        </p:txBody>
      </p:sp>
      <p:sp>
        <p:nvSpPr>
          <p:cNvPr id="5" name="Footer Placeholder 4">
            <a:extLst>
              <a:ext uri="{FF2B5EF4-FFF2-40B4-BE49-F238E27FC236}">
                <a16:creationId xmlns:a16="http://schemas.microsoft.com/office/drawing/2014/main" id="{F596458B-2B34-4CF4-A855-C4A9674BE1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84F520-7BDA-47AC-BB9C-F18BC4A847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93928-F590-44E8-914B-5F87EF47E056}" type="slidenum">
              <a:rPr lang="en-US" smtClean="0"/>
              <a:t>‹#›</a:t>
            </a:fld>
            <a:endParaRPr lang="en-US"/>
          </a:p>
        </p:txBody>
      </p:sp>
    </p:spTree>
    <p:extLst>
      <p:ext uri="{BB962C8B-B14F-4D97-AF65-F5344CB8AC3E}">
        <p14:creationId xmlns:p14="http://schemas.microsoft.com/office/powerpoint/2010/main" val="2180805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F9CA848-37D0-4E7A-BD19-E6323C9074EF}"/>
              </a:ext>
            </a:extLst>
          </p:cNvPr>
          <p:cNvSpPr/>
          <p:nvPr/>
        </p:nvSpPr>
        <p:spPr>
          <a:xfrm>
            <a:off x="310393" y="247476"/>
            <a:ext cx="11601974" cy="636305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a:extLst>
              <a:ext uri="{FF2B5EF4-FFF2-40B4-BE49-F238E27FC236}">
                <a16:creationId xmlns:a16="http://schemas.microsoft.com/office/drawing/2014/main" id="{1A496F62-0757-4231-90B6-FB1B64C60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828" y="1414462"/>
            <a:ext cx="3048000" cy="44997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0256038-19CC-4BE1-A009-2F3E10BBA48A}"/>
              </a:ext>
            </a:extLst>
          </p:cNvPr>
          <p:cNvSpPr txBox="1"/>
          <p:nvPr/>
        </p:nvSpPr>
        <p:spPr>
          <a:xfrm>
            <a:off x="520117" y="436228"/>
            <a:ext cx="11193711" cy="1015663"/>
          </a:xfrm>
          <a:prstGeom prst="rect">
            <a:avLst/>
          </a:prstGeom>
          <a:noFill/>
        </p:spPr>
        <p:txBody>
          <a:bodyPr wrap="square" rtlCol="0">
            <a:spAutoFit/>
          </a:bodyPr>
          <a:lstStyle/>
          <a:p>
            <a:pPr algn="ctr"/>
            <a:r>
              <a:rPr lang="en-US" sz="3600" dirty="0">
                <a:solidFill>
                  <a:schemeClr val="bg1"/>
                </a:solidFill>
                <a:latin typeface="Algerian" panose="04020705040A02060702" pitchFamily="82" charset="0"/>
              </a:rPr>
              <a:t>“Believe In God, Believe Also In Me”</a:t>
            </a:r>
          </a:p>
          <a:p>
            <a:pPr algn="ctr"/>
            <a:r>
              <a:rPr lang="en-US" sz="2400" b="1" dirty="0">
                <a:solidFill>
                  <a:schemeClr val="bg1"/>
                </a:solidFill>
              </a:rPr>
              <a:t>John 14:1</a:t>
            </a:r>
          </a:p>
        </p:txBody>
      </p:sp>
      <p:sp>
        <p:nvSpPr>
          <p:cNvPr id="6" name="TextBox 5">
            <a:extLst>
              <a:ext uri="{FF2B5EF4-FFF2-40B4-BE49-F238E27FC236}">
                <a16:creationId xmlns:a16="http://schemas.microsoft.com/office/drawing/2014/main" id="{3900ED5D-EB93-43CC-9715-B9DB7E823619}"/>
              </a:ext>
            </a:extLst>
          </p:cNvPr>
          <p:cNvSpPr txBox="1"/>
          <p:nvPr/>
        </p:nvSpPr>
        <p:spPr>
          <a:xfrm>
            <a:off x="514525" y="2945596"/>
            <a:ext cx="7947172" cy="3416320"/>
          </a:xfrm>
          <a:prstGeom prst="rect">
            <a:avLst/>
          </a:prstGeom>
          <a:noFill/>
        </p:spPr>
        <p:txBody>
          <a:bodyPr wrap="square" rtlCol="0">
            <a:spAutoFit/>
          </a:bodyPr>
          <a:lstStyle/>
          <a:p>
            <a:r>
              <a:rPr lang="en-US" sz="2400" b="1" i="1" dirty="0">
                <a:solidFill>
                  <a:schemeClr val="bg1"/>
                </a:solidFill>
              </a:rPr>
              <a:t>“I Am the Alpha and the Omega…” </a:t>
            </a:r>
            <a:r>
              <a:rPr lang="en-US" sz="2000" b="1" dirty="0">
                <a:solidFill>
                  <a:schemeClr val="bg1"/>
                </a:solidFill>
              </a:rPr>
              <a:t>Revelation 1:8 </a:t>
            </a:r>
            <a:endParaRPr lang="en-US" sz="2400" b="1" dirty="0">
              <a:solidFill>
                <a:schemeClr val="bg1"/>
              </a:solidFill>
            </a:endParaRPr>
          </a:p>
          <a:p>
            <a:endParaRPr lang="en-US" sz="2400" b="1" dirty="0">
              <a:solidFill>
                <a:schemeClr val="bg1"/>
              </a:solidFill>
            </a:endParaRPr>
          </a:p>
          <a:p>
            <a:r>
              <a:rPr lang="en-US" sz="2400" b="1" dirty="0">
                <a:solidFill>
                  <a:schemeClr val="bg1"/>
                </a:solidFill>
              </a:rPr>
              <a:t>JESUS: Who Was, Who Is &amp; Who Is To Come…</a:t>
            </a:r>
          </a:p>
          <a:p>
            <a:endParaRPr lang="en-US" sz="2400" b="1" dirty="0">
              <a:solidFill>
                <a:schemeClr val="bg1"/>
              </a:solidFill>
            </a:endParaRPr>
          </a:p>
          <a:p>
            <a:r>
              <a:rPr lang="en-US" sz="2400" b="1" dirty="0">
                <a:solidFill>
                  <a:schemeClr val="bg1"/>
                </a:solidFill>
              </a:rPr>
              <a:t>Not Bound By Time…</a:t>
            </a:r>
          </a:p>
          <a:p>
            <a:r>
              <a:rPr lang="en-US" sz="2400" b="1" dirty="0">
                <a:solidFill>
                  <a:schemeClr val="bg1"/>
                </a:solidFill>
              </a:rPr>
              <a:t>ETERNAL </a:t>
            </a:r>
            <a:r>
              <a:rPr lang="en-US" sz="2000" b="1" dirty="0">
                <a:solidFill>
                  <a:schemeClr val="bg1"/>
                </a:solidFill>
              </a:rPr>
              <a:t>(see John 1:1-3; Hebrews 1:1-11)</a:t>
            </a:r>
          </a:p>
          <a:p>
            <a:endParaRPr lang="en-US" sz="2400" b="1" dirty="0">
              <a:solidFill>
                <a:schemeClr val="bg1"/>
              </a:solidFill>
            </a:endParaRPr>
          </a:p>
          <a:p>
            <a:r>
              <a:rPr lang="en-US" sz="2400" b="1" dirty="0">
                <a:solidFill>
                  <a:srgbClr val="FFFF00"/>
                </a:solidFill>
              </a:rPr>
              <a:t>“I AM” </a:t>
            </a:r>
            <a:r>
              <a:rPr lang="en-US" sz="2400" b="1" dirty="0">
                <a:solidFill>
                  <a:schemeClr val="bg1"/>
                </a:solidFill>
              </a:rPr>
              <a:t>a Divine Declarative</a:t>
            </a:r>
          </a:p>
          <a:p>
            <a:endParaRPr lang="en-US" sz="2400" b="1" dirty="0">
              <a:solidFill>
                <a:schemeClr val="bg1"/>
              </a:solidFill>
            </a:endParaRPr>
          </a:p>
        </p:txBody>
      </p:sp>
      <p:sp>
        <p:nvSpPr>
          <p:cNvPr id="7" name="TextBox 6">
            <a:extLst>
              <a:ext uri="{FF2B5EF4-FFF2-40B4-BE49-F238E27FC236}">
                <a16:creationId xmlns:a16="http://schemas.microsoft.com/office/drawing/2014/main" id="{8A41DF9D-A308-4AC4-96C8-0C75DCC8F764}"/>
              </a:ext>
            </a:extLst>
          </p:cNvPr>
          <p:cNvSpPr txBox="1"/>
          <p:nvPr/>
        </p:nvSpPr>
        <p:spPr>
          <a:xfrm>
            <a:off x="520117" y="1694576"/>
            <a:ext cx="7885652" cy="1015663"/>
          </a:xfrm>
          <a:prstGeom prst="rect">
            <a:avLst/>
          </a:prstGeom>
          <a:noFill/>
        </p:spPr>
        <p:txBody>
          <a:bodyPr wrap="square" rtlCol="0">
            <a:spAutoFit/>
          </a:bodyPr>
          <a:lstStyle/>
          <a:p>
            <a:r>
              <a:rPr lang="en-US" sz="2000" b="1" i="1" dirty="0">
                <a:solidFill>
                  <a:srgbClr val="FFFF00"/>
                </a:solidFill>
              </a:rPr>
              <a:t>“Never did a man speak the way this man speaks.”</a:t>
            </a:r>
            <a:r>
              <a:rPr lang="en-US" sz="2000" b="1" dirty="0">
                <a:solidFill>
                  <a:srgbClr val="FFFF00"/>
                </a:solidFill>
              </a:rPr>
              <a:t> </a:t>
            </a:r>
            <a:r>
              <a:rPr lang="en-US" b="1" dirty="0">
                <a:solidFill>
                  <a:srgbClr val="FFFF00"/>
                </a:solidFill>
              </a:rPr>
              <a:t>John 7:46</a:t>
            </a:r>
          </a:p>
          <a:p>
            <a:r>
              <a:rPr lang="en-US" sz="2000" b="1" i="1" dirty="0">
                <a:solidFill>
                  <a:srgbClr val="FFFF00"/>
                </a:solidFill>
              </a:rPr>
              <a:t>“And they were amazed at His teaching; for He was teaching them as one having authority, and not as the scribes.” </a:t>
            </a:r>
            <a:r>
              <a:rPr lang="en-US" b="1" dirty="0">
                <a:solidFill>
                  <a:srgbClr val="FFFF00"/>
                </a:solidFill>
              </a:rPr>
              <a:t>Mark 1:22</a:t>
            </a:r>
          </a:p>
        </p:txBody>
      </p:sp>
    </p:spTree>
    <p:extLst>
      <p:ext uri="{BB962C8B-B14F-4D97-AF65-F5344CB8AC3E}">
        <p14:creationId xmlns:p14="http://schemas.microsoft.com/office/powerpoint/2010/main" val="90877304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88ADA5-41FD-4E0C-859D-E834C655261A}"/>
              </a:ext>
            </a:extLst>
          </p:cNvPr>
          <p:cNvSpPr/>
          <p:nvPr/>
        </p:nvSpPr>
        <p:spPr>
          <a:xfrm>
            <a:off x="327170" y="310393"/>
            <a:ext cx="11526473" cy="619946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David Copperfield (born 1956)">
            <a:extLst>
              <a:ext uri="{FF2B5EF4-FFF2-40B4-BE49-F238E27FC236}">
                <a16:creationId xmlns:a16="http://schemas.microsoft.com/office/drawing/2014/main" id="{E4FF899F-3F47-4C57-ACA0-7FFCB6633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289" y="1148236"/>
            <a:ext cx="3084178" cy="41296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357F138-44F8-46FE-BF0E-FF3E42EF7159}"/>
              </a:ext>
            </a:extLst>
          </p:cNvPr>
          <p:cNvSpPr txBox="1"/>
          <p:nvPr/>
        </p:nvSpPr>
        <p:spPr>
          <a:xfrm>
            <a:off x="520117" y="536895"/>
            <a:ext cx="11048301" cy="646331"/>
          </a:xfrm>
          <a:prstGeom prst="rect">
            <a:avLst/>
          </a:prstGeom>
          <a:noFill/>
        </p:spPr>
        <p:txBody>
          <a:bodyPr wrap="square" rtlCol="0">
            <a:spAutoFit/>
          </a:bodyPr>
          <a:lstStyle/>
          <a:p>
            <a:pPr algn="ctr"/>
            <a:r>
              <a:rPr lang="en-US" sz="3600" dirty="0">
                <a:solidFill>
                  <a:schemeClr val="bg1"/>
                </a:solidFill>
                <a:latin typeface="Algerian" panose="04020705040A02060702" pitchFamily="82" charset="0"/>
              </a:rPr>
              <a:t>IS IT REALLY A MYSTERY AS TO WHO JESUS IS???</a:t>
            </a:r>
          </a:p>
        </p:txBody>
      </p:sp>
      <p:sp>
        <p:nvSpPr>
          <p:cNvPr id="4" name="TextBox 3">
            <a:extLst>
              <a:ext uri="{FF2B5EF4-FFF2-40B4-BE49-F238E27FC236}">
                <a16:creationId xmlns:a16="http://schemas.microsoft.com/office/drawing/2014/main" id="{B9ABF068-BE46-45FB-B7AF-352659B81892}"/>
              </a:ext>
            </a:extLst>
          </p:cNvPr>
          <p:cNvSpPr txBox="1"/>
          <p:nvPr/>
        </p:nvSpPr>
        <p:spPr>
          <a:xfrm>
            <a:off x="4580389" y="1493240"/>
            <a:ext cx="7088697" cy="4278094"/>
          </a:xfrm>
          <a:prstGeom prst="rect">
            <a:avLst/>
          </a:prstGeom>
          <a:noFill/>
        </p:spPr>
        <p:txBody>
          <a:bodyPr wrap="square" rtlCol="0">
            <a:spAutoFit/>
          </a:bodyPr>
          <a:lstStyle/>
          <a:p>
            <a:pPr algn="r"/>
            <a:r>
              <a:rPr lang="en-US" sz="2400" b="1" i="1" dirty="0">
                <a:solidFill>
                  <a:schemeClr val="bg1"/>
                </a:solidFill>
              </a:rPr>
              <a:t>“Behold, a virgin will be with child and bear a son, and she will call His name Immanuel.”</a:t>
            </a:r>
          </a:p>
          <a:p>
            <a:pPr algn="r"/>
            <a:r>
              <a:rPr lang="en-US" sz="2000" b="1" dirty="0">
                <a:solidFill>
                  <a:srgbClr val="FFFF00"/>
                </a:solidFill>
              </a:rPr>
              <a:t>Isaiah 7:14</a:t>
            </a:r>
          </a:p>
          <a:p>
            <a:pPr algn="r"/>
            <a:r>
              <a:rPr lang="en-US" sz="2000" b="1" dirty="0">
                <a:solidFill>
                  <a:srgbClr val="FFFF00"/>
                </a:solidFill>
              </a:rPr>
              <a:t>(see also Matthew 1:23 “God with us”)</a:t>
            </a:r>
          </a:p>
          <a:p>
            <a:pPr algn="r"/>
            <a:r>
              <a:rPr lang="en-US" sz="2400" b="1" i="1" dirty="0">
                <a:solidFill>
                  <a:schemeClr val="bg1"/>
                </a:solidFill>
              </a:rPr>
              <a:t>“And the Word became flesh and dwelt among us, and we beheld His glory, glory as the only begotten from the Father, full of grace and truth.”</a:t>
            </a:r>
          </a:p>
          <a:p>
            <a:pPr algn="r"/>
            <a:r>
              <a:rPr lang="en-US" sz="2000" b="1" dirty="0">
                <a:solidFill>
                  <a:srgbClr val="FFFF00"/>
                </a:solidFill>
              </a:rPr>
              <a:t>John 1:14</a:t>
            </a:r>
          </a:p>
          <a:p>
            <a:pPr algn="r"/>
            <a:endParaRPr lang="en-US" sz="2400" b="1" dirty="0">
              <a:solidFill>
                <a:schemeClr val="bg1"/>
              </a:solidFill>
            </a:endParaRPr>
          </a:p>
          <a:p>
            <a:pPr algn="r"/>
            <a:r>
              <a:rPr lang="en-US" sz="2400" b="1" dirty="0">
                <a:solidFill>
                  <a:schemeClr val="bg1"/>
                </a:solidFill>
              </a:rPr>
              <a:t>Jesus Did Not Hesitate When Answering Who He Is…</a:t>
            </a:r>
          </a:p>
          <a:p>
            <a:pPr algn="r"/>
            <a:r>
              <a:rPr lang="en-US" sz="2000" b="1" dirty="0">
                <a:solidFill>
                  <a:srgbClr val="FFFF00"/>
                </a:solidFill>
              </a:rPr>
              <a:t>“I AM”: First-Last, True Vine, Truth, Way, Life, Light, Good Shepherd, Door</a:t>
            </a:r>
          </a:p>
        </p:txBody>
      </p:sp>
      <p:sp>
        <p:nvSpPr>
          <p:cNvPr id="5" name="TextBox 4">
            <a:extLst>
              <a:ext uri="{FF2B5EF4-FFF2-40B4-BE49-F238E27FC236}">
                <a16:creationId xmlns:a16="http://schemas.microsoft.com/office/drawing/2014/main" id="{72E9FC7F-7D85-4C66-A3A3-C17883BA4A34}"/>
              </a:ext>
            </a:extLst>
          </p:cNvPr>
          <p:cNvSpPr txBox="1"/>
          <p:nvPr/>
        </p:nvSpPr>
        <p:spPr>
          <a:xfrm>
            <a:off x="520117" y="5528345"/>
            <a:ext cx="4186107" cy="646331"/>
          </a:xfrm>
          <a:prstGeom prst="rect">
            <a:avLst/>
          </a:prstGeom>
          <a:noFill/>
        </p:spPr>
        <p:txBody>
          <a:bodyPr wrap="square" rtlCol="0">
            <a:spAutoFit/>
          </a:bodyPr>
          <a:lstStyle/>
          <a:p>
            <a:pPr algn="ctr"/>
            <a:r>
              <a:rPr lang="en-US" b="1" i="1" dirty="0">
                <a:solidFill>
                  <a:srgbClr val="FFFF00"/>
                </a:solidFill>
              </a:rPr>
              <a:t>“Lord, to whom shall we go?  Thou hast the word of eternal life.”  </a:t>
            </a:r>
            <a:r>
              <a:rPr lang="en-US" b="1" dirty="0">
                <a:solidFill>
                  <a:srgbClr val="FFFF00"/>
                </a:solidFill>
              </a:rPr>
              <a:t>John 6:68</a:t>
            </a:r>
          </a:p>
        </p:txBody>
      </p:sp>
    </p:spTree>
    <p:extLst>
      <p:ext uri="{BB962C8B-B14F-4D97-AF65-F5344CB8AC3E}">
        <p14:creationId xmlns:p14="http://schemas.microsoft.com/office/powerpoint/2010/main" val="360187498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EBD5AA-9DE0-480F-9DC1-066175FF9D7B}"/>
              </a:ext>
            </a:extLst>
          </p:cNvPr>
          <p:cNvSpPr/>
          <p:nvPr/>
        </p:nvSpPr>
        <p:spPr>
          <a:xfrm>
            <a:off x="226503" y="218114"/>
            <a:ext cx="11627141" cy="63252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6" name="Picture 4">
            <a:extLst>
              <a:ext uri="{FF2B5EF4-FFF2-40B4-BE49-F238E27FC236}">
                <a16:creationId xmlns:a16="http://schemas.microsoft.com/office/drawing/2014/main" id="{F1BF9912-25A9-4275-8DC1-E381CC38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9950" y="323850"/>
            <a:ext cx="5372100" cy="62103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C0CA6ED-D16A-4A74-8EAB-30B57A3B72FE}"/>
              </a:ext>
            </a:extLst>
          </p:cNvPr>
          <p:cNvSpPr txBox="1"/>
          <p:nvPr/>
        </p:nvSpPr>
        <p:spPr>
          <a:xfrm>
            <a:off x="419449" y="1164961"/>
            <a:ext cx="3665989" cy="4154984"/>
          </a:xfrm>
          <a:prstGeom prst="rect">
            <a:avLst/>
          </a:prstGeom>
          <a:noFill/>
        </p:spPr>
        <p:txBody>
          <a:bodyPr wrap="square" rtlCol="0">
            <a:spAutoFit/>
          </a:bodyPr>
          <a:lstStyle/>
          <a:p>
            <a:r>
              <a:rPr lang="en-US" sz="2400" b="1" dirty="0">
                <a:solidFill>
                  <a:schemeClr val="bg1"/>
                </a:solidFill>
              </a:rPr>
              <a:t>“I AM” denotes singleness</a:t>
            </a:r>
          </a:p>
          <a:p>
            <a:endParaRPr lang="en-US" sz="2400" b="1" dirty="0">
              <a:solidFill>
                <a:schemeClr val="bg1"/>
              </a:solidFill>
            </a:endParaRPr>
          </a:p>
          <a:p>
            <a:r>
              <a:rPr lang="en-US" sz="2400" b="1" i="1" dirty="0">
                <a:solidFill>
                  <a:schemeClr val="bg1"/>
                </a:solidFill>
              </a:rPr>
              <a:t>“Jesus said to him, ‘I Am the way, and the truth,  and the life; no one comes to the Father, but through Me.’” </a:t>
            </a:r>
          </a:p>
          <a:p>
            <a:r>
              <a:rPr lang="en-US" sz="2000" b="1" dirty="0">
                <a:solidFill>
                  <a:schemeClr val="bg1"/>
                </a:solidFill>
              </a:rPr>
              <a:t>John 14:6</a:t>
            </a:r>
          </a:p>
          <a:p>
            <a:endParaRPr lang="en-US" sz="2400" b="1" dirty="0">
              <a:solidFill>
                <a:schemeClr val="bg1"/>
              </a:solidFill>
            </a:endParaRPr>
          </a:p>
          <a:p>
            <a:r>
              <a:rPr lang="en-US" sz="2400" b="1" dirty="0">
                <a:solidFill>
                  <a:schemeClr val="bg1"/>
                </a:solidFill>
              </a:rPr>
              <a:t>Access to the Father found only in Christ</a:t>
            </a:r>
          </a:p>
        </p:txBody>
      </p:sp>
      <p:sp>
        <p:nvSpPr>
          <p:cNvPr id="4" name="TextBox 3">
            <a:extLst>
              <a:ext uri="{FF2B5EF4-FFF2-40B4-BE49-F238E27FC236}">
                <a16:creationId xmlns:a16="http://schemas.microsoft.com/office/drawing/2014/main" id="{B8AA1925-0DE2-4293-B8B1-8DA8B7919A74}"/>
              </a:ext>
            </a:extLst>
          </p:cNvPr>
          <p:cNvSpPr txBox="1"/>
          <p:nvPr/>
        </p:nvSpPr>
        <p:spPr>
          <a:xfrm>
            <a:off x="8372213" y="1164961"/>
            <a:ext cx="3305262" cy="2862322"/>
          </a:xfrm>
          <a:prstGeom prst="rect">
            <a:avLst/>
          </a:prstGeom>
          <a:noFill/>
        </p:spPr>
        <p:txBody>
          <a:bodyPr wrap="square" rtlCol="0">
            <a:spAutoFit/>
          </a:bodyPr>
          <a:lstStyle/>
          <a:p>
            <a:pPr algn="r"/>
            <a:r>
              <a:rPr lang="en-US" sz="2000" b="1" dirty="0">
                <a:solidFill>
                  <a:schemeClr val="bg1"/>
                </a:solidFill>
              </a:rPr>
              <a:t>He who has My commandments and keeps them, he it is who loves Me; and he who loves Me shall be loved by My Father, and I will love him, and disclose Myself to him.”</a:t>
            </a:r>
          </a:p>
          <a:p>
            <a:pPr algn="r"/>
            <a:r>
              <a:rPr lang="en-US" sz="2000" b="1" dirty="0">
                <a:solidFill>
                  <a:schemeClr val="bg1"/>
                </a:solidFill>
              </a:rPr>
              <a:t>John 14:21</a:t>
            </a:r>
          </a:p>
          <a:p>
            <a:pPr algn="r"/>
            <a:r>
              <a:rPr lang="en-US" sz="2000" b="1" dirty="0">
                <a:solidFill>
                  <a:schemeClr val="bg1"/>
                </a:solidFill>
              </a:rPr>
              <a:t>(see also John 14:23-24)</a:t>
            </a:r>
          </a:p>
        </p:txBody>
      </p:sp>
      <p:sp>
        <p:nvSpPr>
          <p:cNvPr id="5" name="TextBox 4">
            <a:extLst>
              <a:ext uri="{FF2B5EF4-FFF2-40B4-BE49-F238E27FC236}">
                <a16:creationId xmlns:a16="http://schemas.microsoft.com/office/drawing/2014/main" id="{8FEE4D11-F14A-4F0F-85CF-05632F0B53DC}"/>
              </a:ext>
            </a:extLst>
          </p:cNvPr>
          <p:cNvSpPr txBox="1"/>
          <p:nvPr/>
        </p:nvSpPr>
        <p:spPr>
          <a:xfrm>
            <a:off x="8850385" y="4697835"/>
            <a:ext cx="2827090" cy="769441"/>
          </a:xfrm>
          <a:prstGeom prst="rect">
            <a:avLst/>
          </a:prstGeom>
          <a:noFill/>
        </p:spPr>
        <p:txBody>
          <a:bodyPr wrap="square" rtlCol="0">
            <a:spAutoFit/>
          </a:bodyPr>
          <a:lstStyle/>
          <a:p>
            <a:pPr algn="r"/>
            <a:r>
              <a:rPr lang="en-US" sz="2400" b="1" dirty="0">
                <a:solidFill>
                  <a:schemeClr val="bg1"/>
                </a:solidFill>
              </a:rPr>
              <a:t>“I Am the door…”</a:t>
            </a:r>
          </a:p>
          <a:p>
            <a:pPr algn="r"/>
            <a:r>
              <a:rPr lang="en-US" sz="2000" b="1" dirty="0">
                <a:solidFill>
                  <a:schemeClr val="bg1"/>
                </a:solidFill>
              </a:rPr>
              <a:t>John 10:1, 9</a:t>
            </a:r>
          </a:p>
        </p:txBody>
      </p:sp>
    </p:spTree>
    <p:extLst>
      <p:ext uri="{BB962C8B-B14F-4D97-AF65-F5344CB8AC3E}">
        <p14:creationId xmlns:p14="http://schemas.microsoft.com/office/powerpoint/2010/main" val="259810962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B55760-4FD5-482B-90AA-71ED0C8800D0}"/>
              </a:ext>
            </a:extLst>
          </p:cNvPr>
          <p:cNvSpPr/>
          <p:nvPr/>
        </p:nvSpPr>
        <p:spPr>
          <a:xfrm>
            <a:off x="302004" y="260059"/>
            <a:ext cx="11543251" cy="62665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his contains an image of: {{ pinTitle }}">
            <a:extLst>
              <a:ext uri="{FF2B5EF4-FFF2-40B4-BE49-F238E27FC236}">
                <a16:creationId xmlns:a16="http://schemas.microsoft.com/office/drawing/2014/main" id="{4C322C41-9EFE-4AC9-9E60-FBD90F67D3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152" y="847288"/>
            <a:ext cx="3347207" cy="53768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B444FF90-DF08-46DB-A591-70E0788A357E}"/>
              </a:ext>
            </a:extLst>
          </p:cNvPr>
          <p:cNvSpPr/>
          <p:nvPr/>
        </p:nvSpPr>
        <p:spPr>
          <a:xfrm>
            <a:off x="10242958" y="5956183"/>
            <a:ext cx="1174459" cy="26796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5B4B2BB-977C-4BFF-979F-61ACED89B563}"/>
              </a:ext>
            </a:extLst>
          </p:cNvPr>
          <p:cNvSpPr txBox="1"/>
          <p:nvPr/>
        </p:nvSpPr>
        <p:spPr>
          <a:xfrm>
            <a:off x="578840" y="461394"/>
            <a:ext cx="11031523" cy="1446550"/>
          </a:xfrm>
          <a:prstGeom prst="rect">
            <a:avLst/>
          </a:prstGeom>
          <a:noFill/>
        </p:spPr>
        <p:txBody>
          <a:bodyPr wrap="square" rtlCol="0">
            <a:spAutoFit/>
          </a:bodyPr>
          <a:lstStyle/>
          <a:p>
            <a:pPr algn="ctr"/>
            <a:r>
              <a:rPr lang="en-US" sz="3200" b="1" dirty="0">
                <a:solidFill>
                  <a:schemeClr val="bg1"/>
                </a:solidFill>
              </a:rPr>
              <a:t>“I Am the light of the world; he who follows Me shall not walk in darkness but shall have the light of life.”</a:t>
            </a:r>
          </a:p>
          <a:p>
            <a:pPr algn="ctr"/>
            <a:r>
              <a:rPr lang="en-US" sz="2400" b="1" dirty="0">
                <a:solidFill>
                  <a:schemeClr val="bg1"/>
                </a:solidFill>
              </a:rPr>
              <a:t>John 8:12</a:t>
            </a:r>
          </a:p>
        </p:txBody>
      </p:sp>
      <p:sp>
        <p:nvSpPr>
          <p:cNvPr id="5" name="TextBox 4">
            <a:extLst>
              <a:ext uri="{FF2B5EF4-FFF2-40B4-BE49-F238E27FC236}">
                <a16:creationId xmlns:a16="http://schemas.microsoft.com/office/drawing/2014/main" id="{15ED2C67-1E18-4E83-B234-9C8366CE69A3}"/>
              </a:ext>
            </a:extLst>
          </p:cNvPr>
          <p:cNvSpPr txBox="1"/>
          <p:nvPr/>
        </p:nvSpPr>
        <p:spPr>
          <a:xfrm>
            <a:off x="486561" y="2340528"/>
            <a:ext cx="7692705" cy="3293209"/>
          </a:xfrm>
          <a:prstGeom prst="rect">
            <a:avLst/>
          </a:prstGeom>
          <a:noFill/>
        </p:spPr>
        <p:txBody>
          <a:bodyPr wrap="square" rtlCol="0">
            <a:spAutoFit/>
          </a:bodyPr>
          <a:lstStyle/>
          <a:p>
            <a:r>
              <a:rPr lang="en-US" sz="2400" b="1" i="1" dirty="0">
                <a:solidFill>
                  <a:schemeClr val="bg1"/>
                </a:solidFill>
              </a:rPr>
              <a:t>“The unfolding of Thy words gives light; It gives understanding to the simple.” </a:t>
            </a:r>
            <a:r>
              <a:rPr lang="en-US" sz="2000" b="1" dirty="0">
                <a:solidFill>
                  <a:schemeClr val="bg1"/>
                </a:solidFill>
              </a:rPr>
              <a:t>Psalms 119:130</a:t>
            </a:r>
          </a:p>
          <a:p>
            <a:r>
              <a:rPr lang="en-US" sz="2000" b="1" dirty="0">
                <a:solidFill>
                  <a:schemeClr val="bg1"/>
                </a:solidFill>
              </a:rPr>
              <a:t>[Jesus referred to as The Word…see John 1:1-3, 14] </a:t>
            </a:r>
          </a:p>
          <a:p>
            <a:endParaRPr lang="en-US" sz="2000" b="1" dirty="0">
              <a:solidFill>
                <a:schemeClr val="bg1"/>
              </a:solidFill>
            </a:endParaRPr>
          </a:p>
          <a:p>
            <a:r>
              <a:rPr lang="en-US" sz="2000" b="1" i="1" dirty="0">
                <a:solidFill>
                  <a:schemeClr val="bg1"/>
                </a:solidFill>
              </a:rPr>
              <a:t>“The night is almost gone, and the day is at hand.  Let us therefore lay aside the deeds of darkness and </a:t>
            </a:r>
            <a:r>
              <a:rPr lang="en-US" sz="2000" b="1" i="1" dirty="0">
                <a:solidFill>
                  <a:srgbClr val="FFFF00"/>
                </a:solidFill>
              </a:rPr>
              <a:t>put on the armor of light</a:t>
            </a:r>
            <a:r>
              <a:rPr lang="en-US" sz="2000" b="1" i="1" dirty="0">
                <a:solidFill>
                  <a:schemeClr val="bg1"/>
                </a:solidFill>
              </a:rPr>
              <a:t>.  Let us behave properly as in the day, not in carousing and drunkenness, nor in sexual promiscuity and sensuality, not in strife and jealousy. But </a:t>
            </a:r>
            <a:r>
              <a:rPr lang="en-US" sz="2000" b="1" i="1" dirty="0">
                <a:solidFill>
                  <a:srgbClr val="FFFF00"/>
                </a:solidFill>
              </a:rPr>
              <a:t>put on the Lord Jesus Christ</a:t>
            </a:r>
            <a:r>
              <a:rPr lang="en-US" sz="2000" b="1" i="1" dirty="0">
                <a:solidFill>
                  <a:schemeClr val="bg1"/>
                </a:solidFill>
              </a:rPr>
              <a:t> and make no provision for the flesh in regard to its lust.” </a:t>
            </a:r>
            <a:r>
              <a:rPr lang="en-US" sz="2000" b="1" dirty="0">
                <a:solidFill>
                  <a:schemeClr val="bg1"/>
                </a:solidFill>
              </a:rPr>
              <a:t>Romans 13:12-14  [see also 1John 1:5-7]</a:t>
            </a:r>
            <a:endParaRPr lang="en-US" sz="2400" b="1" dirty="0">
              <a:solidFill>
                <a:schemeClr val="bg1"/>
              </a:solidFill>
            </a:endParaRPr>
          </a:p>
        </p:txBody>
      </p:sp>
    </p:spTree>
    <p:extLst>
      <p:ext uri="{BB962C8B-B14F-4D97-AF65-F5344CB8AC3E}">
        <p14:creationId xmlns:p14="http://schemas.microsoft.com/office/powerpoint/2010/main" val="10652937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F16723-C1E0-4DEF-9D40-6316BAC0245F}"/>
              </a:ext>
            </a:extLst>
          </p:cNvPr>
          <p:cNvSpPr/>
          <p:nvPr/>
        </p:nvSpPr>
        <p:spPr>
          <a:xfrm>
            <a:off x="352338" y="234892"/>
            <a:ext cx="11585196" cy="63085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8" name="Picture 10" descr="22x18 inch (560x460 mm) ready to hang wooden frame with digital mat and print. Rasto Gallo. black and white, cloud, clouds, eating, grass, herd, hill, hillside, light, sheep, sky, tree, trees. Image supplied by 1x Gallery. Product ID:dmcs_22060926_6989_451">
            <a:extLst>
              <a:ext uri="{FF2B5EF4-FFF2-40B4-BE49-F238E27FC236}">
                <a16:creationId xmlns:a16="http://schemas.microsoft.com/office/drawing/2014/main" id="{A67CC05E-556E-4084-9860-34F097BC92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3204" y="1409350"/>
            <a:ext cx="4934330" cy="44126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F53000E-9730-412A-B473-9C8E1DD21089}"/>
              </a:ext>
            </a:extLst>
          </p:cNvPr>
          <p:cNvSpPr txBox="1"/>
          <p:nvPr/>
        </p:nvSpPr>
        <p:spPr>
          <a:xfrm>
            <a:off x="578840" y="419450"/>
            <a:ext cx="11140580" cy="1446550"/>
          </a:xfrm>
          <a:prstGeom prst="rect">
            <a:avLst/>
          </a:prstGeom>
          <a:noFill/>
        </p:spPr>
        <p:txBody>
          <a:bodyPr wrap="square" rtlCol="0">
            <a:spAutoFit/>
          </a:bodyPr>
          <a:lstStyle/>
          <a:p>
            <a:pPr algn="ctr"/>
            <a:r>
              <a:rPr lang="en-US" sz="3200" b="1" i="1" dirty="0">
                <a:solidFill>
                  <a:schemeClr val="bg1"/>
                </a:solidFill>
              </a:rPr>
              <a:t>“I Am the good shepherd; the good shepherd lays down His life for the sheep.”</a:t>
            </a:r>
          </a:p>
          <a:p>
            <a:pPr algn="ctr"/>
            <a:r>
              <a:rPr lang="en-US" sz="2400" b="1" dirty="0">
                <a:solidFill>
                  <a:schemeClr val="bg1"/>
                </a:solidFill>
              </a:rPr>
              <a:t>John 10:11</a:t>
            </a:r>
          </a:p>
        </p:txBody>
      </p:sp>
      <p:sp>
        <p:nvSpPr>
          <p:cNvPr id="4" name="Rectangle 3">
            <a:extLst>
              <a:ext uri="{FF2B5EF4-FFF2-40B4-BE49-F238E27FC236}">
                <a16:creationId xmlns:a16="http://schemas.microsoft.com/office/drawing/2014/main" id="{5670175B-B031-43EB-AFFE-5B1F2C2D0388}"/>
              </a:ext>
            </a:extLst>
          </p:cNvPr>
          <p:cNvSpPr/>
          <p:nvPr/>
        </p:nvSpPr>
        <p:spPr>
          <a:xfrm>
            <a:off x="6627303" y="1866000"/>
            <a:ext cx="520117" cy="379656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9467CBE-072D-477E-9D96-B928BC323E42}"/>
              </a:ext>
            </a:extLst>
          </p:cNvPr>
          <p:cNvSpPr txBox="1"/>
          <p:nvPr/>
        </p:nvSpPr>
        <p:spPr>
          <a:xfrm>
            <a:off x="520117" y="2025942"/>
            <a:ext cx="6417578" cy="3785652"/>
          </a:xfrm>
          <a:prstGeom prst="rect">
            <a:avLst/>
          </a:prstGeom>
          <a:noFill/>
        </p:spPr>
        <p:txBody>
          <a:bodyPr wrap="square" rtlCol="0">
            <a:spAutoFit/>
          </a:bodyPr>
          <a:lstStyle/>
          <a:p>
            <a:r>
              <a:rPr lang="en-US" sz="2400" b="1" dirty="0">
                <a:solidFill>
                  <a:schemeClr val="bg1"/>
                </a:solidFill>
              </a:rPr>
              <a:t>Isaiah 53:7-8, 10</a:t>
            </a:r>
          </a:p>
          <a:p>
            <a:r>
              <a:rPr lang="en-US" sz="2400" b="1" dirty="0">
                <a:solidFill>
                  <a:schemeClr val="bg1"/>
                </a:solidFill>
              </a:rPr>
              <a:t>John 15:13-14</a:t>
            </a:r>
          </a:p>
          <a:p>
            <a:r>
              <a:rPr lang="en-US" sz="2000" b="1" i="1" dirty="0">
                <a:solidFill>
                  <a:schemeClr val="bg1"/>
                </a:solidFill>
              </a:rPr>
              <a:t>“Greater love has no one than this, that one lay down his life for his friends. You are My friends, if you do what I command you.”</a:t>
            </a:r>
          </a:p>
          <a:p>
            <a:endParaRPr lang="en-US" sz="2000" b="1" dirty="0">
              <a:solidFill>
                <a:schemeClr val="bg1"/>
              </a:solidFill>
            </a:endParaRPr>
          </a:p>
          <a:p>
            <a:r>
              <a:rPr lang="en-US" sz="2400" b="1" dirty="0">
                <a:solidFill>
                  <a:schemeClr val="bg1"/>
                </a:solidFill>
              </a:rPr>
              <a:t>“I Am the true vine, and My Father is the vinedresser” </a:t>
            </a:r>
            <a:r>
              <a:rPr lang="en-US" sz="2000" b="1" dirty="0">
                <a:solidFill>
                  <a:schemeClr val="bg1"/>
                </a:solidFill>
              </a:rPr>
              <a:t>John 15:1</a:t>
            </a:r>
          </a:p>
          <a:p>
            <a:pPr marL="342900" indent="-342900">
              <a:buFont typeface="Arial" panose="020B0604020202020204" pitchFamily="34" charset="0"/>
              <a:buChar char="•"/>
            </a:pPr>
            <a:r>
              <a:rPr lang="en-US" sz="2000" b="1" dirty="0">
                <a:solidFill>
                  <a:schemeClr val="bg1"/>
                </a:solidFill>
              </a:rPr>
              <a:t>John 15:5 Abide in Him</a:t>
            </a:r>
          </a:p>
          <a:p>
            <a:pPr marL="342900" indent="-342900">
              <a:buFont typeface="Arial" panose="020B0604020202020204" pitchFamily="34" charset="0"/>
              <a:buChar char="•"/>
            </a:pPr>
            <a:r>
              <a:rPr lang="en-US" sz="2000" b="1" dirty="0">
                <a:solidFill>
                  <a:schemeClr val="bg1"/>
                </a:solidFill>
              </a:rPr>
              <a:t>John 15:6 If do not abide in His words, cast aside</a:t>
            </a:r>
          </a:p>
          <a:p>
            <a:pPr marL="342900" indent="-342900">
              <a:buFont typeface="Arial" panose="020B0604020202020204" pitchFamily="34" charset="0"/>
              <a:buChar char="•"/>
            </a:pPr>
            <a:r>
              <a:rPr lang="en-US" sz="2000" b="1" dirty="0">
                <a:solidFill>
                  <a:schemeClr val="bg1"/>
                </a:solidFill>
              </a:rPr>
              <a:t>John 15:7 Abide in His words…</a:t>
            </a:r>
            <a:endParaRPr lang="en-US" sz="2400" b="1" dirty="0">
              <a:solidFill>
                <a:schemeClr val="bg1"/>
              </a:solidFill>
            </a:endParaRPr>
          </a:p>
        </p:txBody>
      </p:sp>
    </p:spTree>
    <p:extLst>
      <p:ext uri="{BB962C8B-B14F-4D97-AF65-F5344CB8AC3E}">
        <p14:creationId xmlns:p14="http://schemas.microsoft.com/office/powerpoint/2010/main" val="134610605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B9FB27-43DD-4319-AFA8-65ED345B001C}"/>
              </a:ext>
            </a:extLst>
          </p:cNvPr>
          <p:cNvSpPr/>
          <p:nvPr/>
        </p:nvSpPr>
        <p:spPr>
          <a:xfrm>
            <a:off x="302004" y="318782"/>
            <a:ext cx="11601974" cy="62833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knocking at the door">
            <a:extLst>
              <a:ext uri="{FF2B5EF4-FFF2-40B4-BE49-F238E27FC236}">
                <a16:creationId xmlns:a16="http://schemas.microsoft.com/office/drawing/2014/main" id="{05F8579B-52DE-4C8F-93CB-48F9C68C6E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7989" y="1481608"/>
            <a:ext cx="3517784" cy="471785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BB085D2-B8D4-4409-B0E7-64F94C6E6195}"/>
              </a:ext>
            </a:extLst>
          </p:cNvPr>
          <p:cNvSpPr txBox="1"/>
          <p:nvPr/>
        </p:nvSpPr>
        <p:spPr>
          <a:xfrm>
            <a:off x="570451" y="562062"/>
            <a:ext cx="11031523" cy="1446550"/>
          </a:xfrm>
          <a:prstGeom prst="rect">
            <a:avLst/>
          </a:prstGeom>
          <a:noFill/>
        </p:spPr>
        <p:txBody>
          <a:bodyPr wrap="square" rtlCol="0">
            <a:spAutoFit/>
          </a:bodyPr>
          <a:lstStyle/>
          <a:p>
            <a:pPr algn="ctr"/>
            <a:r>
              <a:rPr lang="en-US" sz="3200" b="1" dirty="0">
                <a:solidFill>
                  <a:schemeClr val="bg1"/>
                </a:solidFill>
              </a:rPr>
              <a:t>“I Am the Alpha and the Omega, the first and the last, the beginning and the end.”</a:t>
            </a:r>
          </a:p>
          <a:p>
            <a:pPr algn="ctr"/>
            <a:r>
              <a:rPr lang="en-US" sz="2400" b="1" dirty="0">
                <a:solidFill>
                  <a:schemeClr val="bg1"/>
                </a:solidFill>
              </a:rPr>
              <a:t>Revelation 22:13</a:t>
            </a:r>
          </a:p>
        </p:txBody>
      </p:sp>
      <p:sp>
        <p:nvSpPr>
          <p:cNvPr id="4" name="TextBox 3">
            <a:extLst>
              <a:ext uri="{FF2B5EF4-FFF2-40B4-BE49-F238E27FC236}">
                <a16:creationId xmlns:a16="http://schemas.microsoft.com/office/drawing/2014/main" id="{3252049E-2265-4C80-84DE-B85A9AB096C9}"/>
              </a:ext>
            </a:extLst>
          </p:cNvPr>
          <p:cNvSpPr txBox="1"/>
          <p:nvPr/>
        </p:nvSpPr>
        <p:spPr>
          <a:xfrm>
            <a:off x="494950" y="2155971"/>
            <a:ext cx="7594834" cy="4278094"/>
          </a:xfrm>
          <a:prstGeom prst="rect">
            <a:avLst/>
          </a:prstGeom>
          <a:noFill/>
        </p:spPr>
        <p:txBody>
          <a:bodyPr wrap="square" rtlCol="0">
            <a:spAutoFit/>
          </a:bodyPr>
          <a:lstStyle/>
          <a:p>
            <a:r>
              <a:rPr lang="en-US" sz="2400" b="1" dirty="0">
                <a:solidFill>
                  <a:srgbClr val="FFFF00"/>
                </a:solidFill>
              </a:rPr>
              <a:t>In Christ there is a unique oneness: </a:t>
            </a:r>
            <a:r>
              <a:rPr lang="en-US" sz="2400" b="1" dirty="0">
                <a:solidFill>
                  <a:schemeClr val="bg1"/>
                </a:solidFill>
              </a:rPr>
              <a:t>Ephesians 4:1-6</a:t>
            </a:r>
          </a:p>
          <a:p>
            <a:endParaRPr lang="en-US" sz="2400" b="1" dirty="0">
              <a:solidFill>
                <a:srgbClr val="FFFF00"/>
              </a:solidFill>
            </a:endParaRPr>
          </a:p>
          <a:p>
            <a:r>
              <a:rPr lang="en-US" sz="2400" b="1" dirty="0">
                <a:solidFill>
                  <a:srgbClr val="FFFF00"/>
                </a:solidFill>
              </a:rPr>
              <a:t>He is the fulfillment of the promise and serves as the singular “stairway to heaven” </a:t>
            </a:r>
            <a:endParaRPr lang="en-US" sz="2400" b="1" dirty="0">
              <a:solidFill>
                <a:schemeClr val="bg1"/>
              </a:solidFill>
            </a:endParaRPr>
          </a:p>
          <a:p>
            <a:r>
              <a:rPr lang="en-US" sz="2000" b="1" dirty="0">
                <a:solidFill>
                  <a:schemeClr val="bg1"/>
                </a:solidFill>
              </a:rPr>
              <a:t>	see Genesis 28:12-15/John 1:49-51</a:t>
            </a:r>
          </a:p>
          <a:p>
            <a:endParaRPr lang="en-US" sz="2000" b="1" dirty="0">
              <a:solidFill>
                <a:schemeClr val="bg1"/>
              </a:solidFill>
            </a:endParaRPr>
          </a:p>
          <a:p>
            <a:r>
              <a:rPr lang="en-US" sz="2400" b="1" i="1" dirty="0">
                <a:solidFill>
                  <a:srgbClr val="FFFF00"/>
                </a:solidFill>
              </a:rPr>
              <a:t>“Behold, I stand at the door and knock; if anyone hears My voice and opens the door, I will come in to him, and will dine with him, and he with Me.” </a:t>
            </a:r>
          </a:p>
          <a:p>
            <a:r>
              <a:rPr lang="en-US" sz="2000" b="1" dirty="0">
                <a:solidFill>
                  <a:schemeClr val="bg1"/>
                </a:solidFill>
              </a:rPr>
              <a:t>Revelation 3:20</a:t>
            </a:r>
          </a:p>
          <a:p>
            <a:endParaRPr lang="en-US" sz="2000" b="1" dirty="0">
              <a:solidFill>
                <a:schemeClr val="bg1"/>
              </a:solidFill>
            </a:endParaRPr>
          </a:p>
          <a:p>
            <a:endParaRPr lang="en-US" sz="2000" b="1" dirty="0">
              <a:solidFill>
                <a:srgbClr val="FFFF00"/>
              </a:solidFill>
            </a:endParaRPr>
          </a:p>
        </p:txBody>
      </p:sp>
    </p:spTree>
    <p:extLst>
      <p:ext uri="{BB962C8B-B14F-4D97-AF65-F5344CB8AC3E}">
        <p14:creationId xmlns:p14="http://schemas.microsoft.com/office/powerpoint/2010/main" val="305370648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675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Algerian</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Willard Evans</dc:creator>
  <cp:lastModifiedBy>Willard Evans</cp:lastModifiedBy>
  <cp:revision>1</cp:revision>
  <dcterms:created xsi:type="dcterms:W3CDTF">2021-09-01T18:40:23Z</dcterms:created>
  <dcterms:modified xsi:type="dcterms:W3CDTF">2021-09-02T01:51:54Z</dcterms:modified>
</cp:coreProperties>
</file>