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EA1AE-9A0B-423B-99EB-5541A543BCDF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A93F7-49C5-4675-B529-949BB809A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08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5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17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36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5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9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9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8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5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27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41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8845-07AE-4877-B71E-C6DF774C6B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F688-5B45-47BA-BD1B-D27F9C3B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 Ways to Break the Habit of Lying to Yourself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3048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IS TRUTH?”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18:38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hand471 BT" panose="03080802040402060304" pitchFamily="66" charset="0"/>
              </a:rPr>
              <a:t>Everyone is entitled to their own opinion, but not their own facts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hand471 BT" panose="030808020404020603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524000"/>
            <a:ext cx="3581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[Greek]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</a:rPr>
              <a:t>Aletheia</a:t>
            </a:r>
          </a:p>
          <a:p>
            <a:pPr algn="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reality lying at the basis of an appearance: the manifested, veritable essence of a matter</a:t>
            </a:r>
          </a:p>
          <a:p>
            <a:pPr algn="r"/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[English] </a:t>
            </a:r>
          </a:p>
          <a:p>
            <a:pPr algn="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Conformity to fact or actuality; fidelity to an original or standard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124200"/>
            <a:ext cx="251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2John 1-4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truth” </a:t>
            </a:r>
          </a:p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refers to “truth” five times in the first four verses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15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ongst stars by SuicideBySafetyPin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304800"/>
            <a:ext cx="838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“..to the chosen lady and her children, whom I love in the truth; and not only but also all who know the truth” </a:t>
            </a:r>
            <a:r>
              <a:rPr lang="en-US" sz="2000" b="1" dirty="0" smtClean="0">
                <a:solidFill>
                  <a:schemeClr val="bg1"/>
                </a:solidFill>
              </a:rPr>
              <a:t>2John 1</a:t>
            </a:r>
            <a:endParaRPr lang="en-US" sz="2800" b="1" dirty="0">
              <a:solidFill>
                <a:schemeClr val="bg1"/>
              </a:solidFill>
              <a:latin typeface="Freehand471 BT" panose="030808020404020603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“In truth” stresses a positional relationship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Joined together, held together when </a:t>
            </a:r>
            <a:r>
              <a:rPr lang="en-US" sz="2400" b="1" u="sng" dirty="0" smtClean="0">
                <a:solidFill>
                  <a:schemeClr val="bg1"/>
                </a:solidFill>
              </a:rPr>
              <a:t>IN TRUTH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2514600"/>
            <a:ext cx="4038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CHRIST &amp; TRUTH: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Inseparable</a:t>
            </a:r>
          </a:p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(Christ &amp; Word; Word &amp; Truth)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John 1:1-3, 14, 14:6, 17:17</a:t>
            </a:r>
          </a:p>
          <a:p>
            <a:pPr algn="r"/>
            <a:endParaRPr lang="en-US" sz="2400" b="1" dirty="0">
              <a:solidFill>
                <a:schemeClr val="bg1"/>
              </a:solidFill>
            </a:endParaRP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CHURCH &amp; TRUTH: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Inseparable</a:t>
            </a:r>
          </a:p>
          <a:p>
            <a:pPr algn="r"/>
            <a:r>
              <a:rPr lang="en-US" sz="2000" b="1" dirty="0" smtClean="0">
                <a:solidFill>
                  <a:schemeClr val="bg1"/>
                </a:solidFill>
              </a:rPr>
              <a:t>(Pillar &amp; Support of Truth)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1Timothy 3:15</a:t>
            </a:r>
            <a:endParaRPr lang="en-US" sz="2400" b="1" dirty="0">
              <a:solidFill>
                <a:schemeClr val="bg1"/>
              </a:solidFill>
            </a:endParaRPr>
          </a:p>
          <a:p>
            <a:pPr algn="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191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1PETER 1:14, 22-25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Can one be IN TRUTH and not be IN CHRIST?  Can one be IN CHRIST and not IN TRUTH?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107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ntralli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9154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" y="6553200"/>
            <a:ext cx="2438400" cy="228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3048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TRUTH: MUST BE MADE KNOWN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342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2John 1 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“know the truth…”</a:t>
            </a:r>
          </a:p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Good Is Truth If It Is Not Known Or Shared?</a:t>
            </a:r>
          </a:p>
          <a:p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hand471 BT" panose="03080802040402060304" pitchFamily="66" charset="0"/>
              </a:rPr>
              <a:t>“and you shall know the truth, and the truth shall make you free”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8:32</a:t>
            </a:r>
            <a:endParaRPr lang="en-US" sz="2000" dirty="0">
              <a:solidFill>
                <a:schemeClr val="bg1"/>
              </a:solidFill>
              <a:latin typeface="Freehand471 BT" panose="030808020404020603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648200"/>
            <a:ext cx="430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2Peter 1:12 “In truth”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2Peter 1:17-21 Pay attention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2Peter 3:17-18 Know truth so as not to be misled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5496866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Walk By Faith: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Decisions Based On Truth,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latin typeface="Freehand471 BT" panose="03080802040402060304" pitchFamily="66" charset="0"/>
              </a:rPr>
              <a:t> Not Emotion</a:t>
            </a:r>
            <a:endParaRPr lang="en-US" sz="2400" dirty="0">
              <a:solidFill>
                <a:schemeClr val="bg1"/>
              </a:solidFill>
              <a:latin typeface="Freehand471 BT" panose="0308080204040206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2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en I look through people's eyes, I see their life, their struggles, their happiness, their story.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55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6553200"/>
            <a:ext cx="609600" cy="152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048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Truth: Abides  In  The  Individual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2John  2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0" y="1828800"/>
            <a:ext cx="525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It Is One Thing To </a:t>
            </a:r>
            <a:r>
              <a:rPr lang="en-US" sz="2400" b="1" i="1" dirty="0" smtClean="0">
                <a:solidFill>
                  <a:schemeClr val="bg1"/>
                </a:solidFill>
              </a:rPr>
              <a:t>“Know” </a:t>
            </a:r>
            <a:r>
              <a:rPr lang="en-US" sz="2400" b="1" dirty="0" smtClean="0">
                <a:solidFill>
                  <a:schemeClr val="bg1"/>
                </a:solidFill>
              </a:rPr>
              <a:t>Something, 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It Is Another Thing To Be Convicted/Convinced Of It To The Degree That Application Is Made In One’s Life</a:t>
            </a:r>
          </a:p>
          <a:p>
            <a:pPr algn="r"/>
            <a:endParaRPr lang="en-US" sz="2400" b="1" dirty="0">
              <a:solidFill>
                <a:schemeClr val="bg1"/>
              </a:solidFill>
            </a:endParaRP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2Timothy 1:5, 3:14-15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Colossians 3:16-17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A life that is based/governed on truth.</a:t>
            </a:r>
          </a:p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Consistency in life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58907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hand471 BT" panose="03080802040402060304" pitchFamily="66" charset="0"/>
              </a:rPr>
              <a:t>Take ownership of truth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hand471 BT" panose="0308080204040206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7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Bridge of Grace // Art Print // https://www.etsy.com/listing/167902047/the-bridge-of-grace-art-print-christian?ref=shop_home_active  $18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304800"/>
            <a:ext cx="4800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TRUTH: 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 In Good Company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2John 3 “Truth” 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in/with The Father &amp; Christ  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2700" y="4683393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Without Truth, how could one ever know of God’s love for mankind?</a:t>
            </a:r>
          </a:p>
          <a:p>
            <a:pPr algn="ctr"/>
            <a:r>
              <a:rPr lang="en-US" sz="2400" b="1" dirty="0" smtClean="0"/>
              <a:t>1Corinthians 2:10-16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52700" y="38100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Papyrus" panose="03070502060502030205" pitchFamily="66" charset="0"/>
              </a:rPr>
              <a:t>John 1:14, 17</a:t>
            </a:r>
          </a:p>
          <a:p>
            <a:pPr algn="ctr"/>
            <a:r>
              <a:rPr lang="en-US" sz="2400" b="1" dirty="0" smtClean="0">
                <a:latin typeface="Papyrus" panose="03070502060502030205" pitchFamily="66" charset="0"/>
              </a:rPr>
              <a:t>Grace &amp; Truth In Christ</a:t>
            </a:r>
            <a:endParaRPr lang="en-US" sz="24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2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0 Most Incredible Photo Manipulation and Photoshop Clone works for your inspiration. Follow us www.pinterest.com/webneel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534400" cy="658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52400"/>
            <a:ext cx="8686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TRUTH: </a:t>
            </a:r>
            <a:r>
              <a:rPr lang="en-US" sz="2800" dirty="0" smtClean="0">
                <a:latin typeface="Freehand471 BT" panose="03080802040402060304" pitchFamily="66" charset="0"/>
              </a:rPr>
              <a:t>Joyously Refreshing</a:t>
            </a:r>
          </a:p>
          <a:p>
            <a:pPr algn="ctr"/>
            <a:r>
              <a:rPr lang="en-US" sz="2400" b="1" dirty="0" smtClean="0"/>
              <a:t>Walk In Truth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2John 4 “walking in truth”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</a:t>
            </a:r>
            <a:r>
              <a:rPr lang="en-US" sz="2400" b="1" dirty="0" smtClean="0"/>
              <a:t>should be the standard for our life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19050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Psalms 119:11</a:t>
            </a:r>
          </a:p>
          <a:p>
            <a:pPr algn="r"/>
            <a:r>
              <a:rPr lang="en-US" sz="2400" b="1" dirty="0" smtClean="0"/>
              <a:t>Philippians 1:27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81900" y="3505200"/>
            <a:ext cx="1409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Truth</a:t>
            </a:r>
          </a:p>
          <a:p>
            <a:pPr algn="ctr"/>
            <a:r>
              <a:rPr lang="en-US" sz="2000" b="1" dirty="0" smtClean="0"/>
              <a:t>+</a:t>
            </a:r>
          </a:p>
          <a:p>
            <a:pPr algn="ctr"/>
            <a:r>
              <a:rPr lang="en-US" sz="2000" b="1" dirty="0" smtClean="0"/>
              <a:t>Love</a:t>
            </a:r>
          </a:p>
          <a:p>
            <a:pPr algn="ctr"/>
            <a:r>
              <a:rPr lang="en-US" sz="2000" b="1" dirty="0" smtClean="0"/>
              <a:t>--------</a:t>
            </a:r>
          </a:p>
          <a:p>
            <a:pPr algn="ctr"/>
            <a:r>
              <a:rPr lang="en-US" sz="2000" b="1" dirty="0" smtClean="0"/>
              <a:t>Fidelity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14378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389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12</cp:revision>
  <cp:lastPrinted>2015-10-07T19:00:51Z</cp:lastPrinted>
  <dcterms:created xsi:type="dcterms:W3CDTF">2015-10-07T16:11:49Z</dcterms:created>
  <dcterms:modified xsi:type="dcterms:W3CDTF">2015-10-07T19:04:08Z</dcterms:modified>
</cp:coreProperties>
</file>