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BF41C0-DA0E-4AB0-9F66-80DF7D7214BE}" v="43" dt="2021-02-23T23:34:52.9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lard Evans" userId="b75458e3951ef420" providerId="LiveId" clId="{28BF41C0-DA0E-4AB0-9F66-80DF7D7214BE}"/>
    <pc:docChg chg="custSel addSld modSld modMainMaster">
      <pc:chgData name="Willard Evans" userId="b75458e3951ef420" providerId="LiveId" clId="{28BF41C0-DA0E-4AB0-9F66-80DF7D7214BE}" dt="2021-02-23T23:37:01.735" v="3416" actId="207"/>
      <pc:docMkLst>
        <pc:docMk/>
      </pc:docMkLst>
      <pc:sldChg chg="modTransition">
        <pc:chgData name="Willard Evans" userId="b75458e3951ef420" providerId="LiveId" clId="{28BF41C0-DA0E-4AB0-9F66-80DF7D7214BE}" dt="2021-02-23T23:34:52.910" v="3412"/>
        <pc:sldMkLst>
          <pc:docMk/>
          <pc:sldMk cId="1602794816" sldId="256"/>
        </pc:sldMkLst>
      </pc:sldChg>
      <pc:sldChg chg="addSp modSp new mod modTransition">
        <pc:chgData name="Willard Evans" userId="b75458e3951ef420" providerId="LiveId" clId="{28BF41C0-DA0E-4AB0-9F66-80DF7D7214BE}" dt="2021-02-23T23:36:34.915" v="3414" actId="207"/>
        <pc:sldMkLst>
          <pc:docMk/>
          <pc:sldMk cId="2714486231" sldId="257"/>
        </pc:sldMkLst>
        <pc:spChg chg="add mod">
          <ac:chgData name="Willard Evans" userId="b75458e3951ef420" providerId="LiveId" clId="{28BF41C0-DA0E-4AB0-9F66-80DF7D7214BE}" dt="2021-02-20T22:07:08.031" v="5" actId="207"/>
          <ac:spMkLst>
            <pc:docMk/>
            <pc:sldMk cId="2714486231" sldId="257"/>
            <ac:spMk id="2" creationId="{C5AC425E-1547-49D2-B4AE-C4B54770BBDD}"/>
          </ac:spMkLst>
        </pc:spChg>
        <pc:spChg chg="add mod">
          <ac:chgData name="Willard Evans" userId="b75458e3951ef420" providerId="LiveId" clId="{28BF41C0-DA0E-4AB0-9F66-80DF7D7214BE}" dt="2021-02-20T22:07:46.580" v="10" actId="207"/>
          <ac:spMkLst>
            <pc:docMk/>
            <pc:sldMk cId="2714486231" sldId="257"/>
            <ac:spMk id="3" creationId="{03E7ED4D-95F5-40C3-B93F-D03726A265C8}"/>
          </ac:spMkLst>
        </pc:spChg>
        <pc:spChg chg="add mod">
          <ac:chgData name="Willard Evans" userId="b75458e3951ef420" providerId="LiveId" clId="{28BF41C0-DA0E-4AB0-9F66-80DF7D7214BE}" dt="2021-02-20T22:09:45.881" v="94" actId="122"/>
          <ac:spMkLst>
            <pc:docMk/>
            <pc:sldMk cId="2714486231" sldId="257"/>
            <ac:spMk id="4" creationId="{C7DB8964-5446-474C-A694-195D6103A4EB}"/>
          </ac:spMkLst>
        </pc:spChg>
        <pc:spChg chg="add mod">
          <ac:chgData name="Willard Evans" userId="b75458e3951ef420" providerId="LiveId" clId="{28BF41C0-DA0E-4AB0-9F66-80DF7D7214BE}" dt="2021-02-23T23:36:34.915" v="3414" actId="207"/>
          <ac:spMkLst>
            <pc:docMk/>
            <pc:sldMk cId="2714486231" sldId="257"/>
            <ac:spMk id="5" creationId="{BFFA6BD5-DAAA-4D6E-BF9E-90F6D629753E}"/>
          </ac:spMkLst>
        </pc:spChg>
        <pc:picChg chg="add mod">
          <ac:chgData name="Willard Evans" userId="b75458e3951ef420" providerId="LiveId" clId="{28BF41C0-DA0E-4AB0-9F66-80DF7D7214BE}" dt="2021-02-20T22:07:25.580" v="6" actId="1076"/>
          <ac:picMkLst>
            <pc:docMk/>
            <pc:sldMk cId="2714486231" sldId="257"/>
            <ac:picMk id="1026" creationId="{BC84B460-382C-4AF5-A956-5001316712B0}"/>
          </ac:picMkLst>
        </pc:picChg>
      </pc:sldChg>
      <pc:sldChg chg="addSp delSp modSp new mod modTransition">
        <pc:chgData name="Willard Evans" userId="b75458e3951ef420" providerId="LiveId" clId="{28BF41C0-DA0E-4AB0-9F66-80DF7D7214BE}" dt="2021-02-23T23:34:52.910" v="3412"/>
        <pc:sldMkLst>
          <pc:docMk/>
          <pc:sldMk cId="534962710" sldId="258"/>
        </pc:sldMkLst>
        <pc:spChg chg="add del mod ord">
          <ac:chgData name="Willard Evans" userId="b75458e3951ef420" providerId="LiveId" clId="{28BF41C0-DA0E-4AB0-9F66-80DF7D7214BE}" dt="2021-02-20T22:48:59.021" v="657" actId="478"/>
          <ac:spMkLst>
            <pc:docMk/>
            <pc:sldMk cId="534962710" sldId="258"/>
            <ac:spMk id="2" creationId="{DAA4CDF4-CE5C-4A0D-B09B-9D4D7111E600}"/>
          </ac:spMkLst>
        </pc:spChg>
        <pc:spChg chg="add mod">
          <ac:chgData name="Willard Evans" userId="b75458e3951ef420" providerId="LiveId" clId="{28BF41C0-DA0E-4AB0-9F66-80DF7D7214BE}" dt="2021-02-20T22:48:47.451" v="656" actId="122"/>
          <ac:spMkLst>
            <pc:docMk/>
            <pc:sldMk cId="534962710" sldId="258"/>
            <ac:spMk id="3" creationId="{712BA407-D658-4990-BF7F-19D376C0FE98}"/>
          </ac:spMkLst>
        </pc:spChg>
        <pc:spChg chg="add mod ord">
          <ac:chgData name="Willard Evans" userId="b75458e3951ef420" providerId="LiveId" clId="{28BF41C0-DA0E-4AB0-9F66-80DF7D7214BE}" dt="2021-02-20T22:50:25.781" v="665" actId="1076"/>
          <ac:spMkLst>
            <pc:docMk/>
            <pc:sldMk cId="534962710" sldId="258"/>
            <ac:spMk id="4" creationId="{F30CFC0C-C68B-4FA4-94D1-E5AD622EA6DF}"/>
          </ac:spMkLst>
        </pc:spChg>
        <pc:spChg chg="add mod">
          <ac:chgData name="Willard Evans" userId="b75458e3951ef420" providerId="LiveId" clId="{28BF41C0-DA0E-4AB0-9F66-80DF7D7214BE}" dt="2021-02-23T18:54:13.223" v="971" actId="114"/>
          <ac:spMkLst>
            <pc:docMk/>
            <pc:sldMk cId="534962710" sldId="258"/>
            <ac:spMk id="5" creationId="{EF01A00F-E6FF-492F-8BD3-743C2170DC9F}"/>
          </ac:spMkLst>
        </pc:spChg>
        <pc:picChg chg="add mod">
          <ac:chgData name="Willard Evans" userId="b75458e3951ef420" providerId="LiveId" clId="{28BF41C0-DA0E-4AB0-9F66-80DF7D7214BE}" dt="2021-02-20T22:50:32.511" v="666" actId="1076"/>
          <ac:picMkLst>
            <pc:docMk/>
            <pc:sldMk cId="534962710" sldId="258"/>
            <ac:picMk id="1026" creationId="{7C96216C-DC60-4499-AFA3-95C4D4E4DEA6}"/>
          </ac:picMkLst>
        </pc:picChg>
      </pc:sldChg>
      <pc:sldChg chg="addSp modSp new mod modTransition">
        <pc:chgData name="Willard Evans" userId="b75458e3951ef420" providerId="LiveId" clId="{28BF41C0-DA0E-4AB0-9F66-80DF7D7214BE}" dt="2021-02-23T23:37:01.735" v="3416" actId="207"/>
        <pc:sldMkLst>
          <pc:docMk/>
          <pc:sldMk cId="900945913" sldId="259"/>
        </pc:sldMkLst>
        <pc:spChg chg="add mod">
          <ac:chgData name="Willard Evans" userId="b75458e3951ef420" providerId="LiveId" clId="{28BF41C0-DA0E-4AB0-9F66-80DF7D7214BE}" dt="2021-02-23T19:03:36.463" v="979" actId="207"/>
          <ac:spMkLst>
            <pc:docMk/>
            <pc:sldMk cId="900945913" sldId="259"/>
            <ac:spMk id="2" creationId="{0B9F611A-5FA1-4347-81B5-BC9BD7F7785B}"/>
          </ac:spMkLst>
        </pc:spChg>
        <pc:spChg chg="add mod">
          <ac:chgData name="Willard Evans" userId="b75458e3951ef420" providerId="LiveId" clId="{28BF41C0-DA0E-4AB0-9F66-80DF7D7214BE}" dt="2021-02-23T19:04:45.643" v="984" actId="207"/>
          <ac:spMkLst>
            <pc:docMk/>
            <pc:sldMk cId="900945913" sldId="259"/>
            <ac:spMk id="3" creationId="{DAB75CAD-D2C4-482C-A7A0-9371D25BC000}"/>
          </ac:spMkLst>
        </pc:spChg>
        <pc:spChg chg="add mod">
          <ac:chgData name="Willard Evans" userId="b75458e3951ef420" providerId="LiveId" clId="{28BF41C0-DA0E-4AB0-9F66-80DF7D7214BE}" dt="2021-02-23T19:10:32.663" v="1132" actId="122"/>
          <ac:spMkLst>
            <pc:docMk/>
            <pc:sldMk cId="900945913" sldId="259"/>
            <ac:spMk id="4" creationId="{84A381C4-187D-47A8-BF0B-62DAB89E6913}"/>
          </ac:spMkLst>
        </pc:spChg>
        <pc:spChg chg="add mod">
          <ac:chgData name="Willard Evans" userId="b75458e3951ef420" providerId="LiveId" clId="{28BF41C0-DA0E-4AB0-9F66-80DF7D7214BE}" dt="2021-02-23T23:37:01.735" v="3416" actId="207"/>
          <ac:spMkLst>
            <pc:docMk/>
            <pc:sldMk cId="900945913" sldId="259"/>
            <ac:spMk id="5" creationId="{05A37EA4-453E-43AF-B5D2-96A81C96CE26}"/>
          </ac:spMkLst>
        </pc:spChg>
        <pc:picChg chg="add mod">
          <ac:chgData name="Willard Evans" userId="b75458e3951ef420" providerId="LiveId" clId="{28BF41C0-DA0E-4AB0-9F66-80DF7D7214BE}" dt="2021-02-23T19:03:44.873" v="980" actId="1076"/>
          <ac:picMkLst>
            <pc:docMk/>
            <pc:sldMk cId="900945913" sldId="259"/>
            <ac:picMk id="1026" creationId="{90996350-DE38-4FC2-856C-0561A3769FEE}"/>
          </ac:picMkLst>
        </pc:picChg>
      </pc:sldChg>
      <pc:sldChg chg="addSp delSp modSp new mod modTransition">
        <pc:chgData name="Willard Evans" userId="b75458e3951ef420" providerId="LiveId" clId="{28BF41C0-DA0E-4AB0-9F66-80DF7D7214BE}" dt="2021-02-23T23:34:52.910" v="3412"/>
        <pc:sldMkLst>
          <pc:docMk/>
          <pc:sldMk cId="3845545758" sldId="260"/>
        </pc:sldMkLst>
        <pc:spChg chg="add del mod">
          <ac:chgData name="Willard Evans" userId="b75458e3951ef420" providerId="LiveId" clId="{28BF41C0-DA0E-4AB0-9F66-80DF7D7214BE}" dt="2021-02-23T22:29:41.085" v="1959" actId="478"/>
          <ac:spMkLst>
            <pc:docMk/>
            <pc:sldMk cId="3845545758" sldId="260"/>
            <ac:spMk id="2" creationId="{CDD616DC-4465-4755-A11F-4DA5410D186B}"/>
          </ac:spMkLst>
        </pc:spChg>
        <pc:spChg chg="add mod">
          <ac:chgData name="Willard Evans" userId="b75458e3951ef420" providerId="LiveId" clId="{28BF41C0-DA0E-4AB0-9F66-80DF7D7214BE}" dt="2021-02-23T22:30:13.756" v="1965" actId="207"/>
          <ac:spMkLst>
            <pc:docMk/>
            <pc:sldMk cId="3845545758" sldId="260"/>
            <ac:spMk id="3" creationId="{515E3693-C4CD-48B4-9B6C-2C6F10BFD324}"/>
          </ac:spMkLst>
        </pc:spChg>
        <pc:spChg chg="add mod">
          <ac:chgData name="Willard Evans" userId="b75458e3951ef420" providerId="LiveId" clId="{28BF41C0-DA0E-4AB0-9F66-80DF7D7214BE}" dt="2021-02-23T22:31:31.638" v="1975" actId="1076"/>
          <ac:spMkLst>
            <pc:docMk/>
            <pc:sldMk cId="3845545758" sldId="260"/>
            <ac:spMk id="4" creationId="{A207D023-F5AD-4EBA-957A-CE7F2C87F74F}"/>
          </ac:spMkLst>
        </pc:spChg>
        <pc:spChg chg="add mod">
          <ac:chgData name="Willard Evans" userId="b75458e3951ef420" providerId="LiveId" clId="{28BF41C0-DA0E-4AB0-9F66-80DF7D7214BE}" dt="2021-02-23T22:35:40.665" v="2013" actId="255"/>
          <ac:spMkLst>
            <pc:docMk/>
            <pc:sldMk cId="3845545758" sldId="260"/>
            <ac:spMk id="5" creationId="{72C9760D-EC1E-4D44-BA81-FFABAEBBEC31}"/>
          </ac:spMkLst>
        </pc:spChg>
        <pc:spChg chg="add mod">
          <ac:chgData name="Willard Evans" userId="b75458e3951ef420" providerId="LiveId" clId="{28BF41C0-DA0E-4AB0-9F66-80DF7D7214BE}" dt="2021-02-23T22:56:04.590" v="2807" actId="207"/>
          <ac:spMkLst>
            <pc:docMk/>
            <pc:sldMk cId="3845545758" sldId="260"/>
            <ac:spMk id="6" creationId="{D774E50B-A50E-47E9-A287-92B9B766A8BD}"/>
          </ac:spMkLst>
        </pc:spChg>
        <pc:picChg chg="add del mod">
          <ac:chgData name="Willard Evans" userId="b75458e3951ef420" providerId="LiveId" clId="{28BF41C0-DA0E-4AB0-9F66-80DF7D7214BE}" dt="2021-02-23T22:29:41.085" v="1959" actId="478"/>
          <ac:picMkLst>
            <pc:docMk/>
            <pc:sldMk cId="3845545758" sldId="260"/>
            <ac:picMk id="1026" creationId="{2F8B5BD3-FA4F-4745-8AFD-F0C7BA7904AC}"/>
          </ac:picMkLst>
        </pc:picChg>
        <pc:picChg chg="add mod">
          <ac:chgData name="Willard Evans" userId="b75458e3951ef420" providerId="LiveId" clId="{28BF41C0-DA0E-4AB0-9F66-80DF7D7214BE}" dt="2021-02-23T22:29:55.375" v="1962" actId="14100"/>
          <ac:picMkLst>
            <pc:docMk/>
            <pc:sldMk cId="3845545758" sldId="260"/>
            <ac:picMk id="1028" creationId="{0C4F8629-924C-459A-A982-583FBEBB5ED6}"/>
          </ac:picMkLst>
        </pc:picChg>
        <pc:picChg chg="add mod">
          <ac:chgData name="Willard Evans" userId="b75458e3951ef420" providerId="LiveId" clId="{28BF41C0-DA0E-4AB0-9F66-80DF7D7214BE}" dt="2021-02-23T22:55:44.325" v="2806" actId="1076"/>
          <ac:picMkLst>
            <pc:docMk/>
            <pc:sldMk cId="3845545758" sldId="260"/>
            <ac:picMk id="1030" creationId="{9D1D62DF-ADCA-4CA9-9D9A-6F294C7D3015}"/>
          </ac:picMkLst>
        </pc:picChg>
      </pc:sldChg>
      <pc:sldChg chg="addSp modSp new mod modTransition">
        <pc:chgData name="Willard Evans" userId="b75458e3951ef420" providerId="LiveId" clId="{28BF41C0-DA0E-4AB0-9F66-80DF7D7214BE}" dt="2021-02-23T23:34:52.910" v="3412"/>
        <pc:sldMkLst>
          <pc:docMk/>
          <pc:sldMk cId="935153054" sldId="261"/>
        </pc:sldMkLst>
        <pc:spChg chg="add mod">
          <ac:chgData name="Willard Evans" userId="b75458e3951ef420" providerId="LiveId" clId="{28BF41C0-DA0E-4AB0-9F66-80DF7D7214BE}" dt="2021-02-23T23:09:04.060" v="2811" actId="207"/>
          <ac:spMkLst>
            <pc:docMk/>
            <pc:sldMk cId="935153054" sldId="261"/>
            <ac:spMk id="2" creationId="{4CB49DD8-C941-4C14-A218-901772EDE21E}"/>
          </ac:spMkLst>
        </pc:spChg>
        <pc:spChg chg="add mod">
          <ac:chgData name="Willard Evans" userId="b75458e3951ef420" providerId="LiveId" clId="{28BF41C0-DA0E-4AB0-9F66-80DF7D7214BE}" dt="2021-02-23T23:10:43.155" v="2821" actId="14100"/>
          <ac:spMkLst>
            <pc:docMk/>
            <pc:sldMk cId="935153054" sldId="261"/>
            <ac:spMk id="3" creationId="{9D801568-E3A5-4FA8-9C47-71CF042C2226}"/>
          </ac:spMkLst>
        </pc:spChg>
        <pc:spChg chg="add mod">
          <ac:chgData name="Willard Evans" userId="b75458e3951ef420" providerId="LiveId" clId="{28BF41C0-DA0E-4AB0-9F66-80DF7D7214BE}" dt="2021-02-23T23:11:05.535" v="2825" actId="207"/>
          <ac:spMkLst>
            <pc:docMk/>
            <pc:sldMk cId="935153054" sldId="261"/>
            <ac:spMk id="4" creationId="{FFDB250B-ACDE-4DFB-93D1-396628CA0894}"/>
          </ac:spMkLst>
        </pc:spChg>
        <pc:spChg chg="add mod">
          <ac:chgData name="Willard Evans" userId="b75458e3951ef420" providerId="LiveId" clId="{28BF41C0-DA0E-4AB0-9F66-80DF7D7214BE}" dt="2021-02-23T23:10:28.664" v="2820" actId="14100"/>
          <ac:spMkLst>
            <pc:docMk/>
            <pc:sldMk cId="935153054" sldId="261"/>
            <ac:spMk id="5" creationId="{376362F7-247B-4746-A5BE-CEA24A9C8479}"/>
          </ac:spMkLst>
        </pc:spChg>
        <pc:spChg chg="add mod">
          <ac:chgData name="Willard Evans" userId="b75458e3951ef420" providerId="LiveId" clId="{28BF41C0-DA0E-4AB0-9F66-80DF7D7214BE}" dt="2021-02-23T23:17:43.657" v="2975" actId="20577"/>
          <ac:spMkLst>
            <pc:docMk/>
            <pc:sldMk cId="935153054" sldId="261"/>
            <ac:spMk id="6" creationId="{5C675203-5ABF-45DE-BCE9-3D5DE72ADE73}"/>
          </ac:spMkLst>
        </pc:spChg>
        <pc:spChg chg="add mod">
          <ac:chgData name="Willard Evans" userId="b75458e3951ef420" providerId="LiveId" clId="{28BF41C0-DA0E-4AB0-9F66-80DF7D7214BE}" dt="2021-02-23T23:34:00.631" v="3410"/>
          <ac:spMkLst>
            <pc:docMk/>
            <pc:sldMk cId="935153054" sldId="261"/>
            <ac:spMk id="7" creationId="{13A07227-3E1F-4BF3-8C54-D758EF4D51BA}"/>
          </ac:spMkLst>
        </pc:spChg>
        <pc:picChg chg="add mod">
          <ac:chgData name="Willard Evans" userId="b75458e3951ef420" providerId="LiveId" clId="{28BF41C0-DA0E-4AB0-9F66-80DF7D7214BE}" dt="2021-02-23T23:09:16.945" v="2813" actId="1076"/>
          <ac:picMkLst>
            <pc:docMk/>
            <pc:sldMk cId="935153054" sldId="261"/>
            <ac:picMk id="2050" creationId="{53683BBE-3C97-4471-B053-1672DD9637A2}"/>
          </ac:picMkLst>
        </pc:picChg>
      </pc:sldChg>
      <pc:sldMasterChg chg="modTransition modSldLayout">
        <pc:chgData name="Willard Evans" userId="b75458e3951ef420" providerId="LiveId" clId="{28BF41C0-DA0E-4AB0-9F66-80DF7D7214BE}" dt="2021-02-23T23:34:52.910" v="3412"/>
        <pc:sldMasterMkLst>
          <pc:docMk/>
          <pc:sldMasterMk cId="1895578920" sldId="2147483648"/>
        </pc:sldMasterMkLst>
        <pc:sldLayoutChg chg="modTransition">
          <pc:chgData name="Willard Evans" userId="b75458e3951ef420" providerId="LiveId" clId="{28BF41C0-DA0E-4AB0-9F66-80DF7D7214BE}" dt="2021-02-23T23:34:52.910" v="3412"/>
          <pc:sldLayoutMkLst>
            <pc:docMk/>
            <pc:sldMasterMk cId="1895578920" sldId="2147483648"/>
            <pc:sldLayoutMk cId="1862703539" sldId="2147483649"/>
          </pc:sldLayoutMkLst>
        </pc:sldLayoutChg>
        <pc:sldLayoutChg chg="modTransition">
          <pc:chgData name="Willard Evans" userId="b75458e3951ef420" providerId="LiveId" clId="{28BF41C0-DA0E-4AB0-9F66-80DF7D7214BE}" dt="2021-02-23T23:34:52.910" v="3412"/>
          <pc:sldLayoutMkLst>
            <pc:docMk/>
            <pc:sldMasterMk cId="1895578920" sldId="2147483648"/>
            <pc:sldLayoutMk cId="1087222504" sldId="2147483650"/>
          </pc:sldLayoutMkLst>
        </pc:sldLayoutChg>
        <pc:sldLayoutChg chg="modTransition">
          <pc:chgData name="Willard Evans" userId="b75458e3951ef420" providerId="LiveId" clId="{28BF41C0-DA0E-4AB0-9F66-80DF7D7214BE}" dt="2021-02-23T23:34:52.910" v="3412"/>
          <pc:sldLayoutMkLst>
            <pc:docMk/>
            <pc:sldMasterMk cId="1895578920" sldId="2147483648"/>
            <pc:sldLayoutMk cId="725460066" sldId="2147483651"/>
          </pc:sldLayoutMkLst>
        </pc:sldLayoutChg>
        <pc:sldLayoutChg chg="modTransition">
          <pc:chgData name="Willard Evans" userId="b75458e3951ef420" providerId="LiveId" clId="{28BF41C0-DA0E-4AB0-9F66-80DF7D7214BE}" dt="2021-02-23T23:34:52.910" v="3412"/>
          <pc:sldLayoutMkLst>
            <pc:docMk/>
            <pc:sldMasterMk cId="1895578920" sldId="2147483648"/>
            <pc:sldLayoutMk cId="3854715886" sldId="2147483652"/>
          </pc:sldLayoutMkLst>
        </pc:sldLayoutChg>
        <pc:sldLayoutChg chg="modTransition">
          <pc:chgData name="Willard Evans" userId="b75458e3951ef420" providerId="LiveId" clId="{28BF41C0-DA0E-4AB0-9F66-80DF7D7214BE}" dt="2021-02-23T23:34:52.910" v="3412"/>
          <pc:sldLayoutMkLst>
            <pc:docMk/>
            <pc:sldMasterMk cId="1895578920" sldId="2147483648"/>
            <pc:sldLayoutMk cId="3010838814" sldId="2147483653"/>
          </pc:sldLayoutMkLst>
        </pc:sldLayoutChg>
        <pc:sldLayoutChg chg="modTransition">
          <pc:chgData name="Willard Evans" userId="b75458e3951ef420" providerId="LiveId" clId="{28BF41C0-DA0E-4AB0-9F66-80DF7D7214BE}" dt="2021-02-23T23:34:52.910" v="3412"/>
          <pc:sldLayoutMkLst>
            <pc:docMk/>
            <pc:sldMasterMk cId="1895578920" sldId="2147483648"/>
            <pc:sldLayoutMk cId="3591619892" sldId="2147483654"/>
          </pc:sldLayoutMkLst>
        </pc:sldLayoutChg>
        <pc:sldLayoutChg chg="modTransition">
          <pc:chgData name="Willard Evans" userId="b75458e3951ef420" providerId="LiveId" clId="{28BF41C0-DA0E-4AB0-9F66-80DF7D7214BE}" dt="2021-02-23T23:34:52.910" v="3412"/>
          <pc:sldLayoutMkLst>
            <pc:docMk/>
            <pc:sldMasterMk cId="1895578920" sldId="2147483648"/>
            <pc:sldLayoutMk cId="406230495" sldId="2147483655"/>
          </pc:sldLayoutMkLst>
        </pc:sldLayoutChg>
        <pc:sldLayoutChg chg="modTransition">
          <pc:chgData name="Willard Evans" userId="b75458e3951ef420" providerId="LiveId" clId="{28BF41C0-DA0E-4AB0-9F66-80DF7D7214BE}" dt="2021-02-23T23:34:52.910" v="3412"/>
          <pc:sldLayoutMkLst>
            <pc:docMk/>
            <pc:sldMasterMk cId="1895578920" sldId="2147483648"/>
            <pc:sldLayoutMk cId="1689493966" sldId="2147483656"/>
          </pc:sldLayoutMkLst>
        </pc:sldLayoutChg>
        <pc:sldLayoutChg chg="modTransition">
          <pc:chgData name="Willard Evans" userId="b75458e3951ef420" providerId="LiveId" clId="{28BF41C0-DA0E-4AB0-9F66-80DF7D7214BE}" dt="2021-02-23T23:34:52.910" v="3412"/>
          <pc:sldLayoutMkLst>
            <pc:docMk/>
            <pc:sldMasterMk cId="1895578920" sldId="2147483648"/>
            <pc:sldLayoutMk cId="4201339127" sldId="2147483657"/>
          </pc:sldLayoutMkLst>
        </pc:sldLayoutChg>
        <pc:sldLayoutChg chg="modTransition">
          <pc:chgData name="Willard Evans" userId="b75458e3951ef420" providerId="LiveId" clId="{28BF41C0-DA0E-4AB0-9F66-80DF7D7214BE}" dt="2021-02-23T23:34:52.910" v="3412"/>
          <pc:sldLayoutMkLst>
            <pc:docMk/>
            <pc:sldMasterMk cId="1895578920" sldId="2147483648"/>
            <pc:sldLayoutMk cId="3301987345" sldId="2147483658"/>
          </pc:sldLayoutMkLst>
        </pc:sldLayoutChg>
        <pc:sldLayoutChg chg="modTransition">
          <pc:chgData name="Willard Evans" userId="b75458e3951ef420" providerId="LiveId" clId="{28BF41C0-DA0E-4AB0-9F66-80DF7D7214BE}" dt="2021-02-23T23:34:52.910" v="3412"/>
          <pc:sldLayoutMkLst>
            <pc:docMk/>
            <pc:sldMasterMk cId="1895578920" sldId="2147483648"/>
            <pc:sldLayoutMk cId="1305877456"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C110B-6840-4F51-80E8-C6FC87E56C0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088F973-AFB7-4BEA-8828-3537A12BA8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BEF592-DE5D-4B6A-8BC4-D766FB4E7D7E}"/>
              </a:ext>
            </a:extLst>
          </p:cNvPr>
          <p:cNvSpPr>
            <a:spLocks noGrp="1"/>
          </p:cNvSpPr>
          <p:nvPr>
            <p:ph type="dt" sz="half" idx="10"/>
          </p:nvPr>
        </p:nvSpPr>
        <p:spPr/>
        <p:txBody>
          <a:bodyPr/>
          <a:lstStyle/>
          <a:p>
            <a:fld id="{009BA477-A4B6-436A-83EC-7260FAC22E11}" type="datetimeFigureOut">
              <a:rPr lang="en-US" smtClean="0"/>
              <a:t>2/23/2021</a:t>
            </a:fld>
            <a:endParaRPr lang="en-US"/>
          </a:p>
        </p:txBody>
      </p:sp>
      <p:sp>
        <p:nvSpPr>
          <p:cNvPr id="5" name="Footer Placeholder 4">
            <a:extLst>
              <a:ext uri="{FF2B5EF4-FFF2-40B4-BE49-F238E27FC236}">
                <a16:creationId xmlns:a16="http://schemas.microsoft.com/office/drawing/2014/main" id="{A2B26EC4-322B-48AF-A81E-ACE1E38736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EF0C57-5B77-4059-8583-52ACBF3BA75D}"/>
              </a:ext>
            </a:extLst>
          </p:cNvPr>
          <p:cNvSpPr>
            <a:spLocks noGrp="1"/>
          </p:cNvSpPr>
          <p:nvPr>
            <p:ph type="sldNum" sz="quarter" idx="12"/>
          </p:nvPr>
        </p:nvSpPr>
        <p:spPr/>
        <p:txBody>
          <a:bodyPr/>
          <a:lstStyle/>
          <a:p>
            <a:fld id="{A522C02F-7963-4683-B0EE-9A24443119A1}" type="slidenum">
              <a:rPr lang="en-US" smtClean="0"/>
              <a:t>‹#›</a:t>
            </a:fld>
            <a:endParaRPr lang="en-US"/>
          </a:p>
        </p:txBody>
      </p:sp>
    </p:spTree>
    <p:extLst>
      <p:ext uri="{BB962C8B-B14F-4D97-AF65-F5344CB8AC3E}">
        <p14:creationId xmlns:p14="http://schemas.microsoft.com/office/powerpoint/2010/main" val="1862703539"/>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B42E1-2AA4-444D-9823-7936EEA25BF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4AA5B9-F329-4E1F-9D2B-0FF6F9C3813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A5721E-C079-44E5-900D-BBC2972490C9}"/>
              </a:ext>
            </a:extLst>
          </p:cNvPr>
          <p:cNvSpPr>
            <a:spLocks noGrp="1"/>
          </p:cNvSpPr>
          <p:nvPr>
            <p:ph type="dt" sz="half" idx="10"/>
          </p:nvPr>
        </p:nvSpPr>
        <p:spPr/>
        <p:txBody>
          <a:bodyPr/>
          <a:lstStyle/>
          <a:p>
            <a:fld id="{009BA477-A4B6-436A-83EC-7260FAC22E11}" type="datetimeFigureOut">
              <a:rPr lang="en-US" smtClean="0"/>
              <a:t>2/23/2021</a:t>
            </a:fld>
            <a:endParaRPr lang="en-US"/>
          </a:p>
        </p:txBody>
      </p:sp>
      <p:sp>
        <p:nvSpPr>
          <p:cNvPr id="5" name="Footer Placeholder 4">
            <a:extLst>
              <a:ext uri="{FF2B5EF4-FFF2-40B4-BE49-F238E27FC236}">
                <a16:creationId xmlns:a16="http://schemas.microsoft.com/office/drawing/2014/main" id="{D3E59810-2AE0-4061-8927-DA990642F2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186EF1-E70D-4DEB-9447-2EF52C024F68}"/>
              </a:ext>
            </a:extLst>
          </p:cNvPr>
          <p:cNvSpPr>
            <a:spLocks noGrp="1"/>
          </p:cNvSpPr>
          <p:nvPr>
            <p:ph type="sldNum" sz="quarter" idx="12"/>
          </p:nvPr>
        </p:nvSpPr>
        <p:spPr/>
        <p:txBody>
          <a:bodyPr/>
          <a:lstStyle/>
          <a:p>
            <a:fld id="{A522C02F-7963-4683-B0EE-9A24443119A1}" type="slidenum">
              <a:rPr lang="en-US" smtClean="0"/>
              <a:t>‹#›</a:t>
            </a:fld>
            <a:endParaRPr lang="en-US"/>
          </a:p>
        </p:txBody>
      </p:sp>
    </p:spTree>
    <p:extLst>
      <p:ext uri="{BB962C8B-B14F-4D97-AF65-F5344CB8AC3E}">
        <p14:creationId xmlns:p14="http://schemas.microsoft.com/office/powerpoint/2010/main" val="3301987345"/>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D7BFF6C-5084-4D65-979D-DC657A58520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8B25B7D-F596-4C24-BA48-02B24222587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1448C0-07C8-453E-9418-3321EA4971A9}"/>
              </a:ext>
            </a:extLst>
          </p:cNvPr>
          <p:cNvSpPr>
            <a:spLocks noGrp="1"/>
          </p:cNvSpPr>
          <p:nvPr>
            <p:ph type="dt" sz="half" idx="10"/>
          </p:nvPr>
        </p:nvSpPr>
        <p:spPr/>
        <p:txBody>
          <a:bodyPr/>
          <a:lstStyle/>
          <a:p>
            <a:fld id="{009BA477-A4B6-436A-83EC-7260FAC22E11}" type="datetimeFigureOut">
              <a:rPr lang="en-US" smtClean="0"/>
              <a:t>2/23/2021</a:t>
            </a:fld>
            <a:endParaRPr lang="en-US"/>
          </a:p>
        </p:txBody>
      </p:sp>
      <p:sp>
        <p:nvSpPr>
          <p:cNvPr id="5" name="Footer Placeholder 4">
            <a:extLst>
              <a:ext uri="{FF2B5EF4-FFF2-40B4-BE49-F238E27FC236}">
                <a16:creationId xmlns:a16="http://schemas.microsoft.com/office/drawing/2014/main" id="{D22774D9-09DE-4E04-914D-E5FB9E222D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5FF81D-7F23-4419-8020-6EC3B69F4ED3}"/>
              </a:ext>
            </a:extLst>
          </p:cNvPr>
          <p:cNvSpPr>
            <a:spLocks noGrp="1"/>
          </p:cNvSpPr>
          <p:nvPr>
            <p:ph type="sldNum" sz="quarter" idx="12"/>
          </p:nvPr>
        </p:nvSpPr>
        <p:spPr/>
        <p:txBody>
          <a:bodyPr/>
          <a:lstStyle/>
          <a:p>
            <a:fld id="{A522C02F-7963-4683-B0EE-9A24443119A1}" type="slidenum">
              <a:rPr lang="en-US" smtClean="0"/>
              <a:t>‹#›</a:t>
            </a:fld>
            <a:endParaRPr lang="en-US"/>
          </a:p>
        </p:txBody>
      </p:sp>
    </p:spTree>
    <p:extLst>
      <p:ext uri="{BB962C8B-B14F-4D97-AF65-F5344CB8AC3E}">
        <p14:creationId xmlns:p14="http://schemas.microsoft.com/office/powerpoint/2010/main" val="1305877456"/>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85BBE-901C-4C90-A95D-51437E39704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DA1E2FA-3C66-434B-B76D-BA5AD7A4D5B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AE0409-EF1E-415F-92F3-742D4B44C4C7}"/>
              </a:ext>
            </a:extLst>
          </p:cNvPr>
          <p:cNvSpPr>
            <a:spLocks noGrp="1"/>
          </p:cNvSpPr>
          <p:nvPr>
            <p:ph type="dt" sz="half" idx="10"/>
          </p:nvPr>
        </p:nvSpPr>
        <p:spPr/>
        <p:txBody>
          <a:bodyPr/>
          <a:lstStyle/>
          <a:p>
            <a:fld id="{009BA477-A4B6-436A-83EC-7260FAC22E11}" type="datetimeFigureOut">
              <a:rPr lang="en-US" smtClean="0"/>
              <a:t>2/23/2021</a:t>
            </a:fld>
            <a:endParaRPr lang="en-US"/>
          </a:p>
        </p:txBody>
      </p:sp>
      <p:sp>
        <p:nvSpPr>
          <p:cNvPr id="5" name="Footer Placeholder 4">
            <a:extLst>
              <a:ext uri="{FF2B5EF4-FFF2-40B4-BE49-F238E27FC236}">
                <a16:creationId xmlns:a16="http://schemas.microsoft.com/office/drawing/2014/main" id="{B2B4B021-2B70-4FB1-AB28-D646C7404A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35DCCA-7907-4744-80E4-CEC1D114B471}"/>
              </a:ext>
            </a:extLst>
          </p:cNvPr>
          <p:cNvSpPr>
            <a:spLocks noGrp="1"/>
          </p:cNvSpPr>
          <p:nvPr>
            <p:ph type="sldNum" sz="quarter" idx="12"/>
          </p:nvPr>
        </p:nvSpPr>
        <p:spPr/>
        <p:txBody>
          <a:bodyPr/>
          <a:lstStyle/>
          <a:p>
            <a:fld id="{A522C02F-7963-4683-B0EE-9A24443119A1}" type="slidenum">
              <a:rPr lang="en-US" smtClean="0"/>
              <a:t>‹#›</a:t>
            </a:fld>
            <a:endParaRPr lang="en-US"/>
          </a:p>
        </p:txBody>
      </p:sp>
    </p:spTree>
    <p:extLst>
      <p:ext uri="{BB962C8B-B14F-4D97-AF65-F5344CB8AC3E}">
        <p14:creationId xmlns:p14="http://schemas.microsoft.com/office/powerpoint/2010/main" val="1087222504"/>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7A4A9-C1A9-4182-8B15-6A5E71A7307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E16387F-99AD-40B3-9FA9-9AB141D220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7A25C44-1A37-46C1-A518-0CDCA44A4AAC}"/>
              </a:ext>
            </a:extLst>
          </p:cNvPr>
          <p:cNvSpPr>
            <a:spLocks noGrp="1"/>
          </p:cNvSpPr>
          <p:nvPr>
            <p:ph type="dt" sz="half" idx="10"/>
          </p:nvPr>
        </p:nvSpPr>
        <p:spPr/>
        <p:txBody>
          <a:bodyPr/>
          <a:lstStyle/>
          <a:p>
            <a:fld id="{009BA477-A4B6-436A-83EC-7260FAC22E11}" type="datetimeFigureOut">
              <a:rPr lang="en-US" smtClean="0"/>
              <a:t>2/23/2021</a:t>
            </a:fld>
            <a:endParaRPr lang="en-US"/>
          </a:p>
        </p:txBody>
      </p:sp>
      <p:sp>
        <p:nvSpPr>
          <p:cNvPr id="5" name="Footer Placeholder 4">
            <a:extLst>
              <a:ext uri="{FF2B5EF4-FFF2-40B4-BE49-F238E27FC236}">
                <a16:creationId xmlns:a16="http://schemas.microsoft.com/office/drawing/2014/main" id="{49B368F9-E873-4EED-953B-71EEAB2F1C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E0AA9B-778C-4F53-B029-3A341A770BA1}"/>
              </a:ext>
            </a:extLst>
          </p:cNvPr>
          <p:cNvSpPr>
            <a:spLocks noGrp="1"/>
          </p:cNvSpPr>
          <p:nvPr>
            <p:ph type="sldNum" sz="quarter" idx="12"/>
          </p:nvPr>
        </p:nvSpPr>
        <p:spPr/>
        <p:txBody>
          <a:bodyPr/>
          <a:lstStyle/>
          <a:p>
            <a:fld id="{A522C02F-7963-4683-B0EE-9A24443119A1}" type="slidenum">
              <a:rPr lang="en-US" smtClean="0"/>
              <a:t>‹#›</a:t>
            </a:fld>
            <a:endParaRPr lang="en-US"/>
          </a:p>
        </p:txBody>
      </p:sp>
    </p:spTree>
    <p:extLst>
      <p:ext uri="{BB962C8B-B14F-4D97-AF65-F5344CB8AC3E}">
        <p14:creationId xmlns:p14="http://schemas.microsoft.com/office/powerpoint/2010/main" val="725460066"/>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79ADE1-5C49-4D16-B01F-F4FE074C90B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3F892C9-A806-49B5-BAD2-C36B8403567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8A58DFA-1444-404B-BD5A-40B3EB88F5D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2753E6F-AB54-4F83-BB61-FCFFD6BDCCE2}"/>
              </a:ext>
            </a:extLst>
          </p:cNvPr>
          <p:cNvSpPr>
            <a:spLocks noGrp="1"/>
          </p:cNvSpPr>
          <p:nvPr>
            <p:ph type="dt" sz="half" idx="10"/>
          </p:nvPr>
        </p:nvSpPr>
        <p:spPr/>
        <p:txBody>
          <a:bodyPr/>
          <a:lstStyle/>
          <a:p>
            <a:fld id="{009BA477-A4B6-436A-83EC-7260FAC22E11}" type="datetimeFigureOut">
              <a:rPr lang="en-US" smtClean="0"/>
              <a:t>2/23/2021</a:t>
            </a:fld>
            <a:endParaRPr lang="en-US"/>
          </a:p>
        </p:txBody>
      </p:sp>
      <p:sp>
        <p:nvSpPr>
          <p:cNvPr id="6" name="Footer Placeholder 5">
            <a:extLst>
              <a:ext uri="{FF2B5EF4-FFF2-40B4-BE49-F238E27FC236}">
                <a16:creationId xmlns:a16="http://schemas.microsoft.com/office/drawing/2014/main" id="{21F96E09-5D05-40D4-A83F-00279D2352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5005AD-2F9E-4D3E-87C8-0D778D29A162}"/>
              </a:ext>
            </a:extLst>
          </p:cNvPr>
          <p:cNvSpPr>
            <a:spLocks noGrp="1"/>
          </p:cNvSpPr>
          <p:nvPr>
            <p:ph type="sldNum" sz="quarter" idx="12"/>
          </p:nvPr>
        </p:nvSpPr>
        <p:spPr/>
        <p:txBody>
          <a:bodyPr/>
          <a:lstStyle/>
          <a:p>
            <a:fld id="{A522C02F-7963-4683-B0EE-9A24443119A1}" type="slidenum">
              <a:rPr lang="en-US" smtClean="0"/>
              <a:t>‹#›</a:t>
            </a:fld>
            <a:endParaRPr lang="en-US"/>
          </a:p>
        </p:txBody>
      </p:sp>
    </p:spTree>
    <p:extLst>
      <p:ext uri="{BB962C8B-B14F-4D97-AF65-F5344CB8AC3E}">
        <p14:creationId xmlns:p14="http://schemas.microsoft.com/office/powerpoint/2010/main" val="3854715886"/>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150AB-D7CC-4E1C-B140-8FB839B9771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E910BE4-1AFC-4372-9051-1963276D24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10CFB6C-EBFE-493D-8F00-B699775225A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D46797C-7C81-4B80-9C37-560CC1FC3D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6C5880A-885D-41CA-94E3-1389CE2B546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F302C71-C274-4316-8D2C-190E8547F2D6}"/>
              </a:ext>
            </a:extLst>
          </p:cNvPr>
          <p:cNvSpPr>
            <a:spLocks noGrp="1"/>
          </p:cNvSpPr>
          <p:nvPr>
            <p:ph type="dt" sz="half" idx="10"/>
          </p:nvPr>
        </p:nvSpPr>
        <p:spPr/>
        <p:txBody>
          <a:bodyPr/>
          <a:lstStyle/>
          <a:p>
            <a:fld id="{009BA477-A4B6-436A-83EC-7260FAC22E11}" type="datetimeFigureOut">
              <a:rPr lang="en-US" smtClean="0"/>
              <a:t>2/23/2021</a:t>
            </a:fld>
            <a:endParaRPr lang="en-US"/>
          </a:p>
        </p:txBody>
      </p:sp>
      <p:sp>
        <p:nvSpPr>
          <p:cNvPr id="8" name="Footer Placeholder 7">
            <a:extLst>
              <a:ext uri="{FF2B5EF4-FFF2-40B4-BE49-F238E27FC236}">
                <a16:creationId xmlns:a16="http://schemas.microsoft.com/office/drawing/2014/main" id="{A73F60A5-3488-4D0B-AD72-FC846FEA947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3AA1446-9E62-4467-A44D-C3E91EBE2D41}"/>
              </a:ext>
            </a:extLst>
          </p:cNvPr>
          <p:cNvSpPr>
            <a:spLocks noGrp="1"/>
          </p:cNvSpPr>
          <p:nvPr>
            <p:ph type="sldNum" sz="quarter" idx="12"/>
          </p:nvPr>
        </p:nvSpPr>
        <p:spPr/>
        <p:txBody>
          <a:bodyPr/>
          <a:lstStyle/>
          <a:p>
            <a:fld id="{A522C02F-7963-4683-B0EE-9A24443119A1}" type="slidenum">
              <a:rPr lang="en-US" smtClean="0"/>
              <a:t>‹#›</a:t>
            </a:fld>
            <a:endParaRPr lang="en-US"/>
          </a:p>
        </p:txBody>
      </p:sp>
    </p:spTree>
    <p:extLst>
      <p:ext uri="{BB962C8B-B14F-4D97-AF65-F5344CB8AC3E}">
        <p14:creationId xmlns:p14="http://schemas.microsoft.com/office/powerpoint/2010/main" val="3010838814"/>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DA33B-3504-4C1D-BF3E-05FDD8C3FE2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CA782D8-5C7C-4581-AD50-2A8EC7E171A0}"/>
              </a:ext>
            </a:extLst>
          </p:cNvPr>
          <p:cNvSpPr>
            <a:spLocks noGrp="1"/>
          </p:cNvSpPr>
          <p:nvPr>
            <p:ph type="dt" sz="half" idx="10"/>
          </p:nvPr>
        </p:nvSpPr>
        <p:spPr/>
        <p:txBody>
          <a:bodyPr/>
          <a:lstStyle/>
          <a:p>
            <a:fld id="{009BA477-A4B6-436A-83EC-7260FAC22E11}" type="datetimeFigureOut">
              <a:rPr lang="en-US" smtClean="0"/>
              <a:t>2/23/2021</a:t>
            </a:fld>
            <a:endParaRPr lang="en-US"/>
          </a:p>
        </p:txBody>
      </p:sp>
      <p:sp>
        <p:nvSpPr>
          <p:cNvPr id="4" name="Footer Placeholder 3">
            <a:extLst>
              <a:ext uri="{FF2B5EF4-FFF2-40B4-BE49-F238E27FC236}">
                <a16:creationId xmlns:a16="http://schemas.microsoft.com/office/drawing/2014/main" id="{CA568BDE-4F73-4D2D-9DF0-0432F67D64B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B73F3BC-4662-4B28-B237-FE566393535C}"/>
              </a:ext>
            </a:extLst>
          </p:cNvPr>
          <p:cNvSpPr>
            <a:spLocks noGrp="1"/>
          </p:cNvSpPr>
          <p:nvPr>
            <p:ph type="sldNum" sz="quarter" idx="12"/>
          </p:nvPr>
        </p:nvSpPr>
        <p:spPr/>
        <p:txBody>
          <a:bodyPr/>
          <a:lstStyle/>
          <a:p>
            <a:fld id="{A522C02F-7963-4683-B0EE-9A24443119A1}" type="slidenum">
              <a:rPr lang="en-US" smtClean="0"/>
              <a:t>‹#›</a:t>
            </a:fld>
            <a:endParaRPr lang="en-US"/>
          </a:p>
        </p:txBody>
      </p:sp>
    </p:spTree>
    <p:extLst>
      <p:ext uri="{BB962C8B-B14F-4D97-AF65-F5344CB8AC3E}">
        <p14:creationId xmlns:p14="http://schemas.microsoft.com/office/powerpoint/2010/main" val="3591619892"/>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F71A254-AE15-4D4B-B17B-973EB8A2138C}"/>
              </a:ext>
            </a:extLst>
          </p:cNvPr>
          <p:cNvSpPr>
            <a:spLocks noGrp="1"/>
          </p:cNvSpPr>
          <p:nvPr>
            <p:ph type="dt" sz="half" idx="10"/>
          </p:nvPr>
        </p:nvSpPr>
        <p:spPr/>
        <p:txBody>
          <a:bodyPr/>
          <a:lstStyle/>
          <a:p>
            <a:fld id="{009BA477-A4B6-436A-83EC-7260FAC22E11}" type="datetimeFigureOut">
              <a:rPr lang="en-US" smtClean="0"/>
              <a:t>2/23/2021</a:t>
            </a:fld>
            <a:endParaRPr lang="en-US"/>
          </a:p>
        </p:txBody>
      </p:sp>
      <p:sp>
        <p:nvSpPr>
          <p:cNvPr id="3" name="Footer Placeholder 2">
            <a:extLst>
              <a:ext uri="{FF2B5EF4-FFF2-40B4-BE49-F238E27FC236}">
                <a16:creationId xmlns:a16="http://schemas.microsoft.com/office/drawing/2014/main" id="{9391622A-5FD0-426D-9613-0AC73AC2F63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EC41783-3E20-451C-A73F-1006474F7973}"/>
              </a:ext>
            </a:extLst>
          </p:cNvPr>
          <p:cNvSpPr>
            <a:spLocks noGrp="1"/>
          </p:cNvSpPr>
          <p:nvPr>
            <p:ph type="sldNum" sz="quarter" idx="12"/>
          </p:nvPr>
        </p:nvSpPr>
        <p:spPr/>
        <p:txBody>
          <a:bodyPr/>
          <a:lstStyle/>
          <a:p>
            <a:fld id="{A522C02F-7963-4683-B0EE-9A24443119A1}" type="slidenum">
              <a:rPr lang="en-US" smtClean="0"/>
              <a:t>‹#›</a:t>
            </a:fld>
            <a:endParaRPr lang="en-US"/>
          </a:p>
        </p:txBody>
      </p:sp>
    </p:spTree>
    <p:extLst>
      <p:ext uri="{BB962C8B-B14F-4D97-AF65-F5344CB8AC3E}">
        <p14:creationId xmlns:p14="http://schemas.microsoft.com/office/powerpoint/2010/main" val="406230495"/>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3CDDA-FDBF-4D91-AED7-F03C74323A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A7DEB87-1AA8-44CD-B7BC-4FF5B34406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DF5106D-8D57-4EB7-BC37-3B5CDC9978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678835-7EAD-4FF1-ADE2-5782EA73C9D8}"/>
              </a:ext>
            </a:extLst>
          </p:cNvPr>
          <p:cNvSpPr>
            <a:spLocks noGrp="1"/>
          </p:cNvSpPr>
          <p:nvPr>
            <p:ph type="dt" sz="half" idx="10"/>
          </p:nvPr>
        </p:nvSpPr>
        <p:spPr/>
        <p:txBody>
          <a:bodyPr/>
          <a:lstStyle/>
          <a:p>
            <a:fld id="{009BA477-A4B6-436A-83EC-7260FAC22E11}" type="datetimeFigureOut">
              <a:rPr lang="en-US" smtClean="0"/>
              <a:t>2/23/2021</a:t>
            </a:fld>
            <a:endParaRPr lang="en-US"/>
          </a:p>
        </p:txBody>
      </p:sp>
      <p:sp>
        <p:nvSpPr>
          <p:cNvPr id="6" name="Footer Placeholder 5">
            <a:extLst>
              <a:ext uri="{FF2B5EF4-FFF2-40B4-BE49-F238E27FC236}">
                <a16:creationId xmlns:a16="http://schemas.microsoft.com/office/drawing/2014/main" id="{7A27B76F-4DDC-4D76-8B14-969D7AF6AF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0E1969-5213-476F-8919-E46019E53593}"/>
              </a:ext>
            </a:extLst>
          </p:cNvPr>
          <p:cNvSpPr>
            <a:spLocks noGrp="1"/>
          </p:cNvSpPr>
          <p:nvPr>
            <p:ph type="sldNum" sz="quarter" idx="12"/>
          </p:nvPr>
        </p:nvSpPr>
        <p:spPr/>
        <p:txBody>
          <a:bodyPr/>
          <a:lstStyle/>
          <a:p>
            <a:fld id="{A522C02F-7963-4683-B0EE-9A24443119A1}" type="slidenum">
              <a:rPr lang="en-US" smtClean="0"/>
              <a:t>‹#›</a:t>
            </a:fld>
            <a:endParaRPr lang="en-US"/>
          </a:p>
        </p:txBody>
      </p:sp>
    </p:spTree>
    <p:extLst>
      <p:ext uri="{BB962C8B-B14F-4D97-AF65-F5344CB8AC3E}">
        <p14:creationId xmlns:p14="http://schemas.microsoft.com/office/powerpoint/2010/main" val="1689493966"/>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C8638-9F74-490B-BEC8-50577BE365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9F4C421-5562-4C43-AA85-BDCF8DFBB7E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9F0EB8C-B4A6-435F-9684-05B758E6CA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CFF1E6-FB55-4FD0-89C5-E0D0E900231F}"/>
              </a:ext>
            </a:extLst>
          </p:cNvPr>
          <p:cNvSpPr>
            <a:spLocks noGrp="1"/>
          </p:cNvSpPr>
          <p:nvPr>
            <p:ph type="dt" sz="half" idx="10"/>
          </p:nvPr>
        </p:nvSpPr>
        <p:spPr/>
        <p:txBody>
          <a:bodyPr/>
          <a:lstStyle/>
          <a:p>
            <a:fld id="{009BA477-A4B6-436A-83EC-7260FAC22E11}" type="datetimeFigureOut">
              <a:rPr lang="en-US" smtClean="0"/>
              <a:t>2/23/2021</a:t>
            </a:fld>
            <a:endParaRPr lang="en-US"/>
          </a:p>
        </p:txBody>
      </p:sp>
      <p:sp>
        <p:nvSpPr>
          <p:cNvPr id="6" name="Footer Placeholder 5">
            <a:extLst>
              <a:ext uri="{FF2B5EF4-FFF2-40B4-BE49-F238E27FC236}">
                <a16:creationId xmlns:a16="http://schemas.microsoft.com/office/drawing/2014/main" id="{5DD5EB36-F1FA-4CB9-94F3-7D68525B5DE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9B6459-10B5-4A9E-8ABC-0A11F2881C04}"/>
              </a:ext>
            </a:extLst>
          </p:cNvPr>
          <p:cNvSpPr>
            <a:spLocks noGrp="1"/>
          </p:cNvSpPr>
          <p:nvPr>
            <p:ph type="sldNum" sz="quarter" idx="12"/>
          </p:nvPr>
        </p:nvSpPr>
        <p:spPr/>
        <p:txBody>
          <a:bodyPr/>
          <a:lstStyle/>
          <a:p>
            <a:fld id="{A522C02F-7963-4683-B0EE-9A24443119A1}" type="slidenum">
              <a:rPr lang="en-US" smtClean="0"/>
              <a:t>‹#›</a:t>
            </a:fld>
            <a:endParaRPr lang="en-US"/>
          </a:p>
        </p:txBody>
      </p:sp>
    </p:spTree>
    <p:extLst>
      <p:ext uri="{BB962C8B-B14F-4D97-AF65-F5344CB8AC3E}">
        <p14:creationId xmlns:p14="http://schemas.microsoft.com/office/powerpoint/2010/main" val="4201339127"/>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1AAAEBE-87C6-4E22-B57F-01BDC08606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16B90BB-27C6-4CEC-AE9A-3648DD623E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452373-0F8B-41D7-AB81-AD7D8448B9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9BA477-A4B6-436A-83EC-7260FAC22E11}" type="datetimeFigureOut">
              <a:rPr lang="en-US" smtClean="0"/>
              <a:t>2/23/2021</a:t>
            </a:fld>
            <a:endParaRPr lang="en-US"/>
          </a:p>
        </p:txBody>
      </p:sp>
      <p:sp>
        <p:nvSpPr>
          <p:cNvPr id="5" name="Footer Placeholder 4">
            <a:extLst>
              <a:ext uri="{FF2B5EF4-FFF2-40B4-BE49-F238E27FC236}">
                <a16:creationId xmlns:a16="http://schemas.microsoft.com/office/drawing/2014/main" id="{72463C09-4B59-4DAF-8419-59CC08F854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92DABAC-3AFE-449A-BE43-7D6FD5D988A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22C02F-7963-4683-B0EE-9A24443119A1}" type="slidenum">
              <a:rPr lang="en-US" smtClean="0"/>
              <a:t>‹#›</a:t>
            </a:fld>
            <a:endParaRPr lang="en-US"/>
          </a:p>
        </p:txBody>
      </p:sp>
    </p:spTree>
    <p:extLst>
      <p:ext uri="{BB962C8B-B14F-4D97-AF65-F5344CB8AC3E}">
        <p14:creationId xmlns:p14="http://schemas.microsoft.com/office/powerpoint/2010/main" val="18955789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F445BB2-EE6D-4652-93DF-74B230C7CB20}"/>
              </a:ext>
            </a:extLst>
          </p:cNvPr>
          <p:cNvSpPr/>
          <p:nvPr/>
        </p:nvSpPr>
        <p:spPr>
          <a:xfrm>
            <a:off x="326571" y="276838"/>
            <a:ext cx="11476653" cy="623593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a:extLst>
              <a:ext uri="{FF2B5EF4-FFF2-40B4-BE49-F238E27FC236}">
                <a16:creationId xmlns:a16="http://schemas.microsoft.com/office/drawing/2014/main" id="{4CB7FB37-5858-4AB9-9EA4-81C44818FD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5503" y="1190550"/>
            <a:ext cx="3615656" cy="457603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0439EE12-C47C-4B69-9208-8E4D7AF8199F}"/>
              </a:ext>
            </a:extLst>
          </p:cNvPr>
          <p:cNvSpPr/>
          <p:nvPr/>
        </p:nvSpPr>
        <p:spPr>
          <a:xfrm>
            <a:off x="3959605" y="1140980"/>
            <a:ext cx="171554" cy="457603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222805BC-23C6-4E39-ABF1-5E6AEA38E599}"/>
              </a:ext>
            </a:extLst>
          </p:cNvPr>
          <p:cNvSpPr/>
          <p:nvPr/>
        </p:nvSpPr>
        <p:spPr>
          <a:xfrm>
            <a:off x="469783" y="1140980"/>
            <a:ext cx="171554" cy="457603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C4FADC31-606D-485E-A569-BE76AD16275D}"/>
              </a:ext>
            </a:extLst>
          </p:cNvPr>
          <p:cNvSpPr/>
          <p:nvPr/>
        </p:nvSpPr>
        <p:spPr>
          <a:xfrm>
            <a:off x="469783" y="1140980"/>
            <a:ext cx="3661376"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89502E53-CCFD-432E-B996-F9DBA85DD92E}"/>
              </a:ext>
            </a:extLst>
          </p:cNvPr>
          <p:cNvSpPr/>
          <p:nvPr/>
        </p:nvSpPr>
        <p:spPr>
          <a:xfrm>
            <a:off x="555560" y="1091410"/>
            <a:ext cx="3513101" cy="17917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F15D71D-A2AF-43FD-9CCD-6FEC587D0AA7}"/>
              </a:ext>
            </a:extLst>
          </p:cNvPr>
          <p:cNvSpPr/>
          <p:nvPr/>
        </p:nvSpPr>
        <p:spPr>
          <a:xfrm>
            <a:off x="446504" y="5667450"/>
            <a:ext cx="3764769" cy="18872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B8D44DE5-F28C-43E8-95AF-AC5D45FF6838}"/>
              </a:ext>
            </a:extLst>
          </p:cNvPr>
          <p:cNvSpPr txBox="1"/>
          <p:nvPr/>
        </p:nvSpPr>
        <p:spPr>
          <a:xfrm>
            <a:off x="555560" y="503339"/>
            <a:ext cx="10996080" cy="954107"/>
          </a:xfrm>
          <a:prstGeom prst="rect">
            <a:avLst/>
          </a:prstGeom>
          <a:noFill/>
        </p:spPr>
        <p:txBody>
          <a:bodyPr wrap="square" rtlCol="0">
            <a:spAutoFit/>
          </a:bodyPr>
          <a:lstStyle/>
          <a:p>
            <a:pPr algn="ctr"/>
            <a:r>
              <a:rPr lang="en-US" sz="3200" b="1" i="1" dirty="0">
                <a:solidFill>
                  <a:srgbClr val="FFC000"/>
                </a:solidFill>
              </a:rPr>
              <a:t>A SCATHING REBUKE ISSUED BY JESUS</a:t>
            </a:r>
          </a:p>
          <a:p>
            <a:pPr algn="ctr"/>
            <a:r>
              <a:rPr lang="en-US" sz="2400" b="1" dirty="0">
                <a:solidFill>
                  <a:srgbClr val="FFC000"/>
                </a:solidFill>
              </a:rPr>
              <a:t>(Matthew 23:1ff)</a:t>
            </a:r>
          </a:p>
        </p:txBody>
      </p:sp>
      <p:sp>
        <p:nvSpPr>
          <p:cNvPr id="11" name="TextBox 10">
            <a:extLst>
              <a:ext uri="{FF2B5EF4-FFF2-40B4-BE49-F238E27FC236}">
                <a16:creationId xmlns:a16="http://schemas.microsoft.com/office/drawing/2014/main" id="{ACBB1F66-C930-4AD5-8B60-AF368D9ACC08}"/>
              </a:ext>
            </a:extLst>
          </p:cNvPr>
          <p:cNvSpPr txBox="1"/>
          <p:nvPr/>
        </p:nvSpPr>
        <p:spPr>
          <a:xfrm>
            <a:off x="4068661" y="1668385"/>
            <a:ext cx="7607837" cy="5447645"/>
          </a:xfrm>
          <a:prstGeom prst="rect">
            <a:avLst/>
          </a:prstGeom>
          <a:noFill/>
        </p:spPr>
        <p:txBody>
          <a:bodyPr wrap="square" rtlCol="0">
            <a:spAutoFit/>
          </a:bodyPr>
          <a:lstStyle/>
          <a:p>
            <a:pPr algn="r"/>
            <a:r>
              <a:rPr lang="en-US" sz="2000" b="1" dirty="0">
                <a:solidFill>
                  <a:srgbClr val="FFC000"/>
                </a:solidFill>
              </a:rPr>
              <a:t>Over the two millennia since Jesus walked on  the earth, many have skewed His teaching.  Focusing only on that which deals with love, grace, mercy and so forth.  However, there was also an edge to the teaching of Jesus…</a:t>
            </a:r>
          </a:p>
          <a:p>
            <a:pPr algn="r"/>
            <a:endParaRPr lang="en-US" sz="2000" b="1" dirty="0">
              <a:solidFill>
                <a:srgbClr val="FFC000"/>
              </a:solidFill>
            </a:endParaRPr>
          </a:p>
          <a:p>
            <a:pPr algn="r"/>
            <a:r>
              <a:rPr lang="en-US" sz="2400" b="1" dirty="0">
                <a:solidFill>
                  <a:schemeClr val="bg1"/>
                </a:solidFill>
              </a:rPr>
              <a:t>Jeremiah 23:29-32/Matthew 23:13-33</a:t>
            </a:r>
          </a:p>
          <a:p>
            <a:pPr algn="r"/>
            <a:endParaRPr lang="en-US" sz="2400" b="1" dirty="0">
              <a:solidFill>
                <a:srgbClr val="FFC000"/>
              </a:solidFill>
            </a:endParaRPr>
          </a:p>
          <a:p>
            <a:pPr algn="r"/>
            <a:r>
              <a:rPr lang="en-US" sz="2400" b="1" dirty="0">
                <a:solidFill>
                  <a:schemeClr val="bg1"/>
                </a:solidFill>
              </a:rPr>
              <a:t>2Corinthians 10:3-5</a:t>
            </a:r>
            <a:endParaRPr lang="en-US" sz="2000" b="1" dirty="0">
              <a:solidFill>
                <a:schemeClr val="bg1"/>
              </a:solidFill>
            </a:endParaRPr>
          </a:p>
          <a:p>
            <a:pPr algn="r"/>
            <a:r>
              <a:rPr lang="en-US" sz="2000" b="1" i="1" dirty="0">
                <a:solidFill>
                  <a:srgbClr val="FFC000"/>
                </a:solidFill>
              </a:rPr>
              <a:t>Christ wanted to clearly expose the error of the Pharisees and their character</a:t>
            </a:r>
          </a:p>
          <a:p>
            <a:pPr algn="r"/>
            <a:endParaRPr lang="en-US" sz="2000" b="1" i="1" dirty="0">
              <a:solidFill>
                <a:srgbClr val="FFC000"/>
              </a:solidFill>
            </a:endParaRPr>
          </a:p>
          <a:p>
            <a:pPr algn="r"/>
            <a:r>
              <a:rPr lang="en-US" sz="2400" b="1" i="1" dirty="0">
                <a:solidFill>
                  <a:schemeClr val="bg1"/>
                </a:solidFill>
              </a:rPr>
              <a:t>Hypocrite:</a:t>
            </a:r>
            <a:r>
              <a:rPr lang="en-US" sz="2400" b="1" i="1" dirty="0">
                <a:solidFill>
                  <a:srgbClr val="FFC000"/>
                </a:solidFill>
              </a:rPr>
              <a:t> </a:t>
            </a:r>
            <a:r>
              <a:rPr lang="en-US" sz="2000" b="1" dirty="0">
                <a:solidFill>
                  <a:srgbClr val="FFC000"/>
                </a:solidFill>
              </a:rPr>
              <a:t>play-acting; hide behind a mask while speaking dialogue</a:t>
            </a:r>
          </a:p>
          <a:p>
            <a:pPr algn="r"/>
            <a:r>
              <a:rPr lang="en-US" sz="2400" b="1" i="1" dirty="0">
                <a:solidFill>
                  <a:schemeClr val="bg1"/>
                </a:solidFill>
              </a:rPr>
              <a:t>Woe:</a:t>
            </a:r>
            <a:r>
              <a:rPr lang="en-US" sz="2400" b="1" i="1" dirty="0">
                <a:solidFill>
                  <a:srgbClr val="FFC000"/>
                </a:solidFill>
              </a:rPr>
              <a:t> </a:t>
            </a:r>
            <a:r>
              <a:rPr lang="en-US" sz="2000" b="1" dirty="0">
                <a:solidFill>
                  <a:srgbClr val="FFC000"/>
                </a:solidFill>
              </a:rPr>
              <a:t>an interjection used as a denunciation; heavy affliction or calamity</a:t>
            </a:r>
            <a:endParaRPr lang="en-US" sz="2400" b="1" i="1" dirty="0">
              <a:solidFill>
                <a:srgbClr val="FFC000"/>
              </a:solidFill>
            </a:endParaRPr>
          </a:p>
          <a:p>
            <a:pPr algn="r"/>
            <a:endParaRPr lang="en-US" sz="2400" b="1" dirty="0">
              <a:solidFill>
                <a:schemeClr val="accent4">
                  <a:lumMod val="75000"/>
                </a:schemeClr>
              </a:solidFill>
            </a:endParaRPr>
          </a:p>
          <a:p>
            <a:pPr algn="r"/>
            <a:r>
              <a:rPr lang="en-US" sz="2400" b="1" dirty="0">
                <a:solidFill>
                  <a:schemeClr val="accent4">
                    <a:lumMod val="75000"/>
                  </a:schemeClr>
                </a:solidFill>
              </a:rPr>
              <a:t> </a:t>
            </a:r>
          </a:p>
        </p:txBody>
      </p:sp>
    </p:spTree>
    <p:extLst>
      <p:ext uri="{BB962C8B-B14F-4D97-AF65-F5344CB8AC3E}">
        <p14:creationId xmlns:p14="http://schemas.microsoft.com/office/powerpoint/2010/main" val="1602794816"/>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5AC425E-1547-49D2-B4AE-C4B54770BBDD}"/>
              </a:ext>
            </a:extLst>
          </p:cNvPr>
          <p:cNvSpPr/>
          <p:nvPr/>
        </p:nvSpPr>
        <p:spPr>
          <a:xfrm>
            <a:off x="335560" y="318782"/>
            <a:ext cx="11459361" cy="6300132"/>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a:extLst>
              <a:ext uri="{FF2B5EF4-FFF2-40B4-BE49-F238E27FC236}">
                <a16:creationId xmlns:a16="http://schemas.microsoft.com/office/drawing/2014/main" id="{BC84B460-382C-4AF5-A956-5001316712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1095288"/>
            <a:ext cx="5372100" cy="53721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03E7ED4D-95F5-40C3-B93F-D03726A265C8}"/>
              </a:ext>
            </a:extLst>
          </p:cNvPr>
          <p:cNvSpPr/>
          <p:nvPr/>
        </p:nvSpPr>
        <p:spPr>
          <a:xfrm>
            <a:off x="10410738" y="5939406"/>
            <a:ext cx="1384183" cy="59981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C7DB8964-5446-474C-A694-195D6103A4EB}"/>
              </a:ext>
            </a:extLst>
          </p:cNvPr>
          <p:cNvSpPr txBox="1"/>
          <p:nvPr/>
        </p:nvSpPr>
        <p:spPr>
          <a:xfrm>
            <a:off x="578840" y="520117"/>
            <a:ext cx="11031523" cy="954107"/>
          </a:xfrm>
          <a:prstGeom prst="rect">
            <a:avLst/>
          </a:prstGeom>
          <a:noFill/>
        </p:spPr>
        <p:txBody>
          <a:bodyPr wrap="square" rtlCol="0">
            <a:spAutoFit/>
          </a:bodyPr>
          <a:lstStyle/>
          <a:p>
            <a:pPr algn="ctr"/>
            <a:r>
              <a:rPr lang="en-US" sz="3200" b="1" dirty="0">
                <a:solidFill>
                  <a:schemeClr val="bg1"/>
                </a:solidFill>
              </a:rPr>
              <a:t>ABJECT FAILURE TO RESPECT AUTHORITY…</a:t>
            </a:r>
          </a:p>
          <a:p>
            <a:pPr algn="ctr"/>
            <a:r>
              <a:rPr lang="en-US" sz="2400" b="1" dirty="0">
                <a:solidFill>
                  <a:schemeClr val="bg1"/>
                </a:solidFill>
              </a:rPr>
              <a:t>Matthew 23:1-4</a:t>
            </a:r>
          </a:p>
        </p:txBody>
      </p:sp>
      <p:sp>
        <p:nvSpPr>
          <p:cNvPr id="5" name="TextBox 4">
            <a:extLst>
              <a:ext uri="{FF2B5EF4-FFF2-40B4-BE49-F238E27FC236}">
                <a16:creationId xmlns:a16="http://schemas.microsoft.com/office/drawing/2014/main" id="{BFFA6BD5-DAAA-4D6E-BF9E-90F6D629753E}"/>
              </a:ext>
            </a:extLst>
          </p:cNvPr>
          <p:cNvSpPr txBox="1"/>
          <p:nvPr/>
        </p:nvSpPr>
        <p:spPr>
          <a:xfrm>
            <a:off x="520117" y="1734624"/>
            <a:ext cx="6434356" cy="4462760"/>
          </a:xfrm>
          <a:prstGeom prst="rect">
            <a:avLst/>
          </a:prstGeom>
          <a:noFill/>
        </p:spPr>
        <p:txBody>
          <a:bodyPr wrap="square" rtlCol="0">
            <a:spAutoFit/>
          </a:bodyPr>
          <a:lstStyle/>
          <a:p>
            <a:r>
              <a:rPr lang="en-US" sz="2000" b="1" dirty="0">
                <a:solidFill>
                  <a:schemeClr val="bg1"/>
                </a:solidFill>
              </a:rPr>
              <a:t>“…have seated themselves in the chair of Moses”</a:t>
            </a:r>
          </a:p>
          <a:p>
            <a:r>
              <a:rPr lang="en-US" sz="2000" b="1" dirty="0">
                <a:solidFill>
                  <a:schemeClr val="bg1"/>
                </a:solidFill>
              </a:rPr>
              <a:t>	</a:t>
            </a:r>
            <a:r>
              <a:rPr lang="en-US" sz="2000" b="1" u="sng" dirty="0">
                <a:solidFill>
                  <a:schemeClr val="bg1"/>
                </a:solidFill>
              </a:rPr>
              <a:t>who gave authority to the Pharisees?</a:t>
            </a:r>
          </a:p>
          <a:p>
            <a:r>
              <a:rPr lang="en-US" sz="2000" b="1" dirty="0">
                <a:solidFill>
                  <a:schemeClr val="bg1"/>
                </a:solidFill>
              </a:rPr>
              <a:t>	</a:t>
            </a:r>
            <a:r>
              <a:rPr lang="en-US" sz="2000" b="1" i="1" dirty="0">
                <a:solidFill>
                  <a:srgbClr val="FFFF00"/>
                </a:solidFill>
              </a:rPr>
              <a:t>Matthew 16:6</a:t>
            </a:r>
          </a:p>
          <a:p>
            <a:endParaRPr lang="en-US" sz="2000" b="1" dirty="0">
              <a:solidFill>
                <a:schemeClr val="bg1"/>
              </a:solidFill>
            </a:endParaRPr>
          </a:p>
          <a:p>
            <a:r>
              <a:rPr lang="en-US" sz="2000" b="1" dirty="0">
                <a:solidFill>
                  <a:schemeClr val="bg1"/>
                </a:solidFill>
              </a:rPr>
              <a:t>“And they tie up heavy loads…but they themselves are unwilling to move them with so much as a finger”</a:t>
            </a:r>
          </a:p>
          <a:p>
            <a:r>
              <a:rPr lang="en-US" sz="2000" b="1" dirty="0">
                <a:solidFill>
                  <a:schemeClr val="bg1"/>
                </a:solidFill>
              </a:rPr>
              <a:t>	</a:t>
            </a:r>
            <a:r>
              <a:rPr lang="en-US" sz="2000" b="1" u="sng" dirty="0">
                <a:solidFill>
                  <a:schemeClr val="bg1"/>
                </a:solidFill>
              </a:rPr>
              <a:t>do as I say, don’t do as I do</a:t>
            </a:r>
          </a:p>
          <a:p>
            <a:endParaRPr lang="en-US" sz="2000" b="1" dirty="0">
              <a:solidFill>
                <a:schemeClr val="bg1"/>
              </a:solidFill>
            </a:endParaRPr>
          </a:p>
          <a:p>
            <a:r>
              <a:rPr lang="en-US" sz="2000" b="1" dirty="0">
                <a:solidFill>
                  <a:schemeClr val="bg1"/>
                </a:solidFill>
              </a:rPr>
              <a:t>Pharisees sought to bind things that were not binding</a:t>
            </a:r>
          </a:p>
          <a:p>
            <a:r>
              <a:rPr lang="en-US" sz="2000" b="1" dirty="0">
                <a:solidFill>
                  <a:schemeClr val="bg1"/>
                </a:solidFill>
              </a:rPr>
              <a:t>	</a:t>
            </a:r>
            <a:r>
              <a:rPr lang="en-US" sz="2000" b="1" i="1" dirty="0">
                <a:solidFill>
                  <a:srgbClr val="FFFF00"/>
                </a:solidFill>
              </a:rPr>
              <a:t>Mark 7:6-8</a:t>
            </a:r>
          </a:p>
          <a:p>
            <a:endParaRPr lang="en-US" sz="2000" b="1" dirty="0">
              <a:solidFill>
                <a:schemeClr val="bg1"/>
              </a:solidFill>
            </a:endParaRPr>
          </a:p>
          <a:p>
            <a:r>
              <a:rPr lang="en-US" sz="2400" b="1" i="1" dirty="0">
                <a:solidFill>
                  <a:srgbClr val="FFFF00"/>
                </a:solidFill>
              </a:rPr>
              <a:t>“Be imitators of me, just as I also am of Christ”</a:t>
            </a:r>
          </a:p>
          <a:p>
            <a:r>
              <a:rPr lang="en-US" sz="2000" b="1" dirty="0">
                <a:solidFill>
                  <a:schemeClr val="bg1"/>
                </a:solidFill>
              </a:rPr>
              <a:t>(1Corinthians 11:1) [see also Romans 2:21-23]</a:t>
            </a:r>
          </a:p>
          <a:p>
            <a:endParaRPr lang="en-US" sz="2000" b="1" dirty="0">
              <a:solidFill>
                <a:schemeClr val="bg1"/>
              </a:solidFill>
            </a:endParaRPr>
          </a:p>
        </p:txBody>
      </p:sp>
    </p:spTree>
    <p:extLst>
      <p:ext uri="{BB962C8B-B14F-4D97-AF65-F5344CB8AC3E}">
        <p14:creationId xmlns:p14="http://schemas.microsoft.com/office/powerpoint/2010/main" val="2714486231"/>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30CFC0C-C68B-4FA4-94D1-E5AD622EA6DF}"/>
              </a:ext>
            </a:extLst>
          </p:cNvPr>
          <p:cNvSpPr/>
          <p:nvPr/>
        </p:nvSpPr>
        <p:spPr>
          <a:xfrm>
            <a:off x="318782" y="1522601"/>
            <a:ext cx="4068660" cy="509211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a:extLst>
              <a:ext uri="{FF2B5EF4-FFF2-40B4-BE49-F238E27FC236}">
                <a16:creationId xmlns:a16="http://schemas.microsoft.com/office/drawing/2014/main" id="{7C96216C-DC60-4499-AFA3-95C4D4E4DE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4256" y="1637070"/>
            <a:ext cx="3857712" cy="4863179"/>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712BA407-D658-4990-BF7F-19D376C0FE98}"/>
              </a:ext>
            </a:extLst>
          </p:cNvPr>
          <p:cNvSpPr txBox="1"/>
          <p:nvPr/>
        </p:nvSpPr>
        <p:spPr>
          <a:xfrm>
            <a:off x="318782" y="243281"/>
            <a:ext cx="11677475" cy="1015663"/>
          </a:xfrm>
          <a:prstGeom prst="rect">
            <a:avLst/>
          </a:prstGeom>
          <a:noFill/>
        </p:spPr>
        <p:txBody>
          <a:bodyPr wrap="square" rtlCol="0">
            <a:spAutoFit/>
          </a:bodyPr>
          <a:lstStyle/>
          <a:p>
            <a:pPr algn="ctr"/>
            <a:r>
              <a:rPr lang="en-US" sz="3200" b="1" dirty="0"/>
              <a:t>SELF ELEVATED; ARROGANT</a:t>
            </a:r>
          </a:p>
          <a:p>
            <a:pPr algn="ctr"/>
            <a:r>
              <a:rPr lang="en-US" sz="2800" b="1" dirty="0"/>
              <a:t>Swell Headed Attitude of Self Importance</a:t>
            </a:r>
          </a:p>
        </p:txBody>
      </p:sp>
      <p:sp>
        <p:nvSpPr>
          <p:cNvPr id="5" name="TextBox 4">
            <a:extLst>
              <a:ext uri="{FF2B5EF4-FFF2-40B4-BE49-F238E27FC236}">
                <a16:creationId xmlns:a16="http://schemas.microsoft.com/office/drawing/2014/main" id="{EF01A00F-E6FF-492F-8BD3-743C2170DC9F}"/>
              </a:ext>
            </a:extLst>
          </p:cNvPr>
          <p:cNvSpPr txBox="1"/>
          <p:nvPr/>
        </p:nvSpPr>
        <p:spPr>
          <a:xfrm>
            <a:off x="4622334" y="1765285"/>
            <a:ext cx="7315200" cy="4462760"/>
          </a:xfrm>
          <a:prstGeom prst="rect">
            <a:avLst/>
          </a:prstGeom>
          <a:noFill/>
        </p:spPr>
        <p:txBody>
          <a:bodyPr wrap="square" rtlCol="0">
            <a:spAutoFit/>
          </a:bodyPr>
          <a:lstStyle/>
          <a:p>
            <a:pPr algn="r"/>
            <a:r>
              <a:rPr lang="en-US" sz="2400" b="1" i="1" dirty="0"/>
              <a:t>“But they do all their deeds to be noticed by men…”</a:t>
            </a:r>
          </a:p>
          <a:p>
            <a:pPr algn="r"/>
            <a:r>
              <a:rPr lang="en-US" sz="2400" b="1" i="1" dirty="0"/>
              <a:t>“And they love the place of honor at banquets…”</a:t>
            </a:r>
          </a:p>
          <a:p>
            <a:pPr algn="r"/>
            <a:r>
              <a:rPr lang="en-US" sz="2000" b="1" dirty="0"/>
              <a:t>(Matthew 23:5-7)</a:t>
            </a:r>
          </a:p>
          <a:p>
            <a:pPr algn="r"/>
            <a:endParaRPr lang="en-US" sz="2400" b="1" dirty="0"/>
          </a:p>
          <a:p>
            <a:pPr algn="r"/>
            <a:r>
              <a:rPr lang="en-US" sz="2400" b="1" dirty="0">
                <a:solidFill>
                  <a:srgbClr val="FF0000"/>
                </a:solidFill>
              </a:rPr>
              <a:t>Proverbs 16:18</a:t>
            </a:r>
          </a:p>
          <a:p>
            <a:pPr algn="r"/>
            <a:r>
              <a:rPr lang="en-US" sz="2400" b="1" dirty="0">
                <a:solidFill>
                  <a:srgbClr val="FF0000"/>
                </a:solidFill>
              </a:rPr>
              <a:t>Colossians 3:9-14</a:t>
            </a:r>
          </a:p>
          <a:p>
            <a:pPr algn="r"/>
            <a:endParaRPr lang="en-US" sz="2400" b="1" dirty="0"/>
          </a:p>
          <a:p>
            <a:pPr algn="r"/>
            <a:r>
              <a:rPr lang="en-US" sz="2400" b="1" dirty="0"/>
              <a:t>In their arrogance, they accepted grandiose titles…</a:t>
            </a:r>
          </a:p>
          <a:p>
            <a:pPr algn="r"/>
            <a:r>
              <a:rPr lang="en-US" sz="2000" b="1" dirty="0"/>
              <a:t>(Matthew 23:8-10)</a:t>
            </a:r>
          </a:p>
          <a:p>
            <a:pPr algn="r"/>
            <a:endParaRPr lang="en-US" sz="2000" b="1" dirty="0"/>
          </a:p>
          <a:p>
            <a:pPr algn="r"/>
            <a:r>
              <a:rPr lang="en-US" sz="2400" b="1" dirty="0">
                <a:solidFill>
                  <a:srgbClr val="FF0000"/>
                </a:solidFill>
              </a:rPr>
              <a:t>Psalms 111:9</a:t>
            </a:r>
          </a:p>
          <a:p>
            <a:pPr algn="r"/>
            <a:r>
              <a:rPr lang="en-US" sz="2400" b="1" dirty="0">
                <a:solidFill>
                  <a:srgbClr val="FF0000"/>
                </a:solidFill>
              </a:rPr>
              <a:t>Romans 12:3; Philippians 2:2-4 </a:t>
            </a:r>
          </a:p>
        </p:txBody>
      </p:sp>
    </p:spTree>
    <p:extLst>
      <p:ext uri="{BB962C8B-B14F-4D97-AF65-F5344CB8AC3E}">
        <p14:creationId xmlns:p14="http://schemas.microsoft.com/office/powerpoint/2010/main" val="534962710"/>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B9F611A-5FA1-4347-81B5-BC9BD7F7785B}"/>
              </a:ext>
            </a:extLst>
          </p:cNvPr>
          <p:cNvSpPr/>
          <p:nvPr/>
        </p:nvSpPr>
        <p:spPr>
          <a:xfrm>
            <a:off x="310393" y="310393"/>
            <a:ext cx="11526473" cy="6266576"/>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a:extLst>
              <a:ext uri="{FF2B5EF4-FFF2-40B4-BE49-F238E27FC236}">
                <a16:creationId xmlns:a16="http://schemas.microsoft.com/office/drawing/2014/main" id="{90996350-DE38-4FC2-856C-0561A3769F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34650" y="1025585"/>
            <a:ext cx="3905249" cy="5522022"/>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DAB75CAD-D2C4-482C-A7A0-9371D25BC000}"/>
              </a:ext>
            </a:extLst>
          </p:cNvPr>
          <p:cNvSpPr/>
          <p:nvPr/>
        </p:nvSpPr>
        <p:spPr>
          <a:xfrm>
            <a:off x="7508147" y="729842"/>
            <a:ext cx="1258348" cy="5746459"/>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84A381C4-187D-47A8-BF0B-62DAB89E6913}"/>
              </a:ext>
            </a:extLst>
          </p:cNvPr>
          <p:cNvSpPr txBox="1"/>
          <p:nvPr/>
        </p:nvSpPr>
        <p:spPr>
          <a:xfrm>
            <a:off x="453006" y="503339"/>
            <a:ext cx="11115412" cy="954107"/>
          </a:xfrm>
          <a:prstGeom prst="rect">
            <a:avLst/>
          </a:prstGeom>
          <a:noFill/>
        </p:spPr>
        <p:txBody>
          <a:bodyPr wrap="square" rtlCol="0">
            <a:spAutoFit/>
          </a:bodyPr>
          <a:lstStyle/>
          <a:p>
            <a:pPr algn="ctr"/>
            <a:r>
              <a:rPr lang="en-US" sz="2800" b="1" dirty="0">
                <a:solidFill>
                  <a:schemeClr val="bg1"/>
                </a:solidFill>
                <a:latin typeface="Baskerville Old Face" panose="02020602080505020303" pitchFamily="18" charset="0"/>
              </a:rPr>
              <a:t>“Woe to you, scribes and Pharisees, hypocrites, because you shut off the kingdom of heaven from men…” </a:t>
            </a:r>
            <a:r>
              <a:rPr lang="en-US" sz="2000" b="1" dirty="0">
                <a:solidFill>
                  <a:schemeClr val="bg1"/>
                </a:solidFill>
                <a:latin typeface="Baskerville Old Face" panose="02020602080505020303" pitchFamily="18" charset="0"/>
              </a:rPr>
              <a:t>(Matthew 23:13)</a:t>
            </a:r>
            <a:endParaRPr lang="en-US" sz="2800" b="1" dirty="0">
              <a:solidFill>
                <a:schemeClr val="bg1"/>
              </a:solidFill>
              <a:latin typeface="Baskerville Old Face" panose="02020602080505020303" pitchFamily="18" charset="0"/>
            </a:endParaRPr>
          </a:p>
        </p:txBody>
      </p:sp>
      <p:sp>
        <p:nvSpPr>
          <p:cNvPr id="5" name="TextBox 4">
            <a:extLst>
              <a:ext uri="{FF2B5EF4-FFF2-40B4-BE49-F238E27FC236}">
                <a16:creationId xmlns:a16="http://schemas.microsoft.com/office/drawing/2014/main" id="{05A37EA4-453E-43AF-B5D2-96A81C96CE26}"/>
              </a:ext>
            </a:extLst>
          </p:cNvPr>
          <p:cNvSpPr txBox="1"/>
          <p:nvPr/>
        </p:nvSpPr>
        <p:spPr>
          <a:xfrm>
            <a:off x="552101" y="1650392"/>
            <a:ext cx="7902430" cy="5509200"/>
          </a:xfrm>
          <a:prstGeom prst="rect">
            <a:avLst/>
          </a:prstGeom>
          <a:noFill/>
        </p:spPr>
        <p:txBody>
          <a:bodyPr wrap="square" rtlCol="0">
            <a:spAutoFit/>
          </a:bodyPr>
          <a:lstStyle/>
          <a:p>
            <a:r>
              <a:rPr lang="en-US" sz="2000" b="1" dirty="0">
                <a:solidFill>
                  <a:schemeClr val="bg1"/>
                </a:solidFill>
                <a:latin typeface="Baskerville Old Face" panose="02020602080505020303" pitchFamily="18" charset="0"/>
              </a:rPr>
              <a:t>The first “woe” issued…</a:t>
            </a:r>
          </a:p>
          <a:p>
            <a:r>
              <a:rPr lang="en-US" sz="2000" b="1" dirty="0">
                <a:solidFill>
                  <a:schemeClr val="bg1"/>
                </a:solidFill>
                <a:latin typeface="Baskerville Old Face" panose="02020602080505020303" pitchFamily="18" charset="0"/>
              </a:rPr>
              <a:t>	The Pharisees, scribes were guilty of misguiding the people</a:t>
            </a:r>
          </a:p>
          <a:p>
            <a:r>
              <a:rPr lang="en-US" sz="2000" b="1" dirty="0">
                <a:solidFill>
                  <a:schemeClr val="bg1"/>
                </a:solidFill>
                <a:latin typeface="Baskerville Old Face" panose="02020602080505020303" pitchFamily="18" charset="0"/>
              </a:rPr>
              <a:t>	doing everything they could to keep people from following Christ</a:t>
            </a:r>
          </a:p>
          <a:p>
            <a:r>
              <a:rPr lang="en-US" sz="2000" b="1" dirty="0">
                <a:solidFill>
                  <a:schemeClr val="bg1"/>
                </a:solidFill>
                <a:latin typeface="Baskerville Old Face" panose="02020602080505020303" pitchFamily="18" charset="0"/>
              </a:rPr>
              <a:t>	</a:t>
            </a:r>
            <a:r>
              <a:rPr lang="en-US" b="1" dirty="0">
                <a:solidFill>
                  <a:srgbClr val="FFFF00"/>
                </a:solidFill>
                <a:latin typeface="Baskerville Old Face" panose="02020602080505020303" pitchFamily="18" charset="0"/>
              </a:rPr>
              <a:t>(see John 9:18-34)</a:t>
            </a:r>
          </a:p>
          <a:p>
            <a:endParaRPr lang="en-US" sz="2000" b="1" dirty="0">
              <a:solidFill>
                <a:schemeClr val="bg1"/>
              </a:solidFill>
              <a:latin typeface="Baskerville Old Face" panose="02020602080505020303" pitchFamily="18" charset="0"/>
            </a:endParaRPr>
          </a:p>
          <a:p>
            <a:r>
              <a:rPr lang="en-US" sz="2000" b="1" dirty="0">
                <a:solidFill>
                  <a:schemeClr val="bg1"/>
                </a:solidFill>
                <a:latin typeface="Baskerville Old Face" panose="02020602080505020303" pitchFamily="18" charset="0"/>
              </a:rPr>
              <a:t>At every turn, the Pharisees and scribes along with others in concert with them tried to discredit Jesus </a:t>
            </a:r>
            <a:r>
              <a:rPr lang="en-US" b="1" dirty="0">
                <a:solidFill>
                  <a:srgbClr val="FFFF00"/>
                </a:solidFill>
                <a:latin typeface="Baskerville Old Face" panose="02020602080505020303" pitchFamily="18" charset="0"/>
              </a:rPr>
              <a:t>(challenged His authority; accused Him of breaking Old Law; misconstrued His words; accused Him of being in league with Satan…)</a:t>
            </a:r>
          </a:p>
          <a:p>
            <a:endParaRPr lang="en-US" sz="2000" b="1" dirty="0">
              <a:solidFill>
                <a:schemeClr val="bg1"/>
              </a:solidFill>
              <a:latin typeface="Baskerville Old Face" panose="02020602080505020303" pitchFamily="18" charset="0"/>
            </a:endParaRPr>
          </a:p>
          <a:p>
            <a:r>
              <a:rPr lang="en-US" sz="2000" b="1" dirty="0">
                <a:solidFill>
                  <a:srgbClr val="FFFF00"/>
                </a:solidFill>
                <a:latin typeface="Baskerville Old Face" panose="02020602080505020303" pitchFamily="18" charset="0"/>
              </a:rPr>
              <a:t>Matthew 23:14 </a:t>
            </a:r>
            <a:r>
              <a:rPr lang="en-US" sz="2000" b="1" dirty="0">
                <a:solidFill>
                  <a:schemeClr val="bg1"/>
                </a:solidFill>
                <a:latin typeface="Baskerville Old Face" panose="02020602080505020303" pitchFamily="18" charset="0"/>
              </a:rPr>
              <a:t>Second “woe” Jesus charges the scribes and Pharisees with making merchandise of religion.  They preyed on the unsuspecting</a:t>
            </a:r>
          </a:p>
          <a:p>
            <a:endParaRPr lang="en-US" sz="2000" b="1" dirty="0">
              <a:solidFill>
                <a:schemeClr val="bg1"/>
              </a:solidFill>
              <a:latin typeface="Baskerville Old Face" panose="02020602080505020303" pitchFamily="18" charset="0"/>
            </a:endParaRPr>
          </a:p>
          <a:p>
            <a:r>
              <a:rPr lang="en-US" sz="2000" b="1" dirty="0">
                <a:solidFill>
                  <a:srgbClr val="FFFF00"/>
                </a:solidFill>
                <a:latin typeface="Baskerville Old Face" panose="02020602080505020303" pitchFamily="18" charset="0"/>
              </a:rPr>
              <a:t>Matthew 23:15-22 </a:t>
            </a:r>
            <a:r>
              <a:rPr lang="en-US" sz="2000" b="1" dirty="0">
                <a:solidFill>
                  <a:schemeClr val="bg1"/>
                </a:solidFill>
                <a:latin typeface="Baskerville Old Face" panose="02020602080505020303" pitchFamily="18" charset="0"/>
              </a:rPr>
              <a:t>Two more “woes” issued that exposed their “partyism” and standing as blatant false teachers; desire to convert people to their doctrine rather than to God.</a:t>
            </a:r>
          </a:p>
          <a:p>
            <a:endParaRPr lang="en-US" b="1" dirty="0">
              <a:solidFill>
                <a:schemeClr val="bg1"/>
              </a:solidFill>
            </a:endParaRPr>
          </a:p>
          <a:p>
            <a:r>
              <a:rPr lang="en-US" b="1" dirty="0">
                <a:solidFill>
                  <a:schemeClr val="bg1"/>
                </a:solidFill>
              </a:rPr>
              <a:t> </a:t>
            </a:r>
          </a:p>
          <a:p>
            <a:r>
              <a:rPr lang="en-US" b="1" dirty="0">
                <a:solidFill>
                  <a:schemeClr val="bg1"/>
                </a:solidFill>
              </a:rPr>
              <a:t>	</a:t>
            </a:r>
          </a:p>
        </p:txBody>
      </p:sp>
    </p:spTree>
    <p:extLst>
      <p:ext uri="{BB962C8B-B14F-4D97-AF65-F5344CB8AC3E}">
        <p14:creationId xmlns:p14="http://schemas.microsoft.com/office/powerpoint/2010/main" val="900945913"/>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a:extLst>
              <a:ext uri="{FF2B5EF4-FFF2-40B4-BE49-F238E27FC236}">
                <a16:creationId xmlns:a16="http://schemas.microsoft.com/office/drawing/2014/main" id="{0C4F8629-924C-459A-A982-583FBEBB5E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98366" y="2062065"/>
            <a:ext cx="2961433" cy="4121582"/>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515E3693-C4CD-48B4-9B6C-2C6F10BFD324}"/>
              </a:ext>
            </a:extLst>
          </p:cNvPr>
          <p:cNvSpPr/>
          <p:nvPr/>
        </p:nvSpPr>
        <p:spPr>
          <a:xfrm>
            <a:off x="251927" y="233265"/>
            <a:ext cx="11625942" cy="6298164"/>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0" name="Picture 6">
            <a:extLst>
              <a:ext uri="{FF2B5EF4-FFF2-40B4-BE49-F238E27FC236}">
                <a16:creationId xmlns:a16="http://schemas.microsoft.com/office/drawing/2014/main" id="{9D1D62DF-ADCA-4CA9-9D9A-6F294C7D30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01812" y="712924"/>
            <a:ext cx="4071775" cy="5666904"/>
          </a:xfrm>
          <a:prstGeom prst="rect">
            <a:avLst/>
          </a:prstGeom>
          <a:noFill/>
          <a:extLst>
            <a:ext uri="{909E8E84-426E-40DD-AFC4-6F175D3DCCD1}">
              <a14:hiddenFill xmlns:a14="http://schemas.microsoft.com/office/drawing/2010/main">
                <a:solidFill>
                  <a:srgbClr val="FFFFFF"/>
                </a:solidFill>
              </a14:hiddenFill>
            </a:ext>
          </a:extLst>
        </p:spPr>
      </p:pic>
      <p:sp>
        <p:nvSpPr>
          <p:cNvPr id="4" name="Oval 3">
            <a:extLst>
              <a:ext uri="{FF2B5EF4-FFF2-40B4-BE49-F238E27FC236}">
                <a16:creationId xmlns:a16="http://schemas.microsoft.com/office/drawing/2014/main" id="{A207D023-F5AD-4EBA-957A-CE7F2C87F74F}"/>
              </a:ext>
            </a:extLst>
          </p:cNvPr>
          <p:cNvSpPr/>
          <p:nvPr/>
        </p:nvSpPr>
        <p:spPr>
          <a:xfrm>
            <a:off x="8867163" y="5716310"/>
            <a:ext cx="317267" cy="395242"/>
          </a:xfrm>
          <a:prstGeom prst="ellipse">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72C9760D-EC1E-4D44-BA81-FFABAEBBEC31}"/>
              </a:ext>
            </a:extLst>
          </p:cNvPr>
          <p:cNvSpPr txBox="1"/>
          <p:nvPr/>
        </p:nvSpPr>
        <p:spPr>
          <a:xfrm>
            <a:off x="402672" y="478172"/>
            <a:ext cx="11170915" cy="584775"/>
          </a:xfrm>
          <a:prstGeom prst="rect">
            <a:avLst/>
          </a:prstGeom>
          <a:noFill/>
        </p:spPr>
        <p:txBody>
          <a:bodyPr wrap="square" rtlCol="0">
            <a:spAutoFit/>
          </a:bodyPr>
          <a:lstStyle/>
          <a:p>
            <a:pPr algn="ctr"/>
            <a:r>
              <a:rPr lang="en-US" sz="3200" b="1" dirty="0">
                <a:solidFill>
                  <a:schemeClr val="bg1"/>
                </a:solidFill>
                <a:latin typeface="Baskerville Old Face" panose="02020602080505020303" pitchFamily="18" charset="0"/>
              </a:rPr>
              <a:t>WOE UPON WOE ISSUED FORTH…</a:t>
            </a:r>
          </a:p>
        </p:txBody>
      </p:sp>
      <p:sp>
        <p:nvSpPr>
          <p:cNvPr id="6" name="TextBox 5">
            <a:extLst>
              <a:ext uri="{FF2B5EF4-FFF2-40B4-BE49-F238E27FC236}">
                <a16:creationId xmlns:a16="http://schemas.microsoft.com/office/drawing/2014/main" id="{D774E50B-A50E-47E9-A287-92B9B766A8BD}"/>
              </a:ext>
            </a:extLst>
          </p:cNvPr>
          <p:cNvSpPr txBox="1"/>
          <p:nvPr/>
        </p:nvSpPr>
        <p:spPr>
          <a:xfrm>
            <a:off x="486560" y="1367406"/>
            <a:ext cx="7977931" cy="4708981"/>
          </a:xfrm>
          <a:prstGeom prst="rect">
            <a:avLst/>
          </a:prstGeom>
          <a:noFill/>
        </p:spPr>
        <p:txBody>
          <a:bodyPr wrap="square" rtlCol="0">
            <a:spAutoFit/>
          </a:bodyPr>
          <a:lstStyle/>
          <a:p>
            <a:r>
              <a:rPr lang="en-US" sz="2400" b="1" dirty="0">
                <a:solidFill>
                  <a:srgbClr val="FFFF00"/>
                </a:solidFill>
                <a:latin typeface="Baskerville Old Face" panose="02020602080505020303" pitchFamily="18" charset="0"/>
              </a:rPr>
              <a:t>Matthew 23:23-24 </a:t>
            </a:r>
            <a:r>
              <a:rPr lang="en-US" sz="2400" b="1" dirty="0">
                <a:solidFill>
                  <a:schemeClr val="bg1"/>
                </a:solidFill>
                <a:latin typeface="Baskerville Old Face" panose="02020602080505020303" pitchFamily="18" charset="0"/>
              </a:rPr>
              <a:t>Pharisees more concerned with “showy” visible observance, but lacked inner truth</a:t>
            </a:r>
          </a:p>
          <a:p>
            <a:r>
              <a:rPr lang="en-US" sz="2400" b="1" dirty="0">
                <a:solidFill>
                  <a:schemeClr val="bg1"/>
                </a:solidFill>
                <a:latin typeface="Baskerville Old Face" panose="02020602080505020303" pitchFamily="18" charset="0"/>
              </a:rPr>
              <a:t>	</a:t>
            </a:r>
            <a:r>
              <a:rPr lang="en-US" sz="2000" b="1" dirty="0">
                <a:solidFill>
                  <a:schemeClr val="bg1"/>
                </a:solidFill>
                <a:latin typeface="Baskerville Old Face" panose="02020602080505020303" pitchFamily="18" charset="0"/>
              </a:rPr>
              <a:t>1. In their misplaced zeal and knowledge, they had set aside</a:t>
            </a:r>
          </a:p>
          <a:p>
            <a:r>
              <a:rPr lang="en-US" sz="2000" b="1" dirty="0">
                <a:solidFill>
                  <a:schemeClr val="bg1"/>
                </a:solidFill>
                <a:latin typeface="Baskerville Old Face" panose="02020602080505020303" pitchFamily="18" charset="0"/>
              </a:rPr>
              <a:t>	    mercy, justice; but most of all righteousness</a:t>
            </a:r>
          </a:p>
          <a:p>
            <a:r>
              <a:rPr lang="en-US" sz="2000" b="1" dirty="0">
                <a:solidFill>
                  <a:schemeClr val="bg1"/>
                </a:solidFill>
                <a:latin typeface="Baskerville Old Face" panose="02020602080505020303" pitchFamily="18" charset="0"/>
              </a:rPr>
              <a:t>	2. Jesus showed how inconsistent the Pharisees really were</a:t>
            </a:r>
          </a:p>
          <a:p>
            <a:r>
              <a:rPr lang="en-US" sz="2000" b="1" dirty="0">
                <a:solidFill>
                  <a:schemeClr val="bg1"/>
                </a:solidFill>
                <a:latin typeface="Baskerville Old Face" panose="02020602080505020303" pitchFamily="18" charset="0"/>
              </a:rPr>
              <a:t>	3. </a:t>
            </a:r>
            <a:r>
              <a:rPr lang="en-US" sz="2000" b="1" dirty="0">
                <a:solidFill>
                  <a:srgbClr val="FFFF00"/>
                </a:solidFill>
                <a:latin typeface="Baskerville Old Face" panose="02020602080505020303" pitchFamily="18" charset="0"/>
              </a:rPr>
              <a:t>James 2:10</a:t>
            </a:r>
          </a:p>
          <a:p>
            <a:endParaRPr lang="en-US" sz="2000" b="1" dirty="0">
              <a:solidFill>
                <a:schemeClr val="bg1"/>
              </a:solidFill>
              <a:latin typeface="Baskerville Old Face" panose="02020602080505020303" pitchFamily="18" charset="0"/>
            </a:endParaRPr>
          </a:p>
          <a:p>
            <a:r>
              <a:rPr lang="en-US" sz="2400" b="1" dirty="0">
                <a:solidFill>
                  <a:srgbClr val="FFFF00"/>
                </a:solidFill>
                <a:latin typeface="Baskerville Old Face" panose="02020602080505020303" pitchFamily="18" charset="0"/>
              </a:rPr>
              <a:t>Matthew 23:25-28 </a:t>
            </a:r>
            <a:r>
              <a:rPr lang="en-US" sz="2400" b="1" dirty="0">
                <a:solidFill>
                  <a:schemeClr val="bg1"/>
                </a:solidFill>
                <a:latin typeface="Baskerville Old Face" panose="02020602080505020303" pitchFamily="18" charset="0"/>
              </a:rPr>
              <a:t>Corrupt from the inside out; not pious</a:t>
            </a:r>
          </a:p>
          <a:p>
            <a:r>
              <a:rPr lang="en-US" sz="2400" b="1" dirty="0">
                <a:solidFill>
                  <a:schemeClr val="bg1"/>
                </a:solidFill>
                <a:latin typeface="Baskerville Old Face" panose="02020602080505020303" pitchFamily="18" charset="0"/>
              </a:rPr>
              <a:t>	</a:t>
            </a:r>
            <a:r>
              <a:rPr lang="en-US" sz="2000" b="1" dirty="0">
                <a:solidFill>
                  <a:schemeClr val="bg1"/>
                </a:solidFill>
                <a:latin typeface="Baskerville Old Face" panose="02020602080505020303" pitchFamily="18" charset="0"/>
              </a:rPr>
              <a:t>1. From the outside the Pharisees appeared pious</a:t>
            </a:r>
          </a:p>
          <a:p>
            <a:r>
              <a:rPr lang="en-US" sz="2000" b="1" dirty="0">
                <a:solidFill>
                  <a:schemeClr val="bg1"/>
                </a:solidFill>
                <a:latin typeface="Baskerville Old Face" panose="02020602080505020303" pitchFamily="18" charset="0"/>
              </a:rPr>
              <a:t>	2. Closer inspection required</a:t>
            </a:r>
          </a:p>
          <a:p>
            <a:r>
              <a:rPr lang="en-US" sz="2000" b="1" dirty="0">
                <a:solidFill>
                  <a:schemeClr val="bg1"/>
                </a:solidFill>
                <a:latin typeface="Baskerville Old Face" panose="02020602080505020303" pitchFamily="18" charset="0"/>
              </a:rPr>
              <a:t>	3. </a:t>
            </a:r>
            <a:r>
              <a:rPr lang="en-US" sz="2000" b="1" dirty="0">
                <a:solidFill>
                  <a:srgbClr val="FFFF00"/>
                </a:solidFill>
                <a:latin typeface="Baskerville Old Face" panose="02020602080505020303" pitchFamily="18" charset="0"/>
              </a:rPr>
              <a:t>Hebrews 4:12-13</a:t>
            </a:r>
          </a:p>
          <a:p>
            <a:endParaRPr lang="en-US" sz="2000" b="1" dirty="0">
              <a:solidFill>
                <a:schemeClr val="bg1"/>
              </a:solidFill>
              <a:latin typeface="Baskerville Old Face" panose="02020602080505020303" pitchFamily="18" charset="0"/>
            </a:endParaRPr>
          </a:p>
          <a:p>
            <a:r>
              <a:rPr lang="en-US" sz="2000" b="1" i="1" dirty="0">
                <a:solidFill>
                  <a:schemeClr val="bg1"/>
                </a:solidFill>
                <a:latin typeface="Baskerville Old Face" panose="02020602080505020303" pitchFamily="18" charset="0"/>
              </a:rPr>
              <a:t>“Who may ascend into the hill of the Lord?  And who may stand is           His holy place?”</a:t>
            </a:r>
            <a:r>
              <a:rPr lang="en-US" sz="2000" b="1" dirty="0">
                <a:solidFill>
                  <a:schemeClr val="bg1"/>
                </a:solidFill>
                <a:latin typeface="Baskerville Old Face" panose="02020602080505020303" pitchFamily="18" charset="0"/>
              </a:rPr>
              <a:t> </a:t>
            </a:r>
            <a:r>
              <a:rPr lang="en-US" b="1" dirty="0">
                <a:solidFill>
                  <a:srgbClr val="FFFF00"/>
                </a:solidFill>
                <a:latin typeface="Baskerville Old Face" panose="02020602080505020303" pitchFamily="18" charset="0"/>
              </a:rPr>
              <a:t>(Psalms 24:3)</a:t>
            </a:r>
          </a:p>
        </p:txBody>
      </p:sp>
    </p:spTree>
    <p:extLst>
      <p:ext uri="{BB962C8B-B14F-4D97-AF65-F5344CB8AC3E}">
        <p14:creationId xmlns:p14="http://schemas.microsoft.com/office/powerpoint/2010/main" val="3845545758"/>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CB49DD8-C941-4C14-A218-901772EDE21E}"/>
              </a:ext>
            </a:extLst>
          </p:cNvPr>
          <p:cNvSpPr/>
          <p:nvPr/>
        </p:nvSpPr>
        <p:spPr>
          <a:xfrm>
            <a:off x="251670" y="293615"/>
            <a:ext cx="11635530" cy="630852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a:extLst>
              <a:ext uri="{FF2B5EF4-FFF2-40B4-BE49-F238E27FC236}">
                <a16:creationId xmlns:a16="http://schemas.microsoft.com/office/drawing/2014/main" id="{53683BBE-3C97-4471-B053-1672DD9637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37899" y="2125386"/>
            <a:ext cx="3333750" cy="447675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9D801568-E3A5-4FA8-9C47-71CF042C2226}"/>
              </a:ext>
            </a:extLst>
          </p:cNvPr>
          <p:cNvSpPr/>
          <p:nvPr/>
        </p:nvSpPr>
        <p:spPr>
          <a:xfrm>
            <a:off x="8285584" y="5654350"/>
            <a:ext cx="1068141" cy="94778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376362F7-247B-4746-A5BE-CEA24A9C8479}"/>
              </a:ext>
            </a:extLst>
          </p:cNvPr>
          <p:cNvSpPr/>
          <p:nvPr/>
        </p:nvSpPr>
        <p:spPr>
          <a:xfrm>
            <a:off x="11190914" y="5654350"/>
            <a:ext cx="704061" cy="94778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FFDB250B-ACDE-4DFB-93D1-396628CA0894}"/>
              </a:ext>
            </a:extLst>
          </p:cNvPr>
          <p:cNvSpPr/>
          <p:nvPr/>
        </p:nvSpPr>
        <p:spPr>
          <a:xfrm>
            <a:off x="9160778" y="6090407"/>
            <a:ext cx="2239861" cy="51172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5C675203-5ABF-45DE-BCE9-3D5DE72ADE73}"/>
              </a:ext>
            </a:extLst>
          </p:cNvPr>
          <p:cNvSpPr txBox="1"/>
          <p:nvPr/>
        </p:nvSpPr>
        <p:spPr>
          <a:xfrm>
            <a:off x="511728" y="562062"/>
            <a:ext cx="11140580" cy="954107"/>
          </a:xfrm>
          <a:prstGeom prst="rect">
            <a:avLst/>
          </a:prstGeom>
          <a:noFill/>
        </p:spPr>
        <p:txBody>
          <a:bodyPr wrap="square" rtlCol="0">
            <a:spAutoFit/>
          </a:bodyPr>
          <a:lstStyle/>
          <a:p>
            <a:r>
              <a:rPr lang="en-US" sz="2800" b="1" dirty="0">
                <a:solidFill>
                  <a:schemeClr val="bg1"/>
                </a:solidFill>
                <a:latin typeface="Baskerville Old Face" panose="02020602080505020303" pitchFamily="18" charset="0"/>
              </a:rPr>
              <a:t>IN SPITE OF ALL THE EVIDENCE SCRIBES AND PHARISEES REFUSED TO SEE THEMSELVES AS THEY TRULY WERE</a:t>
            </a:r>
          </a:p>
        </p:txBody>
      </p:sp>
      <p:sp>
        <p:nvSpPr>
          <p:cNvPr id="7" name="TextBox 6">
            <a:extLst>
              <a:ext uri="{FF2B5EF4-FFF2-40B4-BE49-F238E27FC236}">
                <a16:creationId xmlns:a16="http://schemas.microsoft.com/office/drawing/2014/main" id="{13A07227-3E1F-4BF3-8C54-D758EF4D51BA}"/>
              </a:ext>
            </a:extLst>
          </p:cNvPr>
          <p:cNvSpPr txBox="1"/>
          <p:nvPr/>
        </p:nvSpPr>
        <p:spPr>
          <a:xfrm>
            <a:off x="511728" y="2189527"/>
            <a:ext cx="8305101" cy="3600986"/>
          </a:xfrm>
          <a:prstGeom prst="rect">
            <a:avLst/>
          </a:prstGeom>
          <a:noFill/>
        </p:spPr>
        <p:txBody>
          <a:bodyPr wrap="square" rtlCol="0">
            <a:spAutoFit/>
          </a:bodyPr>
          <a:lstStyle/>
          <a:p>
            <a:r>
              <a:rPr lang="en-US" sz="2400" b="1" dirty="0">
                <a:solidFill>
                  <a:srgbClr val="FFFF00"/>
                </a:solidFill>
                <a:latin typeface="Baskerville Old Face" panose="02020602080505020303" pitchFamily="18" charset="0"/>
              </a:rPr>
              <a:t>Matthew 23:27-33 </a:t>
            </a:r>
            <a:r>
              <a:rPr lang="en-US" sz="2400" b="1" dirty="0">
                <a:solidFill>
                  <a:schemeClr val="bg1"/>
                </a:solidFill>
                <a:latin typeface="Baskerville Old Face" panose="02020602080505020303" pitchFamily="18" charset="0"/>
              </a:rPr>
              <a:t>They held to a like attitude of that of their fathers who had killed the prophets; despite saying they would have opposed the shedding of blood.</a:t>
            </a:r>
          </a:p>
          <a:p>
            <a:r>
              <a:rPr lang="en-US" sz="2400" b="1" dirty="0">
                <a:solidFill>
                  <a:schemeClr val="bg1"/>
                </a:solidFill>
                <a:latin typeface="Baskerville Old Face" panose="02020602080505020303" pitchFamily="18" charset="0"/>
              </a:rPr>
              <a:t>	</a:t>
            </a:r>
            <a:r>
              <a:rPr lang="en-US" sz="2000" b="1" dirty="0">
                <a:solidFill>
                  <a:schemeClr val="bg1"/>
                </a:solidFill>
                <a:latin typeface="Baskerville Old Face" panose="02020602080505020303" pitchFamily="18" charset="0"/>
              </a:rPr>
              <a:t>1. </a:t>
            </a:r>
            <a:r>
              <a:rPr lang="en-US" sz="2000" b="1" dirty="0">
                <a:solidFill>
                  <a:srgbClr val="FFFF00"/>
                </a:solidFill>
                <a:latin typeface="Baskerville Old Face" panose="02020602080505020303" pitchFamily="18" charset="0"/>
              </a:rPr>
              <a:t>Matthew 27:24-26</a:t>
            </a:r>
          </a:p>
          <a:p>
            <a:r>
              <a:rPr lang="en-US" sz="2000" b="1" dirty="0">
                <a:solidFill>
                  <a:schemeClr val="bg1"/>
                </a:solidFill>
                <a:latin typeface="Baskerville Old Face" panose="02020602080505020303" pitchFamily="18" charset="0"/>
              </a:rPr>
              <a:t>	2. </a:t>
            </a:r>
            <a:r>
              <a:rPr lang="en-US" sz="2000" b="1" dirty="0">
                <a:solidFill>
                  <a:srgbClr val="FFFF00"/>
                </a:solidFill>
                <a:latin typeface="Baskerville Old Face" panose="02020602080505020303" pitchFamily="18" charset="0"/>
              </a:rPr>
              <a:t>Acts 4:10</a:t>
            </a:r>
          </a:p>
          <a:p>
            <a:r>
              <a:rPr lang="en-US" sz="2000" b="1" dirty="0">
                <a:solidFill>
                  <a:schemeClr val="bg1"/>
                </a:solidFill>
                <a:latin typeface="Baskerville Old Face" panose="02020602080505020303" pitchFamily="18" charset="0"/>
              </a:rPr>
              <a:t>	3. </a:t>
            </a:r>
            <a:r>
              <a:rPr lang="en-US" sz="2000" b="1" dirty="0">
                <a:solidFill>
                  <a:srgbClr val="FFFF00"/>
                </a:solidFill>
                <a:latin typeface="Baskerville Old Face" panose="02020602080505020303" pitchFamily="18" charset="0"/>
              </a:rPr>
              <a:t>Acts 7:51-60</a:t>
            </a:r>
          </a:p>
          <a:p>
            <a:endParaRPr lang="en-US" sz="2000" b="1" dirty="0">
              <a:solidFill>
                <a:schemeClr val="bg1"/>
              </a:solidFill>
              <a:latin typeface="Baskerville Old Face" panose="02020602080505020303" pitchFamily="18" charset="0"/>
            </a:endParaRPr>
          </a:p>
          <a:p>
            <a:r>
              <a:rPr lang="en-US" sz="2400" b="1" u="sng" dirty="0">
                <a:solidFill>
                  <a:schemeClr val="bg1"/>
                </a:solidFill>
                <a:latin typeface="Baskerville Old Face" panose="02020602080505020303" pitchFamily="18" charset="0"/>
              </a:rPr>
              <a:t>How Difficult Is It To See Self As We Really Are?</a:t>
            </a:r>
          </a:p>
          <a:p>
            <a:endParaRPr lang="en-US" sz="2400" b="1" dirty="0">
              <a:solidFill>
                <a:schemeClr val="bg1"/>
              </a:solidFill>
              <a:latin typeface="Baskerville Old Face" panose="02020602080505020303" pitchFamily="18" charset="0"/>
            </a:endParaRPr>
          </a:p>
          <a:p>
            <a:r>
              <a:rPr lang="en-US" sz="2400" b="1" dirty="0">
                <a:solidFill>
                  <a:srgbClr val="FFFF00"/>
                </a:solidFill>
                <a:latin typeface="Baskerville Old Face" panose="02020602080505020303" pitchFamily="18" charset="0"/>
              </a:rPr>
              <a:t>Galatians 6:7-8 </a:t>
            </a:r>
            <a:r>
              <a:rPr lang="en-US" sz="2400" b="1" dirty="0">
                <a:solidFill>
                  <a:schemeClr val="bg1"/>
                </a:solidFill>
                <a:latin typeface="Baskerville Old Face" panose="02020602080505020303" pitchFamily="18" charset="0"/>
              </a:rPr>
              <a:t>“Do not be deceived, God is not mocked…” </a:t>
            </a:r>
          </a:p>
        </p:txBody>
      </p:sp>
    </p:spTree>
    <p:extLst>
      <p:ext uri="{BB962C8B-B14F-4D97-AF65-F5344CB8AC3E}">
        <p14:creationId xmlns:p14="http://schemas.microsoft.com/office/powerpoint/2010/main" val="935153054"/>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266</TotalTime>
  <Words>630</Words>
  <Application>Microsoft Office PowerPoint</Application>
  <PresentationFormat>Widescreen</PresentationFormat>
  <Paragraphs>77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Baskerville Old Face</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Willard Evans</dc:creator>
  <cp:lastModifiedBy>Willard Evans</cp:lastModifiedBy>
  <cp:revision>4</cp:revision>
  <dcterms:created xsi:type="dcterms:W3CDTF">2021-02-20T18:25:40Z</dcterms:created>
  <dcterms:modified xsi:type="dcterms:W3CDTF">2021-02-23T23:37:20Z</dcterms:modified>
</cp:coreProperties>
</file>