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69" autoAdjust="0"/>
  </p:normalViewPr>
  <p:slideViewPr>
    <p:cSldViewPr>
      <p:cViewPr varScale="1">
        <p:scale>
          <a:sx n="68" d="100"/>
          <a:sy n="68" d="100"/>
        </p:scale>
        <p:origin x="720"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8AC5557-A2F7-4162-A94F-FC5766437F4D}"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270B3-EBBB-4AF4-9BE2-F9501D244F27}" type="slidenum">
              <a:rPr lang="en-US" smtClean="0"/>
              <a:t>‹#›</a:t>
            </a:fld>
            <a:endParaRPr lang="en-US"/>
          </a:p>
        </p:txBody>
      </p:sp>
    </p:spTree>
    <p:extLst>
      <p:ext uri="{BB962C8B-B14F-4D97-AF65-F5344CB8AC3E}">
        <p14:creationId xmlns:p14="http://schemas.microsoft.com/office/powerpoint/2010/main" val="802551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AC5557-A2F7-4162-A94F-FC5766437F4D}"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270B3-EBBB-4AF4-9BE2-F9501D244F27}" type="slidenum">
              <a:rPr lang="en-US" smtClean="0"/>
              <a:t>‹#›</a:t>
            </a:fld>
            <a:endParaRPr lang="en-US"/>
          </a:p>
        </p:txBody>
      </p:sp>
    </p:spTree>
    <p:extLst>
      <p:ext uri="{BB962C8B-B14F-4D97-AF65-F5344CB8AC3E}">
        <p14:creationId xmlns:p14="http://schemas.microsoft.com/office/powerpoint/2010/main" val="3517536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AC5557-A2F7-4162-A94F-FC5766437F4D}"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270B3-EBBB-4AF4-9BE2-F9501D244F27}" type="slidenum">
              <a:rPr lang="en-US" smtClean="0"/>
              <a:t>‹#›</a:t>
            </a:fld>
            <a:endParaRPr lang="en-US"/>
          </a:p>
        </p:txBody>
      </p:sp>
    </p:spTree>
    <p:extLst>
      <p:ext uri="{BB962C8B-B14F-4D97-AF65-F5344CB8AC3E}">
        <p14:creationId xmlns:p14="http://schemas.microsoft.com/office/powerpoint/2010/main" val="3743013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AC5557-A2F7-4162-A94F-FC5766437F4D}"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270B3-EBBB-4AF4-9BE2-F9501D244F27}" type="slidenum">
              <a:rPr lang="en-US" smtClean="0"/>
              <a:t>‹#›</a:t>
            </a:fld>
            <a:endParaRPr lang="en-US"/>
          </a:p>
        </p:txBody>
      </p:sp>
    </p:spTree>
    <p:extLst>
      <p:ext uri="{BB962C8B-B14F-4D97-AF65-F5344CB8AC3E}">
        <p14:creationId xmlns:p14="http://schemas.microsoft.com/office/powerpoint/2010/main" val="253707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AC5557-A2F7-4162-A94F-FC5766437F4D}"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270B3-EBBB-4AF4-9BE2-F9501D244F27}" type="slidenum">
              <a:rPr lang="en-US" smtClean="0"/>
              <a:t>‹#›</a:t>
            </a:fld>
            <a:endParaRPr lang="en-US"/>
          </a:p>
        </p:txBody>
      </p:sp>
    </p:spTree>
    <p:extLst>
      <p:ext uri="{BB962C8B-B14F-4D97-AF65-F5344CB8AC3E}">
        <p14:creationId xmlns:p14="http://schemas.microsoft.com/office/powerpoint/2010/main" val="4166661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8AC5557-A2F7-4162-A94F-FC5766437F4D}" type="datetimeFigureOut">
              <a:rPr lang="en-US" smtClean="0"/>
              <a:t>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0270B3-EBBB-4AF4-9BE2-F9501D244F27}" type="slidenum">
              <a:rPr lang="en-US" smtClean="0"/>
              <a:t>‹#›</a:t>
            </a:fld>
            <a:endParaRPr lang="en-US"/>
          </a:p>
        </p:txBody>
      </p:sp>
    </p:spTree>
    <p:extLst>
      <p:ext uri="{BB962C8B-B14F-4D97-AF65-F5344CB8AC3E}">
        <p14:creationId xmlns:p14="http://schemas.microsoft.com/office/powerpoint/2010/main" val="4090055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8AC5557-A2F7-4162-A94F-FC5766437F4D}" type="datetimeFigureOut">
              <a:rPr lang="en-US" smtClean="0"/>
              <a:t>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0270B3-EBBB-4AF4-9BE2-F9501D244F27}" type="slidenum">
              <a:rPr lang="en-US" smtClean="0"/>
              <a:t>‹#›</a:t>
            </a:fld>
            <a:endParaRPr lang="en-US"/>
          </a:p>
        </p:txBody>
      </p:sp>
    </p:spTree>
    <p:extLst>
      <p:ext uri="{BB962C8B-B14F-4D97-AF65-F5344CB8AC3E}">
        <p14:creationId xmlns:p14="http://schemas.microsoft.com/office/powerpoint/2010/main" val="999691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8AC5557-A2F7-4162-A94F-FC5766437F4D}" type="datetimeFigureOut">
              <a:rPr lang="en-US" smtClean="0"/>
              <a:t>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0270B3-EBBB-4AF4-9BE2-F9501D244F27}" type="slidenum">
              <a:rPr lang="en-US" smtClean="0"/>
              <a:t>‹#›</a:t>
            </a:fld>
            <a:endParaRPr lang="en-US"/>
          </a:p>
        </p:txBody>
      </p:sp>
    </p:spTree>
    <p:extLst>
      <p:ext uri="{BB962C8B-B14F-4D97-AF65-F5344CB8AC3E}">
        <p14:creationId xmlns:p14="http://schemas.microsoft.com/office/powerpoint/2010/main" val="3780156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C5557-A2F7-4162-A94F-FC5766437F4D}" type="datetimeFigureOut">
              <a:rPr lang="en-US" smtClean="0"/>
              <a:t>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0270B3-EBBB-4AF4-9BE2-F9501D244F27}" type="slidenum">
              <a:rPr lang="en-US" smtClean="0"/>
              <a:t>‹#›</a:t>
            </a:fld>
            <a:endParaRPr lang="en-US"/>
          </a:p>
        </p:txBody>
      </p:sp>
    </p:spTree>
    <p:extLst>
      <p:ext uri="{BB962C8B-B14F-4D97-AF65-F5344CB8AC3E}">
        <p14:creationId xmlns:p14="http://schemas.microsoft.com/office/powerpoint/2010/main" val="71953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AC5557-A2F7-4162-A94F-FC5766437F4D}" type="datetimeFigureOut">
              <a:rPr lang="en-US" smtClean="0"/>
              <a:t>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0270B3-EBBB-4AF4-9BE2-F9501D244F27}" type="slidenum">
              <a:rPr lang="en-US" smtClean="0"/>
              <a:t>‹#›</a:t>
            </a:fld>
            <a:endParaRPr lang="en-US"/>
          </a:p>
        </p:txBody>
      </p:sp>
    </p:spTree>
    <p:extLst>
      <p:ext uri="{BB962C8B-B14F-4D97-AF65-F5344CB8AC3E}">
        <p14:creationId xmlns:p14="http://schemas.microsoft.com/office/powerpoint/2010/main" val="891034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AC5557-A2F7-4162-A94F-FC5766437F4D}" type="datetimeFigureOut">
              <a:rPr lang="en-US" smtClean="0"/>
              <a:t>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0270B3-EBBB-4AF4-9BE2-F9501D244F27}" type="slidenum">
              <a:rPr lang="en-US" smtClean="0"/>
              <a:t>‹#›</a:t>
            </a:fld>
            <a:endParaRPr lang="en-US"/>
          </a:p>
        </p:txBody>
      </p:sp>
    </p:spTree>
    <p:extLst>
      <p:ext uri="{BB962C8B-B14F-4D97-AF65-F5344CB8AC3E}">
        <p14:creationId xmlns:p14="http://schemas.microsoft.com/office/powerpoint/2010/main" val="458466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C5557-A2F7-4162-A94F-FC5766437F4D}" type="datetimeFigureOut">
              <a:rPr lang="en-US" smtClean="0"/>
              <a:t>2/7/2018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0270B3-EBBB-4AF4-9BE2-F9501D244F27}" type="slidenum">
              <a:rPr lang="en-US" smtClean="0"/>
              <a:t>‹#›</a:t>
            </a:fld>
            <a:endParaRPr lang="en-US"/>
          </a:p>
        </p:txBody>
      </p:sp>
    </p:spTree>
    <p:extLst>
      <p:ext uri="{BB962C8B-B14F-4D97-AF65-F5344CB8AC3E}">
        <p14:creationId xmlns:p14="http://schemas.microsoft.com/office/powerpoint/2010/main" val="2761759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688319"/>
            <a:ext cx="7772400" cy="1470025"/>
          </a:xfrm>
        </p:spPr>
        <p:txBody>
          <a:bodyPr>
            <a:normAutofit fontScale="90000"/>
          </a:bodyPr>
          <a:lstStyle/>
          <a:p>
            <a:r>
              <a:rPr lang="en-US" dirty="0"/>
              <a:t>Colossians 3:8 ESV</a:t>
            </a:r>
          </a:p>
          <a:p>
            <a:r>
              <a:rPr lang="en-US" dirty="0"/>
              <a:t>But now you must put them all away: anger, wrath, malice, slander, and </a:t>
            </a:r>
            <a:r>
              <a:rPr lang="en-US" u="sng" dirty="0"/>
              <a:t>obscene talk from your mouth</a:t>
            </a:r>
            <a:r>
              <a:rPr lang="en-US" dirty="0"/>
              <a:t>.</a:t>
            </a:r>
          </a:p>
        </p:txBody>
      </p:sp>
    </p:spTree>
    <p:extLst>
      <p:ext uri="{BB962C8B-B14F-4D97-AF65-F5344CB8AC3E}">
        <p14:creationId xmlns:p14="http://schemas.microsoft.com/office/powerpoint/2010/main" val="1781207202"/>
      </p:ext>
    </p:extLst>
  </p:cSld>
  <p:clrMapOvr>
    <a:masterClrMapping/>
  </p:clrMapOvr>
  <mc:AlternateContent xmlns:mc="http://schemas.openxmlformats.org/markup-compatibility/2006" xmlns:p14="http://schemas.microsoft.com/office/powerpoint/2010/main">
    <mc:Choice Requires="p14">
      <p:transition spd="med" p14:dur="700" advTm="7000">
        <p:fade/>
      </p:transition>
    </mc:Choice>
    <mc:Fallback xmlns="">
      <p:transition spd="med" advTm="7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2058"/>
            <a:ext cx="8229600" cy="1143000"/>
          </a:xfrm>
        </p:spPr>
        <p:txBody>
          <a:bodyPr>
            <a:normAutofit fontScale="90000"/>
          </a:bodyPr>
          <a:lstStyle/>
          <a:p>
            <a:r>
              <a:rPr lang="en-US" dirty="0"/>
              <a:t>Psalm 141:3 ESV</a:t>
            </a:r>
          </a:p>
          <a:p>
            <a:r>
              <a:rPr lang="en-US" dirty="0"/>
              <a:t>Set a guard, O Lord, over my mouth; </a:t>
            </a:r>
            <a:r>
              <a:rPr lang="en-US" u="sng" dirty="0"/>
              <a:t>keep watch over the door of my lips</a:t>
            </a:r>
            <a:r>
              <a:rPr lang="en-US" dirty="0"/>
              <a:t>!</a:t>
            </a:r>
          </a:p>
        </p:txBody>
      </p:sp>
    </p:spTree>
    <p:extLst>
      <p:ext uri="{BB962C8B-B14F-4D97-AF65-F5344CB8AC3E}">
        <p14:creationId xmlns:p14="http://schemas.microsoft.com/office/powerpoint/2010/main" val="1098130186"/>
      </p:ext>
    </p:extLst>
  </p:cSld>
  <p:clrMapOvr>
    <a:masterClrMapping/>
  </p:clrMapOvr>
  <mc:AlternateContent xmlns:mc="http://schemas.openxmlformats.org/markup-compatibility/2006" xmlns:p14="http://schemas.microsoft.com/office/powerpoint/2010/main">
    <mc:Choice Requires="p14">
      <p:transition spd="med" p14:dur="700" advTm="7000">
        <p:fade/>
      </p:transition>
    </mc:Choice>
    <mc:Fallback xmlns="">
      <p:transition spd="med" advTm="7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2058"/>
            <a:ext cx="8229600" cy="1143000"/>
          </a:xfrm>
        </p:spPr>
        <p:txBody>
          <a:bodyPr>
            <a:normAutofit fontScale="90000"/>
          </a:bodyPr>
          <a:lstStyle/>
          <a:p>
            <a:r>
              <a:rPr lang="en-US" dirty="0"/>
              <a:t>Luke 6:45 ESV</a:t>
            </a:r>
          </a:p>
          <a:p>
            <a:r>
              <a:rPr lang="en-US" dirty="0"/>
              <a:t>The good person out of the good treasure of his heart produces good, and the evil person out of his evil treasure produces evil, </a:t>
            </a:r>
            <a:r>
              <a:rPr lang="en-US" u="sng" dirty="0"/>
              <a:t>for out of the abundance of the heart his mouth speaks</a:t>
            </a:r>
            <a:r>
              <a:rPr lang="en-US" dirty="0"/>
              <a:t>.</a:t>
            </a:r>
          </a:p>
        </p:txBody>
      </p:sp>
    </p:spTree>
    <p:extLst>
      <p:ext uri="{BB962C8B-B14F-4D97-AF65-F5344CB8AC3E}">
        <p14:creationId xmlns:p14="http://schemas.microsoft.com/office/powerpoint/2010/main" val="2949563225"/>
      </p:ext>
    </p:extLst>
  </p:cSld>
  <p:clrMapOvr>
    <a:masterClrMapping/>
  </p:clrMapOvr>
  <mc:AlternateContent xmlns:mc="http://schemas.openxmlformats.org/markup-compatibility/2006" xmlns:p14="http://schemas.microsoft.com/office/powerpoint/2010/main">
    <mc:Choice Requires="p14">
      <p:transition spd="med" p14:dur="700" advTm="7000">
        <p:fade/>
      </p:transition>
    </mc:Choice>
    <mc:Fallback xmlns="">
      <p:transition spd="med" advTm="7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00"/>
            <a:ext cx="8229600" cy="1143000"/>
          </a:xfrm>
        </p:spPr>
        <p:txBody>
          <a:bodyPr>
            <a:normAutofit fontScale="90000"/>
          </a:bodyPr>
          <a:lstStyle/>
          <a:p>
            <a:r>
              <a:rPr lang="en-US" dirty="0"/>
              <a:t>Matthew 5:37 ESV</a:t>
            </a:r>
          </a:p>
          <a:p>
            <a:r>
              <a:rPr lang="en-US" dirty="0"/>
              <a:t>Let what you say be simply </a:t>
            </a:r>
            <a:r>
              <a:rPr lang="en-US" u="sng" dirty="0"/>
              <a:t>‘Yes’ or ‘No’</a:t>
            </a:r>
            <a:r>
              <a:rPr lang="en-US" dirty="0"/>
              <a:t>; </a:t>
            </a:r>
            <a:r>
              <a:rPr lang="en-US" u="sng" dirty="0"/>
              <a:t>anything more than this comes from evil</a:t>
            </a:r>
            <a:r>
              <a:rPr lang="en-US" dirty="0"/>
              <a:t>.</a:t>
            </a:r>
          </a:p>
        </p:txBody>
      </p:sp>
    </p:spTree>
    <p:extLst>
      <p:ext uri="{BB962C8B-B14F-4D97-AF65-F5344CB8AC3E}">
        <p14:creationId xmlns:p14="http://schemas.microsoft.com/office/powerpoint/2010/main" val="913199725"/>
      </p:ext>
    </p:extLst>
  </p:cSld>
  <p:clrMapOvr>
    <a:masterClrMapping/>
  </p:clrMapOvr>
  <mc:AlternateContent xmlns:mc="http://schemas.openxmlformats.org/markup-compatibility/2006" xmlns:p14="http://schemas.microsoft.com/office/powerpoint/2010/main">
    <mc:Choice Requires="p14">
      <p:transition spd="med" p14:dur="700" advTm="7000">
        <p:fade/>
      </p:transition>
    </mc:Choice>
    <mc:Fallback xmlns="">
      <p:transition spd="med" advTm="7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2056"/>
            <a:ext cx="8229600" cy="1143000"/>
          </a:xfrm>
        </p:spPr>
        <p:txBody>
          <a:bodyPr>
            <a:normAutofit fontScale="90000"/>
          </a:bodyPr>
          <a:lstStyle/>
          <a:p>
            <a:r>
              <a:rPr lang="en-US" dirty="0"/>
              <a:t>Colossians 4:6 ESV</a:t>
            </a:r>
          </a:p>
          <a:p>
            <a:r>
              <a:rPr lang="en-US" u="sng" dirty="0"/>
              <a:t>Let your speech always be gracious</a:t>
            </a:r>
            <a:r>
              <a:rPr lang="en-US" dirty="0"/>
              <a:t>, seasoned with salt, so that you may know how you ought to answer each person.</a:t>
            </a:r>
          </a:p>
        </p:txBody>
      </p:sp>
    </p:spTree>
    <p:extLst>
      <p:ext uri="{BB962C8B-B14F-4D97-AF65-F5344CB8AC3E}">
        <p14:creationId xmlns:p14="http://schemas.microsoft.com/office/powerpoint/2010/main" val="1090208020"/>
      </p:ext>
    </p:extLst>
  </p:cSld>
  <p:clrMapOvr>
    <a:masterClrMapping/>
  </p:clrMapOvr>
  <mc:AlternateContent xmlns:mc="http://schemas.openxmlformats.org/markup-compatibility/2006" xmlns:p14="http://schemas.microsoft.com/office/powerpoint/2010/main">
    <mc:Choice Requires="p14">
      <p:transition spd="med" p14:dur="700" advTm="7000">
        <p:fade/>
      </p:transition>
    </mc:Choice>
    <mc:Fallback xmlns="">
      <p:transition spd="med" advTm="7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2058"/>
            <a:ext cx="8229600" cy="1143000"/>
          </a:xfrm>
        </p:spPr>
        <p:txBody>
          <a:bodyPr>
            <a:normAutofit fontScale="90000"/>
          </a:bodyPr>
          <a:lstStyle/>
          <a:p>
            <a:r>
              <a:rPr lang="en-US" dirty="0"/>
              <a:t>Psalm 10:7 ESV</a:t>
            </a:r>
          </a:p>
          <a:p>
            <a:r>
              <a:rPr lang="en-US" dirty="0"/>
              <a:t>His </a:t>
            </a:r>
            <a:r>
              <a:rPr lang="en-US" u="sng" dirty="0"/>
              <a:t>mouth is filled with cursing</a:t>
            </a:r>
            <a:r>
              <a:rPr lang="en-US" dirty="0"/>
              <a:t> and deceit and oppression; under his </a:t>
            </a:r>
            <a:r>
              <a:rPr lang="en-US" u="sng" dirty="0"/>
              <a:t>tongue are mischief and iniquity</a:t>
            </a:r>
            <a:r>
              <a:rPr lang="en-US" dirty="0"/>
              <a:t>.</a:t>
            </a:r>
          </a:p>
        </p:txBody>
      </p:sp>
    </p:spTree>
    <p:extLst>
      <p:ext uri="{BB962C8B-B14F-4D97-AF65-F5344CB8AC3E}">
        <p14:creationId xmlns:p14="http://schemas.microsoft.com/office/powerpoint/2010/main" val="690587153"/>
      </p:ext>
    </p:extLst>
  </p:cSld>
  <p:clrMapOvr>
    <a:masterClrMapping/>
  </p:clrMapOvr>
  <mc:AlternateContent xmlns:mc="http://schemas.openxmlformats.org/markup-compatibility/2006" xmlns:p14="http://schemas.microsoft.com/office/powerpoint/2010/main">
    <mc:Choice Requires="p14">
      <p:transition spd="med" p14:dur="700" advTm="7000">
        <p:fade/>
      </p:transition>
    </mc:Choice>
    <mc:Fallback xmlns="">
      <p:transition spd="med" advTm="7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2060"/>
            <a:ext cx="8229600" cy="1143000"/>
          </a:xfrm>
        </p:spPr>
        <p:txBody>
          <a:bodyPr>
            <a:normAutofit fontScale="90000"/>
          </a:bodyPr>
          <a:lstStyle/>
          <a:p>
            <a:r>
              <a:rPr lang="en-US" dirty="0"/>
              <a:t>1 Timothy 4:12 ESV</a:t>
            </a:r>
          </a:p>
          <a:p>
            <a:r>
              <a:rPr lang="en-US" dirty="0"/>
              <a:t>Let no one despise you for your youth, but set the believers </a:t>
            </a:r>
            <a:r>
              <a:rPr lang="en-US" u="sng" dirty="0"/>
              <a:t>an example in speech</a:t>
            </a:r>
            <a:r>
              <a:rPr lang="en-US" dirty="0"/>
              <a:t>, in conduct, in love, in faith, in purity.</a:t>
            </a:r>
          </a:p>
        </p:txBody>
      </p:sp>
    </p:spTree>
    <p:extLst>
      <p:ext uri="{BB962C8B-B14F-4D97-AF65-F5344CB8AC3E}">
        <p14:creationId xmlns:p14="http://schemas.microsoft.com/office/powerpoint/2010/main" val="1066662658"/>
      </p:ext>
    </p:extLst>
  </p:cSld>
  <p:clrMapOvr>
    <a:masterClrMapping/>
  </p:clrMapOvr>
  <mc:AlternateContent xmlns:mc="http://schemas.openxmlformats.org/markup-compatibility/2006" xmlns:p14="http://schemas.microsoft.com/office/powerpoint/2010/main">
    <mc:Choice Requires="p14">
      <p:transition spd="med" p14:dur="700" advTm="7000">
        <p:fade/>
      </p:transition>
    </mc:Choice>
    <mc:Fallback xmlns="">
      <p:transition spd="med" advTm="7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2058"/>
            <a:ext cx="8229600" cy="1143000"/>
          </a:xfrm>
        </p:spPr>
        <p:txBody>
          <a:bodyPr>
            <a:normAutofit fontScale="90000"/>
          </a:bodyPr>
          <a:lstStyle/>
          <a:p>
            <a:r>
              <a:rPr lang="en-US" dirty="0"/>
              <a:t>Exodus 20:7 ESV</a:t>
            </a:r>
          </a:p>
          <a:p>
            <a:r>
              <a:rPr lang="en-US" dirty="0"/>
              <a:t>“</a:t>
            </a:r>
            <a:r>
              <a:rPr lang="en-US" u="sng" dirty="0"/>
              <a:t>You shall not take the name of the Lord your God in vain</a:t>
            </a:r>
            <a:r>
              <a:rPr lang="en-US" dirty="0"/>
              <a:t>, for the Lord will not hold him guiltless who takes his name in vain.</a:t>
            </a:r>
          </a:p>
        </p:txBody>
      </p:sp>
    </p:spTree>
    <p:extLst>
      <p:ext uri="{BB962C8B-B14F-4D97-AF65-F5344CB8AC3E}">
        <p14:creationId xmlns:p14="http://schemas.microsoft.com/office/powerpoint/2010/main" val="3783481213"/>
      </p:ext>
    </p:extLst>
  </p:cSld>
  <p:clrMapOvr>
    <a:masterClrMapping/>
  </p:clrMapOvr>
  <mc:AlternateContent xmlns:mc="http://schemas.openxmlformats.org/markup-compatibility/2006" xmlns:p14="http://schemas.microsoft.com/office/powerpoint/2010/main">
    <mc:Choice Requires="p14">
      <p:transition spd="med" p14:dur="700" advTm="7000">
        <p:fade/>
      </p:transition>
    </mc:Choice>
    <mc:Fallback xmlns="">
      <p:transition spd="med" advTm="7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2058"/>
            <a:ext cx="8229600" cy="1143000"/>
          </a:xfrm>
        </p:spPr>
        <p:txBody>
          <a:bodyPr>
            <a:normAutofit fontScale="90000"/>
          </a:bodyPr>
          <a:lstStyle/>
          <a:p>
            <a:r>
              <a:rPr lang="en-US" dirty="0"/>
              <a:t>Proverbs 8:13 ESV</a:t>
            </a:r>
          </a:p>
          <a:p>
            <a:r>
              <a:rPr lang="en-US" dirty="0"/>
              <a:t>The fear of the Lord is hatred of evil. Pride and arrogance and the way of evil and </a:t>
            </a:r>
            <a:r>
              <a:rPr lang="en-US" u="sng" dirty="0"/>
              <a:t>perverted speech I hate</a:t>
            </a:r>
            <a:r>
              <a:rPr lang="en-US" dirty="0"/>
              <a:t>.</a:t>
            </a:r>
          </a:p>
        </p:txBody>
      </p:sp>
    </p:spTree>
    <p:extLst>
      <p:ext uri="{BB962C8B-B14F-4D97-AF65-F5344CB8AC3E}">
        <p14:creationId xmlns:p14="http://schemas.microsoft.com/office/powerpoint/2010/main" val="2796692126"/>
      </p:ext>
    </p:extLst>
  </p:cSld>
  <p:clrMapOvr>
    <a:masterClrMapping/>
  </p:clrMapOvr>
  <mc:AlternateContent xmlns:mc="http://schemas.openxmlformats.org/markup-compatibility/2006" xmlns:p14="http://schemas.microsoft.com/office/powerpoint/2010/main">
    <mc:Choice Requires="p14">
      <p:transition spd="med" p14:dur="700" advTm="7000">
        <p:fade/>
      </p:transition>
    </mc:Choice>
    <mc:Fallback xmlns="">
      <p:transition spd="med" advTm="7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41172"/>
            <a:ext cx="8229600" cy="1143000"/>
          </a:xfrm>
        </p:spPr>
        <p:txBody>
          <a:bodyPr>
            <a:normAutofit fontScale="90000"/>
          </a:bodyPr>
          <a:lstStyle/>
          <a:p>
            <a:r>
              <a:rPr lang="en-US" dirty="0"/>
              <a:t>Psalm 109:17 ESV</a:t>
            </a:r>
          </a:p>
          <a:p>
            <a:r>
              <a:rPr lang="en-US" u="sng" dirty="0"/>
              <a:t>He loved to curse; let curses come upon him</a:t>
            </a:r>
            <a:r>
              <a:rPr lang="en-US" dirty="0"/>
              <a:t>! He did not delight in blessing; may it be far from him!</a:t>
            </a:r>
          </a:p>
        </p:txBody>
      </p:sp>
    </p:spTree>
    <p:extLst>
      <p:ext uri="{BB962C8B-B14F-4D97-AF65-F5344CB8AC3E}">
        <p14:creationId xmlns:p14="http://schemas.microsoft.com/office/powerpoint/2010/main" val="3451930766"/>
      </p:ext>
    </p:extLst>
  </p:cSld>
  <p:clrMapOvr>
    <a:masterClrMapping/>
  </p:clrMapOvr>
  <mc:AlternateContent xmlns:mc="http://schemas.openxmlformats.org/markup-compatibility/2006" xmlns:p14="http://schemas.microsoft.com/office/powerpoint/2010/main">
    <mc:Choice Requires="p14">
      <p:transition spd="med" p14:dur="700" advTm="7000">
        <p:fade/>
      </p:transition>
    </mc:Choice>
    <mc:Fallback xmlns="">
      <p:transition spd="med" advTm="7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2058"/>
            <a:ext cx="8229600" cy="1143000"/>
          </a:xfrm>
        </p:spPr>
        <p:txBody>
          <a:bodyPr>
            <a:normAutofit fontScale="90000"/>
          </a:bodyPr>
          <a:lstStyle/>
          <a:p>
            <a:r>
              <a:rPr lang="en-US" dirty="0"/>
              <a:t>Ecclesiastes 5:6 ESV</a:t>
            </a:r>
          </a:p>
          <a:p>
            <a:r>
              <a:rPr lang="en-US" u="sng" dirty="0"/>
              <a:t>Let not your mouth lead you into sin</a:t>
            </a:r>
            <a:r>
              <a:rPr lang="en-US" dirty="0"/>
              <a:t>, and do not say before the messenger that it was a mistake. Why should God be angry at your voice and destroy the work of your hands?</a:t>
            </a:r>
          </a:p>
        </p:txBody>
      </p:sp>
    </p:spTree>
    <p:extLst>
      <p:ext uri="{BB962C8B-B14F-4D97-AF65-F5344CB8AC3E}">
        <p14:creationId xmlns:p14="http://schemas.microsoft.com/office/powerpoint/2010/main" val="2576764326"/>
      </p:ext>
    </p:extLst>
  </p:cSld>
  <p:clrMapOvr>
    <a:masterClrMapping/>
  </p:clrMapOvr>
  <mc:AlternateContent xmlns:mc="http://schemas.openxmlformats.org/markup-compatibility/2006" xmlns:p14="http://schemas.microsoft.com/office/powerpoint/2010/main">
    <mc:Choice Requires="p14">
      <p:transition spd="med" p14:dur="700" advTm="7000">
        <p:fade/>
      </p:transition>
    </mc:Choice>
    <mc:Fallback xmlns="">
      <p:transition spd="med" advTm="7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41172"/>
            <a:ext cx="8229600" cy="1143000"/>
          </a:xfrm>
        </p:spPr>
        <p:txBody>
          <a:bodyPr>
            <a:normAutofit fontScale="90000"/>
          </a:bodyPr>
          <a:lstStyle/>
          <a:p>
            <a:r>
              <a:rPr lang="en-US" dirty="0"/>
              <a:t>Ephesians 4:29 ESV</a:t>
            </a:r>
          </a:p>
          <a:p>
            <a:r>
              <a:rPr lang="en-US" u="sng" dirty="0"/>
              <a:t>Let no corrupting talk come out of your mouths</a:t>
            </a:r>
            <a:r>
              <a:rPr lang="en-US" dirty="0"/>
              <a:t>, but only such as is good for building up, as fits the occasion, that it may give grace to those who hear.</a:t>
            </a:r>
          </a:p>
        </p:txBody>
      </p:sp>
    </p:spTree>
    <p:extLst>
      <p:ext uri="{BB962C8B-B14F-4D97-AF65-F5344CB8AC3E}">
        <p14:creationId xmlns:p14="http://schemas.microsoft.com/office/powerpoint/2010/main" val="1966943181"/>
      </p:ext>
    </p:extLst>
  </p:cSld>
  <p:clrMapOvr>
    <a:masterClrMapping/>
  </p:clrMapOvr>
  <mc:AlternateContent xmlns:mc="http://schemas.openxmlformats.org/markup-compatibility/2006" xmlns:p14="http://schemas.microsoft.com/office/powerpoint/2010/main">
    <mc:Choice Requires="p14">
      <p:transition spd="med" p14:dur="700" advTm="7000">
        <p:fade/>
      </p:transition>
    </mc:Choice>
    <mc:Fallback xmlns="">
      <p:transition spd="med" advTm="7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2056"/>
            <a:ext cx="8229600" cy="1143000"/>
          </a:xfrm>
        </p:spPr>
        <p:txBody>
          <a:bodyPr>
            <a:normAutofit fontScale="90000"/>
          </a:bodyPr>
          <a:lstStyle/>
          <a:p>
            <a:r>
              <a:rPr lang="en-US" dirty="0"/>
              <a:t>Hosea 4:2 ESV</a:t>
            </a:r>
          </a:p>
          <a:p>
            <a:r>
              <a:rPr lang="en-US" u="sng" dirty="0"/>
              <a:t>There is swearing</a:t>
            </a:r>
            <a:r>
              <a:rPr lang="en-US" dirty="0"/>
              <a:t>, lying, murder, stealing, and committing adultery; </a:t>
            </a:r>
            <a:r>
              <a:rPr lang="en-US" u="sng" dirty="0"/>
              <a:t>they break all bounds</a:t>
            </a:r>
            <a:r>
              <a:rPr lang="en-US" dirty="0"/>
              <a:t>, and bloodshed follows bloodshed.</a:t>
            </a:r>
          </a:p>
          <a:p>
            <a:r>
              <a:rPr lang="en-US" dirty="0"/>
              <a:t>coastlands hope for me, and for my arm they wait. ... </a:t>
            </a:r>
          </a:p>
        </p:txBody>
      </p:sp>
    </p:spTree>
    <p:extLst>
      <p:ext uri="{BB962C8B-B14F-4D97-AF65-F5344CB8AC3E}">
        <p14:creationId xmlns:p14="http://schemas.microsoft.com/office/powerpoint/2010/main" val="124205385"/>
      </p:ext>
    </p:extLst>
  </p:cSld>
  <p:clrMapOvr>
    <a:masterClrMapping/>
  </p:clrMapOvr>
  <mc:AlternateContent xmlns:mc="http://schemas.openxmlformats.org/markup-compatibility/2006" xmlns:p14="http://schemas.microsoft.com/office/powerpoint/2010/main">
    <mc:Choice Requires="p14">
      <p:transition spd="med" p14:dur="700" advTm="7000">
        <p:fade/>
      </p:transition>
    </mc:Choice>
    <mc:Fallback xmlns="">
      <p:transition spd="med" advTm="700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852058"/>
            <a:ext cx="8229600" cy="1143000"/>
          </a:xfrm>
        </p:spPr>
        <p:txBody>
          <a:bodyPr>
            <a:normAutofit fontScale="90000"/>
          </a:bodyPr>
          <a:lstStyle/>
          <a:p>
            <a:r>
              <a:rPr lang="en-US" dirty="0"/>
              <a:t>1 Corinthians 10:13 ESV</a:t>
            </a:r>
          </a:p>
          <a:p>
            <a:r>
              <a:rPr lang="en-US" dirty="0"/>
              <a:t>No temptation has overtaken you that is not common to man. God is faithful, and he will not let you be tempted beyond your ability, but with the temptation he will also provide the way of escape, that you may be able to endure it.</a:t>
            </a:r>
          </a:p>
        </p:txBody>
      </p:sp>
    </p:spTree>
    <p:extLst>
      <p:ext uri="{BB962C8B-B14F-4D97-AF65-F5344CB8AC3E}">
        <p14:creationId xmlns:p14="http://schemas.microsoft.com/office/powerpoint/2010/main" val="3720786182"/>
      </p:ext>
    </p:extLst>
  </p:cSld>
  <p:clrMapOvr>
    <a:masterClrMapping/>
  </p:clrMapOvr>
  <mc:AlternateContent xmlns:mc="http://schemas.openxmlformats.org/markup-compatibility/2006" xmlns:p14="http://schemas.microsoft.com/office/powerpoint/2010/main">
    <mc:Choice Requires="p14">
      <p:transition spd="med" p14:dur="700" advTm="7000">
        <p:fade/>
      </p:transition>
    </mc:Choice>
    <mc:Fallback xmlns="">
      <p:transition spd="med" advTm="7000">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852058"/>
            <a:ext cx="8229600" cy="1143000"/>
          </a:xfrm>
        </p:spPr>
        <p:txBody>
          <a:bodyPr>
            <a:normAutofit fontScale="90000"/>
          </a:bodyPr>
          <a:lstStyle/>
          <a:p>
            <a:r>
              <a:rPr lang="en-US" dirty="0"/>
              <a:t>Philippians 4:8 ESV</a:t>
            </a:r>
          </a:p>
          <a:p>
            <a:r>
              <a:rPr lang="en-US" dirty="0"/>
              <a:t>Finally, brothers, whatever is true, whatever is honorable, whatever is just, whatever is pure, whatever is lovely, whatever is commendable, if there is any excellence, if there is anything worthy of praise, think about these things.</a:t>
            </a:r>
          </a:p>
          <a:p>
            <a:endParaRPr lang="en-US" dirty="0"/>
          </a:p>
        </p:txBody>
      </p:sp>
    </p:spTree>
    <p:extLst>
      <p:ext uri="{BB962C8B-B14F-4D97-AF65-F5344CB8AC3E}">
        <p14:creationId xmlns:p14="http://schemas.microsoft.com/office/powerpoint/2010/main" val="1841479626"/>
      </p:ext>
    </p:extLst>
  </p:cSld>
  <p:clrMapOvr>
    <a:masterClrMapping/>
  </p:clrMapOvr>
  <mc:AlternateContent xmlns:mc="http://schemas.openxmlformats.org/markup-compatibility/2006" xmlns:p14="http://schemas.microsoft.com/office/powerpoint/2010/main">
    <mc:Choice Requires="p14">
      <p:transition spd="med" p14:dur="700" advTm="7000">
        <p:fade/>
      </p:transition>
    </mc:Choice>
    <mc:Fallback xmlns="">
      <p:transition spd="med" advTm="7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2058"/>
            <a:ext cx="8229600" cy="1143000"/>
          </a:xfrm>
        </p:spPr>
        <p:txBody>
          <a:bodyPr>
            <a:normAutofit fontScale="90000"/>
          </a:bodyPr>
          <a:lstStyle/>
          <a:p>
            <a:r>
              <a:rPr lang="en-US" dirty="0"/>
              <a:t>Matthew 12:36-37 ESV</a:t>
            </a:r>
          </a:p>
          <a:p>
            <a:r>
              <a:rPr lang="en-US" dirty="0"/>
              <a:t>I tell you, on the day of judgment people will give account </a:t>
            </a:r>
            <a:r>
              <a:rPr lang="en-US" u="sng" dirty="0"/>
              <a:t>for every careless word they speak</a:t>
            </a:r>
            <a:r>
              <a:rPr lang="en-US" dirty="0"/>
              <a:t>, for by your words you will be justified, and by your words you will be condemned.”</a:t>
            </a:r>
          </a:p>
        </p:txBody>
      </p:sp>
    </p:spTree>
    <p:extLst>
      <p:ext uri="{BB962C8B-B14F-4D97-AF65-F5344CB8AC3E}">
        <p14:creationId xmlns:p14="http://schemas.microsoft.com/office/powerpoint/2010/main" val="396813866"/>
      </p:ext>
    </p:extLst>
  </p:cSld>
  <p:clrMapOvr>
    <a:masterClrMapping/>
  </p:clrMapOvr>
  <mc:AlternateContent xmlns:mc="http://schemas.openxmlformats.org/markup-compatibility/2006" xmlns:p14="http://schemas.microsoft.com/office/powerpoint/2010/main">
    <mc:Choice Requires="p14">
      <p:transition spd="med" p14:dur="700" advTm="7000">
        <p:fade/>
      </p:transition>
    </mc:Choice>
    <mc:Fallback xmlns="">
      <p:transition spd="med" advTm="7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2058"/>
            <a:ext cx="8229600" cy="1143000"/>
          </a:xfrm>
        </p:spPr>
        <p:txBody>
          <a:bodyPr>
            <a:normAutofit fontScale="90000"/>
          </a:bodyPr>
          <a:lstStyle/>
          <a:p>
            <a:r>
              <a:rPr lang="en-US" dirty="0"/>
              <a:t>Matthew 15:10-11 ESV</a:t>
            </a:r>
          </a:p>
          <a:p>
            <a:r>
              <a:rPr lang="en-US" dirty="0"/>
              <a:t>And he called the people to him and said to them, “Hear and understand: it is not what goes into the mouth that defiles a person, </a:t>
            </a:r>
            <a:r>
              <a:rPr lang="en-US" u="sng" dirty="0"/>
              <a:t>but what comes out of the mouth; this defiles a person</a:t>
            </a:r>
            <a:r>
              <a:rPr lang="en-US" dirty="0"/>
              <a:t>.”</a:t>
            </a:r>
          </a:p>
        </p:txBody>
      </p:sp>
    </p:spTree>
    <p:extLst>
      <p:ext uri="{BB962C8B-B14F-4D97-AF65-F5344CB8AC3E}">
        <p14:creationId xmlns:p14="http://schemas.microsoft.com/office/powerpoint/2010/main" val="1274766124"/>
      </p:ext>
    </p:extLst>
  </p:cSld>
  <p:clrMapOvr>
    <a:masterClrMapping/>
  </p:clrMapOvr>
  <mc:AlternateContent xmlns:mc="http://schemas.openxmlformats.org/markup-compatibility/2006" xmlns:p14="http://schemas.microsoft.com/office/powerpoint/2010/main">
    <mc:Choice Requires="p14">
      <p:transition spd="med" p14:dur="700" advTm="7000">
        <p:fade/>
      </p:transition>
    </mc:Choice>
    <mc:Fallback xmlns="">
      <p:transition spd="med" advTm="7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41172"/>
            <a:ext cx="8229600" cy="1143000"/>
          </a:xfrm>
        </p:spPr>
        <p:txBody>
          <a:bodyPr>
            <a:normAutofit fontScale="90000"/>
          </a:bodyPr>
          <a:lstStyle/>
          <a:p>
            <a:r>
              <a:rPr lang="en-US" dirty="0"/>
              <a:t>James 3:10 ESV</a:t>
            </a:r>
          </a:p>
          <a:p>
            <a:r>
              <a:rPr lang="en-US" dirty="0"/>
              <a:t>From the </a:t>
            </a:r>
            <a:r>
              <a:rPr lang="en-US" u="sng" dirty="0"/>
              <a:t>same mouth come blessing and cursing</a:t>
            </a:r>
            <a:r>
              <a:rPr lang="en-US" dirty="0"/>
              <a:t>. My brothers, </a:t>
            </a:r>
            <a:r>
              <a:rPr lang="en-US" u="sng" dirty="0"/>
              <a:t>these things ought not to be so</a:t>
            </a:r>
            <a:r>
              <a:rPr lang="en-US" dirty="0"/>
              <a:t>.</a:t>
            </a:r>
          </a:p>
        </p:txBody>
      </p:sp>
    </p:spTree>
    <p:extLst>
      <p:ext uri="{BB962C8B-B14F-4D97-AF65-F5344CB8AC3E}">
        <p14:creationId xmlns:p14="http://schemas.microsoft.com/office/powerpoint/2010/main" val="3429866183"/>
      </p:ext>
    </p:extLst>
  </p:cSld>
  <p:clrMapOvr>
    <a:masterClrMapping/>
  </p:clrMapOvr>
  <mc:AlternateContent xmlns:mc="http://schemas.openxmlformats.org/markup-compatibility/2006" xmlns:p14="http://schemas.microsoft.com/office/powerpoint/2010/main">
    <mc:Choice Requires="p14">
      <p:transition spd="med" p14:dur="700" advTm="7000">
        <p:fade/>
      </p:transition>
    </mc:Choice>
    <mc:Fallback xmlns="">
      <p:transition spd="med" advTm="7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2058"/>
            <a:ext cx="8229600" cy="1143000"/>
          </a:xfrm>
        </p:spPr>
        <p:txBody>
          <a:bodyPr>
            <a:normAutofit fontScale="90000"/>
          </a:bodyPr>
          <a:lstStyle/>
          <a:p>
            <a:r>
              <a:rPr lang="en-US" dirty="0"/>
              <a:t>Ephesians 5:4 ESV</a:t>
            </a:r>
          </a:p>
          <a:p>
            <a:r>
              <a:rPr lang="en-US" dirty="0"/>
              <a:t>Let there be </a:t>
            </a:r>
            <a:r>
              <a:rPr lang="en-US" u="sng" dirty="0"/>
              <a:t>no filthiness nor foolish talk nor crude joking</a:t>
            </a:r>
            <a:r>
              <a:rPr lang="en-US" dirty="0"/>
              <a:t>, which are out of place, but instead let there be thanksgiving.</a:t>
            </a:r>
          </a:p>
        </p:txBody>
      </p:sp>
    </p:spTree>
    <p:extLst>
      <p:ext uri="{BB962C8B-B14F-4D97-AF65-F5344CB8AC3E}">
        <p14:creationId xmlns:p14="http://schemas.microsoft.com/office/powerpoint/2010/main" val="4123626617"/>
      </p:ext>
    </p:extLst>
  </p:cSld>
  <p:clrMapOvr>
    <a:masterClrMapping/>
  </p:clrMapOvr>
  <mc:AlternateContent xmlns:mc="http://schemas.openxmlformats.org/markup-compatibility/2006" xmlns:p14="http://schemas.microsoft.com/office/powerpoint/2010/main">
    <mc:Choice Requires="p14">
      <p:transition spd="med" p14:dur="700" advTm="7000">
        <p:fade/>
      </p:transition>
    </mc:Choice>
    <mc:Fallback xmlns="">
      <p:transition spd="med" advTm="7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2056"/>
            <a:ext cx="8229600" cy="1143000"/>
          </a:xfrm>
        </p:spPr>
        <p:txBody>
          <a:bodyPr>
            <a:normAutofit fontScale="90000"/>
          </a:bodyPr>
          <a:lstStyle/>
          <a:p>
            <a:r>
              <a:rPr lang="en-US" dirty="0"/>
              <a:t>James 1:26 ESV</a:t>
            </a:r>
          </a:p>
          <a:p>
            <a:r>
              <a:rPr lang="en-US" dirty="0"/>
              <a:t>If anyone thinks he is religious and </a:t>
            </a:r>
            <a:r>
              <a:rPr lang="en-US" u="sng" dirty="0"/>
              <a:t>does not bridle his tongue but deceives his heart</a:t>
            </a:r>
            <a:r>
              <a:rPr lang="en-US" dirty="0"/>
              <a:t>, this person's religion is worthless.</a:t>
            </a:r>
          </a:p>
        </p:txBody>
      </p:sp>
    </p:spTree>
    <p:extLst>
      <p:ext uri="{BB962C8B-B14F-4D97-AF65-F5344CB8AC3E}">
        <p14:creationId xmlns:p14="http://schemas.microsoft.com/office/powerpoint/2010/main" val="3970181273"/>
      </p:ext>
    </p:extLst>
  </p:cSld>
  <p:clrMapOvr>
    <a:masterClrMapping/>
  </p:clrMapOvr>
  <mc:AlternateContent xmlns:mc="http://schemas.openxmlformats.org/markup-compatibility/2006" xmlns:p14="http://schemas.microsoft.com/office/powerpoint/2010/main">
    <mc:Choice Requires="p14">
      <p:transition spd="med" p14:dur="700" advTm="7000">
        <p:fade/>
      </p:transition>
    </mc:Choice>
    <mc:Fallback xmlns="">
      <p:transition spd="med" advTm="7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2056"/>
            <a:ext cx="8229600" cy="1143000"/>
          </a:xfrm>
        </p:spPr>
        <p:txBody>
          <a:bodyPr>
            <a:normAutofit fontScale="90000"/>
          </a:bodyPr>
          <a:lstStyle/>
          <a:p>
            <a:r>
              <a:rPr lang="en-US" dirty="0"/>
              <a:t>2 Timothy 2:16 ESV</a:t>
            </a:r>
          </a:p>
          <a:p>
            <a:r>
              <a:rPr lang="en-US" u="sng" dirty="0"/>
              <a:t>But avoid irreverent babble</a:t>
            </a:r>
            <a:r>
              <a:rPr lang="en-US" dirty="0"/>
              <a:t>, for it will lead people into more and more ungodliness</a:t>
            </a:r>
          </a:p>
        </p:txBody>
      </p:sp>
    </p:spTree>
    <p:extLst>
      <p:ext uri="{BB962C8B-B14F-4D97-AF65-F5344CB8AC3E}">
        <p14:creationId xmlns:p14="http://schemas.microsoft.com/office/powerpoint/2010/main" val="567528168"/>
      </p:ext>
    </p:extLst>
  </p:cSld>
  <p:clrMapOvr>
    <a:masterClrMapping/>
  </p:clrMapOvr>
  <mc:AlternateContent xmlns:mc="http://schemas.openxmlformats.org/markup-compatibility/2006" xmlns:p14="http://schemas.microsoft.com/office/powerpoint/2010/main">
    <mc:Choice Requires="p14">
      <p:transition spd="med" p14:dur="700" advTm="7000">
        <p:fade/>
      </p:transition>
    </mc:Choice>
    <mc:Fallback xmlns="">
      <p:transition spd="med" advTm="7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2058"/>
            <a:ext cx="8229600" cy="1143000"/>
          </a:xfrm>
        </p:spPr>
        <p:txBody>
          <a:bodyPr>
            <a:normAutofit fontScale="90000"/>
          </a:bodyPr>
          <a:lstStyle/>
          <a:p>
            <a:r>
              <a:rPr lang="en-US" dirty="0"/>
              <a:t>Psalm 19:14 ESV</a:t>
            </a:r>
          </a:p>
          <a:p>
            <a:r>
              <a:rPr lang="en-US" u="sng" dirty="0"/>
              <a:t>Let the words of my mouth</a:t>
            </a:r>
            <a:r>
              <a:rPr lang="en-US" dirty="0"/>
              <a:t> and the meditation of my heart </a:t>
            </a:r>
            <a:r>
              <a:rPr lang="en-US" u="sng" dirty="0"/>
              <a:t>be acceptable in your sight</a:t>
            </a:r>
            <a:r>
              <a:rPr lang="en-US" dirty="0"/>
              <a:t>, O Lord, my rock and my redeemer.</a:t>
            </a:r>
          </a:p>
        </p:txBody>
      </p:sp>
    </p:spTree>
    <p:extLst>
      <p:ext uri="{BB962C8B-B14F-4D97-AF65-F5344CB8AC3E}">
        <p14:creationId xmlns:p14="http://schemas.microsoft.com/office/powerpoint/2010/main" val="2612556986"/>
      </p:ext>
    </p:extLst>
  </p:cSld>
  <p:clrMapOvr>
    <a:masterClrMapping/>
  </p:clrMapOvr>
  <mc:AlternateContent xmlns:mc="http://schemas.openxmlformats.org/markup-compatibility/2006" xmlns:p14="http://schemas.microsoft.com/office/powerpoint/2010/main">
    <mc:Choice Requires="p14">
      <p:transition spd="med" p14:dur="700" advTm="7000">
        <p:fade/>
      </p:transition>
    </mc:Choice>
    <mc:Fallback xmlns="">
      <p:transition spd="med" advTm="7000">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722</Words>
  <Application>Microsoft Office PowerPoint</Application>
  <PresentationFormat>On-screen Show (4:3)</PresentationFormat>
  <Paragraphs>45</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Office Theme</vt:lpstr>
      <vt:lpstr>Colossians 3:8 ESV But now you must put them all away: anger, wrath, malice, slander, and obscene talk from your mouth.</vt:lpstr>
      <vt:lpstr>Ephesians 4:29 ESV Let no corrupting talk come out of your mouths, but only such as is good for building up, as fits the occasion, that it may give grace to those who hear.</vt:lpstr>
      <vt:lpstr>Matthew 12:36-37 ESV I tell you, on the day of judgment people will give account for every careless word they speak, for by your words you will be justified, and by your words you will be condemned.”</vt:lpstr>
      <vt:lpstr>Matthew 15:10-11 ESV And he called the people to him and said to them, “Hear and understand: it is not what goes into the mouth that defiles a person, but what comes out of the mouth; this defiles a person.”</vt:lpstr>
      <vt:lpstr>James 3:10 ESV From the same mouth come blessing and cursing. My brothers, these things ought not to be so.</vt:lpstr>
      <vt:lpstr>Ephesians 5:4 ESV Let there be no filthiness nor foolish talk nor crude joking, which are out of place, but instead let there be thanksgiving.</vt:lpstr>
      <vt:lpstr>James 1:26 ESV If anyone thinks he is religious and does not bridle his tongue but deceives his heart, this person's religion is worthless.</vt:lpstr>
      <vt:lpstr>2 Timothy 2:16 ESV But avoid irreverent babble, for it will lead people into more and more ungodliness</vt:lpstr>
      <vt:lpstr>Psalm 19:14 ESV Let the words of my mouth and the meditation of my heart be acceptable in your sight, O Lord, my rock and my redeemer.</vt:lpstr>
      <vt:lpstr>Psalm 141:3 ESV Set a guard, O Lord, over my mouth; keep watch over the door of my lips!</vt:lpstr>
      <vt:lpstr>Luke 6:45 ESV The good person out of the good treasure of his heart produces good, and the evil person out of his evil treasure produces evil, for out of the abundance of the heart his mouth speaks.</vt:lpstr>
      <vt:lpstr>Matthew 5:37 ESV Let what you say be simply ‘Yes’ or ‘No’; anything more than this comes from evil.</vt:lpstr>
      <vt:lpstr>Colossians 4:6 ESV Let your speech always be gracious, seasoned with salt, so that you may know how you ought to answer each person.</vt:lpstr>
      <vt:lpstr>Psalm 10:7 ESV His mouth is filled with cursing and deceit and oppression; under his tongue are mischief and iniquity.</vt:lpstr>
      <vt:lpstr>1 Timothy 4:12 ESV Let no one despise you for your youth, but set the believers an example in speech, in conduct, in love, in faith, in purity.</vt:lpstr>
      <vt:lpstr>Exodus 20:7 ESV “You shall not take the name of the Lord your God in vain, for the Lord will not hold him guiltless who takes his name in vain.</vt:lpstr>
      <vt:lpstr>Proverbs 8:13 ESV The fear of the Lord is hatred of evil. Pride and arrogance and the way of evil and perverted speech I hate.</vt:lpstr>
      <vt:lpstr>Psalm 109:17 ESV He loved to curse; let curses come upon him! He did not delight in blessing; may it be far from him!</vt:lpstr>
      <vt:lpstr>Ecclesiastes 5:6 ESV Let not your mouth lead you into sin, and do not say before the messenger that it was a mistake. Why should God be angry at your voice and destroy the work of your hands?</vt:lpstr>
      <vt:lpstr>Hosea 4:2 ESV There is swearing, lying, murder, stealing, and committing adultery; they break all bounds, and bloodshed follows bloodshed. coastlands hope for me, and for my arm they wait. ... </vt:lpstr>
      <vt:lpstr>1 Corinthians 10:13 ESV No temptation has overtaken you that is not common to man. God is faithful, and he will not let you be tempted beyond your ability, but with the temptation he will also provide the way of escape, that you may be able to endure it.</vt:lpstr>
      <vt:lpstr>Philippians 4:8 ESV Finally, brothers, whatever is true, whatever is honorable, whatever is just, whatever is pure, whatever is lovely, whatever is commendable, if there is any excellence, if there is anything worthy of praise, think about these things.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Colossians 3:8 ESV But now you must put them all away: anger, wrath, malice, slander, and obscene talk from your mouth.</dc:title>
  <dc:creator>Shawn Clark</dc:creator>
  <cp:lastModifiedBy>Shawn Clark</cp:lastModifiedBy>
  <cp:revision>3</cp:revision>
  <dcterms:created xsi:type="dcterms:W3CDTF">2018-02-07T03:53:14Z</dcterms:created>
  <dcterms:modified xsi:type="dcterms:W3CDTF">2018-02-07T21:51:44Z</dcterms:modified>
</cp:coreProperties>
</file>