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65" r:id="rId4"/>
    <p:sldId id="266" r:id="rId5"/>
    <p:sldId id="267" r:id="rId6"/>
    <p:sldId id="268" r:id="rId7"/>
    <p:sldId id="269" r:id="rId8"/>
    <p:sldId id="259" r:id="rId9"/>
    <p:sldId id="261" r:id="rId10"/>
    <p:sldId id="262" r:id="rId11"/>
    <p:sldId id="263" r:id="rId12"/>
    <p:sldId id="264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0F2"/>
    <a:srgbClr val="A4C0C8"/>
    <a:srgbClr val="FF572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60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08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24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6382641" cy="55252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8600" y="685800"/>
            <a:ext cx="464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Growing a strong church one member at a time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024354"/>
            <a:ext cx="8839200" cy="0"/>
          </a:xfrm>
          <a:prstGeom prst="line">
            <a:avLst/>
          </a:prstGeom>
          <a:ln w="25400">
            <a:solidFill>
              <a:srgbClr val="FF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52400" y="6400800"/>
            <a:ext cx="8839200" cy="0"/>
          </a:xfrm>
          <a:prstGeom prst="line">
            <a:avLst/>
          </a:prstGeom>
          <a:ln w="12700">
            <a:solidFill>
              <a:srgbClr val="FF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105400" y="6443246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http://www.BrushStrokesOfTheMaster.com</a:t>
            </a:r>
            <a:endParaRPr lang="en-US" sz="160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2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722" y="1120914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Attention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media.indiedb.com/images/articles/1/100/99019/OpenYourMin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4899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5299" y="3105835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Luke 6:45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good man out of the good treasure of his heart brings forth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good…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299" y="3101165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Sets our path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99" y="3102934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…and an evil man out of the evil treasure of his heart brings forth evil.</a:t>
            </a:r>
          </a:p>
        </p:txBody>
      </p:sp>
    </p:spTree>
    <p:extLst>
      <p:ext uri="{BB962C8B-B14F-4D97-AF65-F5344CB8AC3E}">
        <p14:creationId xmlns:p14="http://schemas.microsoft.com/office/powerpoint/2010/main" val="35860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5299" y="3105835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Philippians 4:8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Finally, brethren, whatever things are true,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…noble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…just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…pure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…lovely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…of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good report, if there is any virtue and if there is anything praiseworthy—meditate on these things.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5722" y="1120914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Attention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media.indiedb.com/images/articles/1/100/99019/OpenYourMin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4899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7068" y="309874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 required by God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7464" y="1120914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upload.wikimedia.org/wikipedia/commons/thumb/3/32/Human-Hands-Front-Back.jpg/240px-Human-Hands-Front-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1100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863233"/>
              </p:ext>
            </p:extLst>
          </p:nvPr>
        </p:nvGraphicFramePr>
        <p:xfrm>
          <a:off x="457200" y="2895600"/>
          <a:ext cx="8229600" cy="300990"/>
        </p:xfrm>
        <a:graphic>
          <a:graphicData uri="http://schemas.openxmlformats.org/drawingml/2006/table">
            <a:tbl>
              <a:tblPr/>
              <a:tblGrid>
                <a:gridCol w="2362200"/>
                <a:gridCol w="929640"/>
                <a:gridCol w="1645920"/>
                <a:gridCol w="472440"/>
                <a:gridCol w="2819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Situation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You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Result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77885"/>
              </p:ext>
            </p:extLst>
          </p:nvPr>
        </p:nvGraphicFramePr>
        <p:xfrm>
          <a:off x="457200" y="3432810"/>
          <a:ext cx="8229600" cy="300990"/>
        </p:xfrm>
        <a:graphic>
          <a:graphicData uri="http://schemas.openxmlformats.org/drawingml/2006/table">
            <a:tbl>
              <a:tblPr/>
              <a:tblGrid>
                <a:gridCol w="2362200"/>
                <a:gridCol w="929640"/>
                <a:gridCol w="1645920"/>
                <a:gridCol w="472440"/>
                <a:gridCol w="2819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Opportunity to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do good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Act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Enhanced as a Brush Stroke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22911"/>
              </p:ext>
            </p:extLst>
          </p:nvPr>
        </p:nvGraphicFramePr>
        <p:xfrm>
          <a:off x="457200" y="4162911"/>
          <a:ext cx="8229600" cy="300990"/>
        </p:xfrm>
        <a:graphic>
          <a:graphicData uri="http://schemas.openxmlformats.org/drawingml/2006/table">
            <a:tbl>
              <a:tblPr/>
              <a:tblGrid>
                <a:gridCol w="2362200"/>
                <a:gridCol w="929640"/>
                <a:gridCol w="1645920"/>
                <a:gridCol w="472440"/>
                <a:gridCol w="2819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Opportunity to do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evil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Act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Degraded as a Brush Stroke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787570"/>
              </p:ext>
            </p:extLst>
          </p:nvPr>
        </p:nvGraphicFramePr>
        <p:xfrm>
          <a:off x="457200" y="4933775"/>
          <a:ext cx="8229600" cy="300990"/>
        </p:xfrm>
        <a:graphic>
          <a:graphicData uri="http://schemas.openxmlformats.org/drawingml/2006/table">
            <a:tbl>
              <a:tblPr/>
              <a:tblGrid>
                <a:gridCol w="2362200"/>
                <a:gridCol w="929640"/>
                <a:gridCol w="1645920"/>
                <a:gridCol w="472440"/>
                <a:gridCol w="2819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Opportunity to do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Do not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act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Degraded as a Brush Stroke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19632"/>
              </p:ext>
            </p:extLst>
          </p:nvPr>
        </p:nvGraphicFramePr>
        <p:xfrm>
          <a:off x="457200" y="5645895"/>
          <a:ext cx="8229600" cy="300990"/>
        </p:xfrm>
        <a:graphic>
          <a:graphicData uri="http://schemas.openxmlformats.org/drawingml/2006/table">
            <a:tbl>
              <a:tblPr/>
              <a:tblGrid>
                <a:gridCol w="2286000"/>
                <a:gridCol w="1005840"/>
                <a:gridCol w="1645920"/>
                <a:gridCol w="472440"/>
                <a:gridCol w="2819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Opportunity to do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evil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Do not 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act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Enhanced as a Brush Stroke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52400" y="3962400"/>
            <a:ext cx="8763000" cy="0"/>
          </a:xfrm>
          <a:prstGeom prst="line">
            <a:avLst/>
          </a:prstGeom>
          <a:ln w="9525">
            <a:solidFill>
              <a:srgbClr val="FF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2400" y="4680099"/>
            <a:ext cx="8763000" cy="0"/>
          </a:xfrm>
          <a:prstGeom prst="line">
            <a:avLst/>
          </a:prstGeom>
          <a:ln w="9525">
            <a:solidFill>
              <a:srgbClr val="FF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" y="5486400"/>
            <a:ext cx="8763000" cy="0"/>
          </a:xfrm>
          <a:prstGeom prst="line">
            <a:avLst/>
          </a:prstGeom>
          <a:ln w="9525">
            <a:solidFill>
              <a:srgbClr val="FF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6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7464" y="1120914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upload.wikimedia.org/wikipedia/commons/thumb/3/32/Human-Hands-Front-Back.jpg/240px-Human-Hands-Front-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1100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2690336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Romans 8:1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There is therefore now no condemnation to those who are in Christ Jesus, who do not walk according to the flesh, but according to the Spirit.</a:t>
            </a:r>
          </a:p>
        </p:txBody>
      </p:sp>
    </p:spTree>
    <p:extLst>
      <p:ext uri="{BB962C8B-B14F-4D97-AF65-F5344CB8AC3E}">
        <p14:creationId xmlns:p14="http://schemas.microsoft.com/office/powerpoint/2010/main" val="3666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312855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James 4:17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Therefore, to him who knows to do good and does not do it, to him it is sin.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7464" y="1120914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upload.wikimedia.org/wikipedia/commons/thumb/3/32/Human-Hands-Front-Back.jpg/240px-Human-Hands-Front-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1100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3.bp.blogspot.com/-Mtt8VsQZoXM/UGoOux-WQ1I/AAAAAAAAFmQ/nPm9DZc9BOQ/s1600/Iceberg+from+top+to+bott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401490" cy="156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7464" y="1120914"/>
            <a:ext cx="19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Attitude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7432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1 Corinthians 15:58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Therefore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my beloved brethren, be steadfast, immovable, always abounding in the work of the Lord, knowing that your labor is not in vain in the Lord.</a:t>
            </a:r>
          </a:p>
        </p:txBody>
      </p:sp>
    </p:spTree>
    <p:extLst>
      <p:ext uri="{BB962C8B-B14F-4D97-AF65-F5344CB8AC3E}">
        <p14:creationId xmlns:p14="http://schemas.microsoft.com/office/powerpoint/2010/main" val="38683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3.bp.blogspot.com/-Mtt8VsQZoXM/UGoOux-WQ1I/AAAAAAAAFmQ/nPm9DZc9BOQ/s1600/Iceberg+from+top+to+bott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401490" cy="156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7464" y="1120914"/>
            <a:ext cx="19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Attitude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166408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Colossians 3:2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Set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your mind on things above, not on things on the earth.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295400"/>
            <a:ext cx="4572000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Loving People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Righteous People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Unified People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Obedient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People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Growing People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Prayful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People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Sharing People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Pure People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Looking People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 Faithful People</a:t>
            </a:r>
          </a:p>
        </p:txBody>
      </p:sp>
    </p:spTree>
    <p:extLst>
      <p:ext uri="{BB962C8B-B14F-4D97-AF65-F5344CB8AC3E}">
        <p14:creationId xmlns:p14="http://schemas.microsoft.com/office/powerpoint/2010/main" val="309556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cdn.500px.net/2032191/510e8d63bb9916aec137cec6941d22dee2462f10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4038600" cy="30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uvidya.files.wordpress.com/2011/03/aut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01" y="2362200"/>
            <a:ext cx="3695700" cy="27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cottchristensen.com.au/Images/painting-proc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12" y="3581400"/>
            <a:ext cx="506197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1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een-planet-solar-energy.com/images/hydrogen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81" y="1621466"/>
            <a:ext cx="3539252" cy="36042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QKX2Kkxovo5yFun6qAdz0nV7wujIi0TJGaC7CYZnxRKjhQGY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32" y="1307522"/>
            <a:ext cx="5620537" cy="42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ormaloxygensaturationlevels.com/wp-content/uploads/2013/02/0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80" y="1244629"/>
            <a:ext cx="4279451" cy="43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c/c2/HAZMAT_Class_2-2_Oxy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28" y="1264228"/>
            <a:ext cx="4329545" cy="4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c/c2/HAZMAT_Class_2-2_Oxyg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1669227" cy="166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ncrypted-tbn1.gstatic.com/images?q=tbn:ANd9GcQKX2Kkxovo5yFun6qAdz0nV7wujIi0TJGaC7CYZnxRKjhQGY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103687" cy="158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s://encrypted-tbn1.gstatic.com/images?q=tbn:ANd9GcQKX2Kkxovo5yFun6qAdz0nV7wujIi0TJGaC7CYZnxRKjhQGY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26922"/>
            <a:ext cx="2103687" cy="158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vator.tv/images/attachments/181110221636fireho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363868"/>
            <a:ext cx="3200400" cy="21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493334"/>
            <a:ext cx="9188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+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48559" y="2491985"/>
            <a:ext cx="9188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=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89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1436757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Attention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068446"/>
            <a:ext cx="1609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5159514"/>
            <a:ext cx="19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Attitude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media.indiedb.com/images/articles/1/100/99019/OpenYourMin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04899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3/32/Human-Hands-Front-Back.jpg/240px-Human-Hands-Front-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Mtt8VsQZoXM/UGoOux-WQ1I/AAAAAAAAFmQ/nPm9DZc9BOQ/s1600/Iceberg+from+top+to+bott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45" y="4732732"/>
            <a:ext cx="2401490" cy="156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5299" y="3105835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Proverbs 23:7</a:t>
            </a:r>
          </a:p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as he thinks in his heart, so is he.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5722" y="1120914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Attention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media.indiedb.com/images/articles/1/100/99019/OpenYourMin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4899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7068" y="309874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Defines our character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5106</TotalTime>
  <Words>306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Clark</dc:creator>
  <cp:lastModifiedBy>Shawn Clark</cp:lastModifiedBy>
  <cp:revision>29</cp:revision>
  <dcterms:created xsi:type="dcterms:W3CDTF">2013-03-25T18:17:05Z</dcterms:created>
  <dcterms:modified xsi:type="dcterms:W3CDTF">2014-03-01T22:20:52Z</dcterms:modified>
</cp:coreProperties>
</file>