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8"/>
  </p:notesMasterIdLst>
  <p:sldIdLst>
    <p:sldId id="425" r:id="rId3"/>
    <p:sldId id="283" r:id="rId4"/>
    <p:sldId id="290" r:id="rId5"/>
    <p:sldId id="285" r:id="rId6"/>
    <p:sldId id="291" r:id="rId7"/>
    <p:sldId id="434" r:id="rId8"/>
    <p:sldId id="376" r:id="rId9"/>
    <p:sldId id="505" r:id="rId10"/>
    <p:sldId id="493" r:id="rId11"/>
    <p:sldId id="506" r:id="rId12"/>
    <p:sldId id="511" r:id="rId13"/>
    <p:sldId id="510" r:id="rId14"/>
    <p:sldId id="512" r:id="rId15"/>
    <p:sldId id="513" r:id="rId16"/>
    <p:sldId id="509" r:id="rId17"/>
    <p:sldId id="514" r:id="rId18"/>
    <p:sldId id="515" r:id="rId19"/>
    <p:sldId id="516" r:id="rId20"/>
    <p:sldId id="508" r:id="rId21"/>
    <p:sldId id="517" r:id="rId22"/>
    <p:sldId id="518" r:id="rId23"/>
    <p:sldId id="507" r:id="rId24"/>
    <p:sldId id="519" r:id="rId25"/>
    <p:sldId id="279" r:id="rId26"/>
    <p:sldId id="48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3A"/>
    <a:srgbClr val="1F004C"/>
    <a:srgbClr val="31007A"/>
    <a:srgbClr val="40009E"/>
    <a:srgbClr val="4E00C0"/>
    <a:srgbClr val="6600FF"/>
    <a:srgbClr val="3333CC"/>
    <a:srgbClr val="221100"/>
    <a:srgbClr val="261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186F87-8F0B-4780-8957-19172109B40A}" v="381" dt="2026-02-16T23:30:35.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8" autoAdjust="0"/>
    <p:restoredTop sz="86311" autoAdjust="0"/>
  </p:normalViewPr>
  <p:slideViewPr>
    <p:cSldViewPr snapToGrid="0">
      <p:cViewPr varScale="1">
        <p:scale>
          <a:sx n="67" d="100"/>
          <a:sy n="67" d="100"/>
        </p:scale>
        <p:origin x="1512" y="288"/>
      </p:cViewPr>
      <p:guideLst/>
    </p:cSldViewPr>
  </p:slideViewPr>
  <p:outlineViewPr>
    <p:cViewPr>
      <p:scale>
        <a:sx n="33" d="100"/>
        <a:sy n="33" d="100"/>
      </p:scale>
      <p:origin x="0" y="-12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3/9/2026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90FFAB-2CAE-4E7B-B1BF-7E4BD00F76D5}" type="slidenum">
              <a:rPr lang="en-US" smtClean="0"/>
              <a:t>25</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3/9/2026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3/9/2026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CE53FD1-7A25-9B0F-E7FC-0922E17972D3}"/>
              </a:ext>
            </a:extLst>
          </p:cNvPr>
          <p:cNvPicPr>
            <a:picLocks noChangeAspect="1"/>
          </p:cNvPicPr>
          <p:nvPr/>
        </p:nvPicPr>
        <p:blipFill rotWithShape="1">
          <a:blip r:embed="rId3"/>
          <a:srcRect l="5832" r="5278"/>
          <a:stretch>
            <a:fillRect/>
          </a:stretch>
        </p:blipFill>
        <p:spPr>
          <a:xfrm flipH="1">
            <a:off x="787400" y="1300334"/>
            <a:ext cx="6959600" cy="4901298"/>
          </a:xfrm>
          <a:prstGeom prst="rect">
            <a:avLst/>
          </a:prstGeom>
          <a:ln>
            <a:noFill/>
          </a:ln>
          <a:effectLst>
            <a:softEdge rad="127000"/>
          </a:effectLst>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3AF536-0A9E-0438-BC49-DB0464E06542}"/>
              </a:ext>
            </a:extLst>
          </p:cNvPr>
          <p:cNvPicPr>
            <a:picLocks noChangeAspect="1"/>
          </p:cNvPicPr>
          <p:nvPr/>
        </p:nvPicPr>
        <p:blipFill rotWithShape="1">
          <a:blip r:embed="rId2"/>
          <a:srcRect t="21822" b="21822"/>
          <a:stretch>
            <a:fillRect/>
          </a:stretch>
        </p:blipFill>
        <p:spPr>
          <a:xfrm>
            <a:off x="0" y="-1"/>
            <a:ext cx="9144000" cy="6858001"/>
          </a:xfrm>
          <a:prstGeom prst="rect">
            <a:avLst/>
          </a:prstGeom>
        </p:spPr>
      </p:pic>
      <p:sp>
        <p:nvSpPr>
          <p:cNvPr id="2" name="Title 1">
            <a:extLst>
              <a:ext uri="{FF2B5EF4-FFF2-40B4-BE49-F238E27FC236}">
                <a16:creationId xmlns:a16="http://schemas.microsoft.com/office/drawing/2014/main" id="{E7F66CAB-CCA1-3672-BDDF-4A35158C5C01}"/>
              </a:ext>
            </a:extLst>
          </p:cNvPr>
          <p:cNvSpPr>
            <a:spLocks noGrp="1"/>
          </p:cNvSpPr>
          <p:nvPr>
            <p:ph type="title"/>
          </p:nvPr>
        </p:nvSpPr>
        <p:spPr>
          <a:xfrm>
            <a:off x="0" y="6211614"/>
            <a:ext cx="9144000" cy="646386"/>
          </a:xfrm>
          <a:solidFill>
            <a:schemeClr val="bg1">
              <a:alpha val="45000"/>
            </a:schemeClr>
          </a:solidFill>
        </p:spPr>
        <p:txBody>
          <a:bodyPr>
            <a:noAutofit/>
          </a:bodyPr>
          <a:lstStyle/>
          <a:p>
            <a:pPr marL="0" marR="0" algn="ctr">
              <a:buNone/>
            </a:pPr>
            <a:r>
              <a:rPr lang="en-US" sz="4800" b="1" kern="100" dirty="0">
                <a:effectLst/>
                <a:latin typeface="Arial" panose="020B0604020202020204" pitchFamily="34" charset="0"/>
                <a:ea typeface="Courier New" panose="02070309020205020404" pitchFamily="49" charset="0"/>
                <a:cs typeface="Arial" panose="020B0604020202020204" pitchFamily="34" charset="0"/>
              </a:rPr>
              <a:t>GOD’S PROTECTION</a:t>
            </a:r>
            <a:endParaRPr lang="en-US" sz="48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55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C7AF6-3E02-29CC-5F41-D9FD9CAA2DFC}"/>
              </a:ext>
            </a:extLst>
          </p:cNvPr>
          <p:cNvSpPr>
            <a:spLocks noGrp="1"/>
          </p:cNvSpPr>
          <p:nvPr>
            <p:ph type="title"/>
          </p:nvPr>
        </p:nvSpPr>
        <p:spPr/>
        <p:txBody>
          <a:bodyPr>
            <a:normAutofit/>
          </a:bodyPr>
          <a:lstStyle/>
          <a:p>
            <a:pPr marL="0" marR="0" indent="254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OUR GOD</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1BF1BC-BA52-55F2-56FB-E9C357E6D177}"/>
              </a:ext>
            </a:extLst>
          </p:cNvPr>
          <p:cNvSpPr>
            <a:spLocks noGrp="1"/>
          </p:cNvSpPr>
          <p:nvPr>
            <p:ph idx="1"/>
          </p:nvPr>
        </p:nvSpPr>
        <p:spPr/>
        <p:txBody>
          <a:bodyPr/>
          <a:lstStyle/>
          <a:p>
            <a:pPr marL="508000" marR="0" lvl="0" indent="-508000">
              <a:lnSpc>
                <a:spcPct val="100000"/>
              </a:lnSpc>
              <a:buFont typeface="+mj-lt"/>
              <a:buAutoNum type="alphaUcPeriod"/>
            </a:pPr>
            <a:r>
              <a:rPr lang="en-US" sz="3600" kern="100" dirty="0">
                <a:ea typeface="Courier New" panose="02070309020205020404" pitchFamily="49" charset="0"/>
                <a:cs typeface="Arial" panose="020B0604020202020204" pitchFamily="34" charset="0"/>
              </a:rPr>
              <a:t>IN THESE FIRST SEVEN VERSES OF PSALM 91 WE LEARN THREE THINGS ABOUT OUR GOD.</a:t>
            </a:r>
            <a:endParaRPr lang="en-US" sz="3600" kern="100" dirty="0">
              <a:ea typeface="Times New Roman" panose="02020603050405020304" pitchFamily="18" charset="0"/>
              <a:cs typeface="Times New Roman" panose="02020603050405020304" pitchFamily="18" charset="0"/>
            </a:endParaRPr>
          </a:p>
          <a:p>
            <a:pPr marL="914400" lvl="1" indent="-457200">
              <a:lnSpc>
                <a:spcPct val="100000"/>
              </a:lnSpc>
              <a:buFont typeface="+mj-lt"/>
              <a:buAutoNum type="arabicPeriod"/>
            </a:pPr>
            <a:r>
              <a:rPr lang="en-US" sz="3600" kern="100" dirty="0">
                <a:ea typeface="Courier New" panose="02070309020205020404" pitchFamily="49" charset="0"/>
                <a:cs typeface="Arial" panose="020B0604020202020204" pitchFamily="34" charset="0"/>
              </a:rPr>
              <a:t>GOD IS OUR REFUGE</a:t>
            </a:r>
            <a:endParaRPr lang="en-US" sz="3600" kern="100" dirty="0">
              <a:ea typeface="Times New Roman" panose="02020603050405020304" pitchFamily="18" charset="0"/>
              <a:cs typeface="Times New Roman" panose="02020603050405020304" pitchFamily="18" charset="0"/>
            </a:endParaRPr>
          </a:p>
          <a:p>
            <a:pPr marL="914400" lvl="1" indent="-457200">
              <a:lnSpc>
                <a:spcPct val="100000"/>
              </a:lnSpc>
              <a:buFont typeface="+mj-lt"/>
              <a:buAutoNum type="arabicPeriod"/>
            </a:pPr>
            <a:r>
              <a:rPr lang="en-US" sz="3600" kern="100" dirty="0">
                <a:ea typeface="Courier New" panose="02070309020205020404" pitchFamily="49" charset="0"/>
                <a:cs typeface="Arial" panose="020B0604020202020204" pitchFamily="34" charset="0"/>
              </a:rPr>
              <a:t>GOD IS OUR DELIVERER</a:t>
            </a:r>
            <a:endParaRPr lang="en-US" sz="3600" kern="100" dirty="0">
              <a:ea typeface="Times New Roman" panose="02020603050405020304" pitchFamily="18" charset="0"/>
              <a:cs typeface="Times New Roman" panose="02020603050405020304" pitchFamily="18" charset="0"/>
            </a:endParaRPr>
          </a:p>
          <a:p>
            <a:pPr marL="914400" lvl="1" indent="-457200">
              <a:lnSpc>
                <a:spcPct val="100000"/>
              </a:lnSpc>
              <a:buFont typeface="+mj-lt"/>
              <a:buAutoNum type="arabicPeriod"/>
            </a:pPr>
            <a:r>
              <a:rPr lang="en-US" sz="3600" kern="100" dirty="0">
                <a:ea typeface="Courier New" panose="02070309020205020404" pitchFamily="49" charset="0"/>
                <a:cs typeface="Arial" panose="020B0604020202020204" pitchFamily="34" charset="0"/>
              </a:rPr>
              <a:t>GOD IS OUR SHIELD</a:t>
            </a:r>
            <a:endParaRPr lang="en-US" sz="3600" kern="100" dirty="0">
              <a:ea typeface="Times New Roman" panose="02020603050405020304" pitchFamily="18" charset="0"/>
              <a:cs typeface="Times New Roman" panose="02020603050405020304" pitchFamily="18" charset="0"/>
            </a:endParaRPr>
          </a:p>
          <a:p>
            <a:pPr marL="508000" marR="0" lvl="0" indent="-508000">
              <a:lnSpc>
                <a:spcPct val="100000"/>
              </a:lnSpc>
              <a:buFont typeface="+mj-lt"/>
              <a:buAutoNum type="alphaUcPeriod"/>
            </a:pPr>
            <a:r>
              <a:rPr lang="en-US" sz="3600" kern="100" dirty="0">
                <a:ea typeface="Courier New" panose="02070309020205020404" pitchFamily="49" charset="0"/>
                <a:cs typeface="Arial" panose="020B0604020202020204" pitchFamily="34" charset="0"/>
              </a:rPr>
              <a:t>GOD’S LOVE AND CARE FOR US IS SHOWN IN THESE THREE ACTIONS.</a:t>
            </a:r>
            <a:endParaRPr lang="en-US" dirty="0"/>
          </a:p>
        </p:txBody>
      </p:sp>
    </p:spTree>
    <p:extLst>
      <p:ext uri="{BB962C8B-B14F-4D97-AF65-F5344CB8AC3E}">
        <p14:creationId xmlns:p14="http://schemas.microsoft.com/office/powerpoint/2010/main" val="19090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B549-6BCE-E64B-3EF9-9FFF90C34C40}"/>
              </a:ext>
            </a:extLst>
          </p:cNvPr>
          <p:cNvSpPr>
            <a:spLocks noGrp="1"/>
          </p:cNvSpPr>
          <p:nvPr>
            <p:ph type="title"/>
          </p:nvPr>
        </p:nvSpPr>
        <p:spPr>
          <a:xfrm>
            <a:off x="0" y="0"/>
            <a:ext cx="9144000" cy="6858000"/>
          </a:xfrm>
        </p:spPr>
        <p:txBody>
          <a:bodyPr>
            <a:normAutofit/>
          </a:bodyPr>
          <a:lstStyle/>
          <a:p>
            <a:pPr marL="228600" marR="0" indent="-228600">
              <a:lnSpc>
                <a:spcPct val="100000"/>
              </a:lnSpc>
              <a:buNone/>
            </a:pPr>
            <a:r>
              <a:rPr lang="en-US" sz="6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 GOD IS OUR RUFUGE - VS 2 - A STRONGHOLD, A PLACE OF PROTECTION</a:t>
            </a:r>
            <a:endParaRPr lang="en-US" sz="6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441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F4EF5-3429-264F-5990-74C2ECA043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12BD6-A48F-9545-331D-FA014C7EEBE4}"/>
              </a:ext>
            </a:extLst>
          </p:cNvPr>
          <p:cNvSpPr>
            <a:spLocks noGrp="1"/>
          </p:cNvSpPr>
          <p:nvPr>
            <p:ph type="title"/>
          </p:nvPr>
        </p:nvSpPr>
        <p:spPr/>
        <p:txBody>
          <a:bodyPr>
            <a:normAutofit/>
          </a:bodyPr>
          <a:lstStyle/>
          <a:p>
            <a:pPr marL="228600" marR="0" indent="-22860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 GOD IS OUR RUFUGE - VS 2</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EE4EE-922D-3D0B-076D-BF6EA3F07D5E}"/>
              </a:ext>
            </a:extLst>
          </p:cNvPr>
          <p:cNvSpPr>
            <a:spLocks noGrp="1"/>
          </p:cNvSpPr>
          <p:nvPr>
            <p:ph idx="1"/>
          </p:nvPr>
        </p:nvSpPr>
        <p:spPr/>
        <p:txBody>
          <a:bodyPr>
            <a:normAutofit fontScale="92500" lnSpcReduction="10000"/>
          </a:bodyPr>
          <a:lstStyle/>
          <a:p>
            <a:pPr marL="457200" lvl="0" indent="-457200" fontAlgn="base">
              <a:lnSpc>
                <a:spcPct val="9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FOR THE POOR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14:6 You shame the counsel of the poor, But the LORD is his refuge </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9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FOR THE OPPRESSED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9:9 The LORD also will be a refuge for the oppressed, A refuge in times of trouble.</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9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IN TIME OF TROUBLE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46:1 God is our refuge and strength, A very present help in trouble.</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95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FROM VIOLENCE - 2 Sam 22:3 The God of my strength, in whom I will trust; My shield and the horn of my salvation, My stronghold and my refuge; My Savior, You save me from violence.</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96607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65C4E-AE5E-DF85-1923-0056ED5B8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710BE-14FC-F459-F09D-D22F15582E3A}"/>
              </a:ext>
            </a:extLst>
          </p:cNvPr>
          <p:cNvSpPr>
            <a:spLocks noGrp="1"/>
          </p:cNvSpPr>
          <p:nvPr>
            <p:ph type="title"/>
          </p:nvPr>
        </p:nvSpPr>
        <p:spPr/>
        <p:txBody>
          <a:bodyPr>
            <a:normAutofit/>
          </a:bodyPr>
          <a:lstStyle/>
          <a:p>
            <a:pPr marL="228600" marR="0" indent="-22860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 GOD IS OUR RUFUGE - VS 2</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E926CA-CB16-F5D7-C890-99F0B054FC95}"/>
              </a:ext>
            </a:extLst>
          </p:cNvPr>
          <p:cNvSpPr>
            <a:spLocks noGrp="1"/>
          </p:cNvSpPr>
          <p:nvPr>
            <p:ph idx="1"/>
          </p:nvPr>
        </p:nvSpPr>
        <p:spPr/>
        <p:txBody>
          <a:bodyPr>
            <a:normAutofit fontScale="85000" lnSpcReduction="20000"/>
          </a:bodyPr>
          <a:lstStyle/>
          <a:p>
            <a:pPr marL="457200" lvl="0" indent="-457200" fontAlgn="base">
              <a:lnSpc>
                <a:spcPct val="105000"/>
              </a:lnSpc>
              <a:spcBef>
                <a:spcPts val="0"/>
              </a:spcBef>
              <a:buClr>
                <a:srgbClr val="000000"/>
              </a:buClr>
              <a:buSzPct val="99000"/>
              <a:buFont typeface="+mj-lt"/>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FOR LABORERS - Ruth 2:12 "The LORD repay your work, and a full reward be given you by the LORD God of Israel, under whose wings you have come for refuge."</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5000"/>
              </a:lnSpc>
              <a:spcBef>
                <a:spcPts val="0"/>
              </a:spcBef>
              <a:buClr>
                <a:srgbClr val="000000"/>
              </a:buClr>
              <a:buSzPct val="99000"/>
              <a:buFont typeface="Arial" panose="020B0604020202020204" pitchFamily="34" charset="0"/>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FROM CALAMITIES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57:1 Be merciful to me, O God, be merciful to me! For my soul trusts in You; And in the shadow of Your wings I will make my refuge, Until these calamities have passed by.</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5000"/>
              </a:lnSpc>
              <a:spcBef>
                <a:spcPts val="0"/>
              </a:spcBef>
              <a:buClr>
                <a:srgbClr val="000000"/>
              </a:buClr>
              <a:buSzPct val="99000"/>
              <a:buFont typeface="Arial" panose="020B0604020202020204" pitchFamily="34" charset="0"/>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FOR GOD'S CHILDREN - Prov 14:26 In the fear of the LORD there is strong confidence, And His children will have a place of refuge </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5000"/>
              </a:lnSpc>
              <a:spcBef>
                <a:spcPts val="0"/>
              </a:spcBef>
              <a:buClr>
                <a:srgbClr val="000000"/>
              </a:buClr>
              <a:buSzPct val="99000"/>
              <a:buFont typeface="Arial" panose="020B0604020202020204" pitchFamily="34" charset="0"/>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FOR THOSE WHO NEED CONSOLATION - Heb 6:18 that by two immutable things, in which it is impossible for God to lie, we might have strong consolation, who have fled for refuge to lay hold of the hope set before us.</a:t>
            </a:r>
            <a:endParaRPr lang="en-US" dirty="0"/>
          </a:p>
        </p:txBody>
      </p:sp>
    </p:spTree>
    <p:extLst>
      <p:ext uri="{BB962C8B-B14F-4D97-AF65-F5344CB8AC3E}">
        <p14:creationId xmlns:p14="http://schemas.microsoft.com/office/powerpoint/2010/main" val="94465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A48D-2AE3-A7E2-1CB5-68CDFBD45F52}"/>
              </a:ext>
            </a:extLst>
          </p:cNvPr>
          <p:cNvSpPr>
            <a:spLocks noGrp="1"/>
          </p:cNvSpPr>
          <p:nvPr>
            <p:ph type="title"/>
          </p:nvPr>
        </p:nvSpPr>
        <p:spPr>
          <a:xfrm>
            <a:off x="0" y="0"/>
            <a:ext cx="9144000" cy="6858000"/>
          </a:xfrm>
        </p:spPr>
        <p:txBody>
          <a:bodyPr>
            <a:normAutofit/>
          </a:bodyPr>
          <a:lstStyle/>
          <a:p>
            <a:pPr marL="228600" marR="0" indent="-228600">
              <a:buNone/>
            </a:pPr>
            <a:r>
              <a:rPr lang="en-US" sz="8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GOD IS OUR DELIVERER – </a:t>
            </a:r>
            <a:br>
              <a:rPr lang="en-US" sz="8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br>
            <a:r>
              <a:rPr lang="en-US" sz="8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VS 3 - GETS US OUT OF BAD SITUATIONS</a:t>
            </a:r>
            <a:endParaRPr lang="en-US" sz="8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80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F4859-8B21-3869-3629-3B9531D60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1357E-D5FE-3D49-294D-7D8612BD0488}"/>
              </a:ext>
            </a:extLst>
          </p:cNvPr>
          <p:cNvSpPr>
            <a:spLocks noGrp="1"/>
          </p:cNvSpPr>
          <p:nvPr>
            <p:ph type="title"/>
          </p:nvPr>
        </p:nvSpPr>
        <p:spPr/>
        <p:txBody>
          <a:bodyPr>
            <a:normAutofit/>
          </a:bodyPr>
          <a:lstStyle/>
          <a:p>
            <a:pPr marL="228600" marR="0" indent="-228600">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GOD IS OUR DELIVERER - VS 3</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5C7CEA-7757-E7F1-27BB-8F0C94064EF0}"/>
              </a:ext>
            </a:extLst>
          </p:cNvPr>
          <p:cNvSpPr>
            <a:spLocks noGrp="1"/>
          </p:cNvSpPr>
          <p:nvPr>
            <p:ph idx="1"/>
          </p:nvPr>
        </p:nvSpPr>
        <p:spPr/>
        <p:txBody>
          <a:bodyPr>
            <a:normAutofit fontScale="85000" lnSpcReduction="20000"/>
          </a:bodyPr>
          <a:lstStyle/>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FROM TEMPTATION - 2 Pet 2:9 then the Lord knows how to deliver the godly out of temptations and to reserve the unjust under punishment for the day of judgment,</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FROM BODY OF DEATH - Rom 7:24 O wretched man that I am! Who will deliver me from this body of death?</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FROM PHYSICAL DEATH - 2 Cor 1:9-10 Yes, we had the sentence of death in ourselves, that we should not trust in ourselves but in God who raises the dead, </a:t>
            </a:r>
            <a:r>
              <a:rPr lang="en-US" kern="100" baseline="30000" dirty="0">
                <a:uFill>
                  <a:solidFill>
                    <a:srgbClr val="000000"/>
                  </a:solidFill>
                </a:uFill>
                <a:ea typeface="Courier New" panose="02070309020205020404" pitchFamily="49" charset="0"/>
                <a:cs typeface="Arial" panose="020B0604020202020204" pitchFamily="34" charset="0"/>
              </a:rPr>
              <a:t>10</a:t>
            </a:r>
            <a:r>
              <a:rPr lang="en-US" kern="100" dirty="0">
                <a:uFill>
                  <a:solidFill>
                    <a:srgbClr val="000000"/>
                  </a:solidFill>
                </a:uFill>
                <a:ea typeface="Courier New" panose="02070309020205020404" pitchFamily="49" charset="0"/>
                <a:cs typeface="Arial" panose="020B0604020202020204" pitchFamily="34" charset="0"/>
              </a:rPr>
              <a:t> who delivered us from so great a death, and does deliver us; in whom we trust that He will still deliver us,</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FROM THE POWER OF DARKNESS - Col 1:13 He has delivered us from the power of darkness and conveyed us into the kingdom of the Son of His love,</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95155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D2B9-A21B-E24F-D3D8-932E754995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D0083-6C06-C0E0-01AD-DF7CC2006185}"/>
              </a:ext>
            </a:extLst>
          </p:cNvPr>
          <p:cNvSpPr>
            <a:spLocks noGrp="1"/>
          </p:cNvSpPr>
          <p:nvPr>
            <p:ph type="title"/>
          </p:nvPr>
        </p:nvSpPr>
        <p:spPr/>
        <p:txBody>
          <a:bodyPr>
            <a:normAutofit/>
          </a:bodyPr>
          <a:lstStyle/>
          <a:p>
            <a:pPr marR="0">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GOD IS OUR DELIVERER - VS 3</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D049CE-E8BA-231E-AEE4-AF307B173521}"/>
              </a:ext>
            </a:extLst>
          </p:cNvPr>
          <p:cNvSpPr>
            <a:spLocks noGrp="1"/>
          </p:cNvSpPr>
          <p:nvPr>
            <p:ph idx="1"/>
          </p:nvPr>
        </p:nvSpPr>
        <p:spPr/>
        <p:txBody>
          <a:bodyPr>
            <a:normAutofit fontScale="85000" lnSpcReduction="20000"/>
          </a:bodyPr>
          <a:lstStyle/>
          <a:p>
            <a:pPr marL="457200" lvl="0" indent="-457200" fontAlgn="base">
              <a:lnSpc>
                <a:spcPct val="100000"/>
              </a:lnSpc>
              <a:spcBef>
                <a:spcPts val="0"/>
              </a:spcBef>
              <a:buClr>
                <a:srgbClr val="000000"/>
              </a:buClr>
              <a:buSzPct val="99000"/>
              <a:buFont typeface="+mj-lt"/>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FROM PERSECUTIONS - 2 Tim 3:11 persecutions, afflictions, which happened to me at Antioch, at Iconium, at Lystra; what persecutions I endured. And out of them all the Lord delivered me.</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FROM EVERY EVIL DEED - 2 Tim 4:18 And the Lord will deliver me from every evil work and preserve me for His heavenly kingdom. To Him be glory forever and ever. Amen!</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FROM THE EVIL ONE - Luke 11:4 And forgive us our sins, For we also forgive everyone who is indebted to us. And do not lead us into temptation, But deliver us from the evil one."</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indent="-457200" fontAlgn="base">
              <a:lnSpc>
                <a:spcPct val="100000"/>
              </a:lnSpc>
              <a:spcBef>
                <a:spcPts val="0"/>
              </a:spcBef>
              <a:buClr>
                <a:srgbClr val="000000"/>
              </a:buClr>
              <a:buSzPct val="99000"/>
              <a:buFont typeface="Arial" panose="020B0604020202020204" pitchFamily="34" charset="0"/>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FROM THE LAW - Rom 7:6 But now we have been delivered from the law, having died to what we were held by, so that we should serve in the newness of the Spirit and not in the oldness of the letter.</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72474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471CF-2F15-B918-6507-49DDCFA15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D4CA86-7A58-0CC3-124F-9DF3B42D75AE}"/>
              </a:ext>
            </a:extLst>
          </p:cNvPr>
          <p:cNvSpPr>
            <a:spLocks noGrp="1"/>
          </p:cNvSpPr>
          <p:nvPr>
            <p:ph type="title"/>
          </p:nvPr>
        </p:nvSpPr>
        <p:spPr/>
        <p:txBody>
          <a:bodyPr>
            <a:normAutofit/>
          </a:bodyPr>
          <a:lstStyle/>
          <a:p>
            <a:pPr marR="0">
              <a:buNone/>
            </a:pPr>
            <a:r>
              <a:rPr lang="en-US" sz="4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GOD IS OUR DELIVERER - VS 3</a:t>
            </a:r>
            <a:endParaRPr lang="en-US" sz="4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ECBE1C-E60D-FF7F-A579-7C14E6409CDF}"/>
              </a:ext>
            </a:extLst>
          </p:cNvPr>
          <p:cNvSpPr>
            <a:spLocks noGrp="1"/>
          </p:cNvSpPr>
          <p:nvPr>
            <p:ph idx="1"/>
          </p:nvPr>
        </p:nvSpPr>
        <p:spPr/>
        <p:txBody>
          <a:bodyPr>
            <a:normAutofit fontScale="92500" lnSpcReduction="20000"/>
          </a:bodyPr>
          <a:lstStyle/>
          <a:p>
            <a:pPr marL="457200" lvl="0" indent="-457200" fontAlgn="base">
              <a:lnSpc>
                <a:spcPct val="100000"/>
              </a:lnSpc>
              <a:spcBef>
                <a:spcPts val="0"/>
              </a:spcBef>
              <a:buClr>
                <a:srgbClr val="000000"/>
              </a:buClr>
              <a:buSzPct val="99000"/>
              <a:buFont typeface="+mj-lt"/>
              <a:buAutoNum type="alphaUcPeriod" startAt="9"/>
            </a:pPr>
            <a:r>
              <a:rPr lang="en-US" kern="100" dirty="0">
                <a:uFill>
                  <a:solidFill>
                    <a:srgbClr val="000000"/>
                  </a:solidFill>
                </a:uFill>
                <a:ea typeface="Courier New" panose="02070309020205020404" pitchFamily="49" charset="0"/>
                <a:cs typeface="Arial" panose="020B0604020202020204" pitchFamily="34" charset="0"/>
              </a:rPr>
              <a:t>FROM TROUBLE - Acts 7:9-10 "And the patriarchs, becoming envious, sold Joseph into Egypt. But God was with him </a:t>
            </a:r>
            <a:r>
              <a:rPr lang="en-US" kern="100" baseline="30000" dirty="0">
                <a:uFill>
                  <a:solidFill>
                    <a:srgbClr val="000000"/>
                  </a:solidFill>
                </a:uFill>
                <a:ea typeface="Courier New" panose="02070309020205020404" pitchFamily="49" charset="0"/>
                <a:cs typeface="Arial" panose="020B0604020202020204" pitchFamily="34" charset="0"/>
              </a:rPr>
              <a:t>10</a:t>
            </a:r>
            <a:r>
              <a:rPr lang="en-US" kern="100" dirty="0">
                <a:uFill>
                  <a:solidFill>
                    <a:srgbClr val="000000"/>
                  </a:solidFill>
                </a:uFill>
                <a:ea typeface="Courier New" panose="02070309020205020404" pitchFamily="49" charset="0"/>
                <a:cs typeface="Arial" panose="020B0604020202020204" pitchFamily="34" charset="0"/>
              </a:rPr>
              <a:t> "and delivered him out of all his troubles, and gave him favor and wisdom in the presence of Pharaoh, king of Egypt; and he made him governor over Egypt and all his house.</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startAt="10"/>
            </a:pPr>
            <a:r>
              <a:rPr lang="en-US" kern="100" dirty="0">
                <a:uFill>
                  <a:solidFill>
                    <a:srgbClr val="000000"/>
                  </a:solidFill>
                </a:uFill>
                <a:ea typeface="Courier New" panose="02070309020205020404" pitchFamily="49" charset="0"/>
                <a:cs typeface="Arial" panose="020B0604020202020204" pitchFamily="34" charset="0"/>
              </a:rPr>
              <a:t>FROM THIS EVIL AGE - Gal 1:4 who gave Himself for our sins, that He might deliver us from this present evil age, according to the will of our God and Father,</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spcBef>
                <a:spcPts val="0"/>
              </a:spcBef>
              <a:buClr>
                <a:srgbClr val="000000"/>
              </a:buClr>
              <a:buSzPct val="99000"/>
              <a:buFont typeface="Arial" panose="020B0604020202020204" pitchFamily="34" charset="0"/>
              <a:buAutoNum type="alphaUcPeriod" startAt="10"/>
            </a:pPr>
            <a:r>
              <a:rPr lang="en-US" kern="100" dirty="0">
                <a:uFill>
                  <a:solidFill>
                    <a:srgbClr val="000000"/>
                  </a:solidFill>
                </a:uFill>
                <a:ea typeface="Courier New" panose="02070309020205020404" pitchFamily="49" charset="0"/>
                <a:cs typeface="Arial" panose="020B0604020202020204" pitchFamily="34" charset="0"/>
              </a:rPr>
              <a:t>FROM THE COMING WRATH - 1 Th 1:10 and to wait for His son from heaven, whom He raised from the dead, even Jesus who delivers us from the wrath to come.</a:t>
            </a:r>
            <a:endParaRPr lang="en-US" kern="100" dirty="0">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84288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AB03-469E-5605-1BAF-BCF577D0A1A0}"/>
              </a:ext>
            </a:extLst>
          </p:cNvPr>
          <p:cNvSpPr>
            <a:spLocks noGrp="1"/>
          </p:cNvSpPr>
          <p:nvPr>
            <p:ph type="title"/>
          </p:nvPr>
        </p:nvSpPr>
        <p:spPr>
          <a:xfrm>
            <a:off x="0" y="0"/>
            <a:ext cx="9144000" cy="6858000"/>
          </a:xfrm>
        </p:spPr>
        <p:txBody>
          <a:bodyPr>
            <a:normAutofit/>
          </a:bodyPr>
          <a:lstStyle/>
          <a:p>
            <a:pPr marL="0" marR="0">
              <a:buNone/>
            </a:pPr>
            <a:r>
              <a:rPr lang="en-US" sz="80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GOD IS OUR SHIELD – VS 4 PROTECTION FROM ENEMY ATTACKS</a:t>
            </a:r>
            <a:endParaRPr lang="en-US" sz="80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302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3440D-9CB6-004A-0F56-27149D9F52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B45E4-5AC0-7450-5D71-6C2CD3BACCB5}"/>
              </a:ext>
            </a:extLst>
          </p:cNvPr>
          <p:cNvSpPr>
            <a:spLocks noGrp="1"/>
          </p:cNvSpPr>
          <p:nvPr>
            <p:ph type="title"/>
          </p:nvPr>
        </p:nvSpPr>
        <p:spPr/>
        <p:txBody>
          <a:bodyPr>
            <a:normAutofit/>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GOD IS OUR SHIELD – VS 4</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C62292-3E40-DF86-8D8A-BE635A04F5AC}"/>
              </a:ext>
            </a:extLst>
          </p:cNvPr>
          <p:cNvSpPr>
            <a:spLocks noGrp="1"/>
          </p:cNvSpPr>
          <p:nvPr>
            <p:ph idx="1"/>
          </p:nvPr>
        </p:nvSpPr>
        <p:spPr/>
        <p:txBody>
          <a:bodyPr>
            <a:normAutofit fontScale="92500" lnSpcReduction="20000"/>
          </a:bodyPr>
          <a:lstStyle/>
          <a:p>
            <a:pPr marL="457200" marR="0" lvl="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FOR THOSE WHO TRUST IN HIM - Prov 30:5 Every word of God is pure; He is a shield to those who put their trust in Him </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A SOURCE OF GLORY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3:3 But You, O LORD, are a shield for me, My glory and the One who lifts up my head.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A SOURCE OF STRENGTH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28:7 The LORD is my strength and my shield; My heart trusted in Him, and I am helped; Therefore my heart greatly rejoices, And with my song I will praise Him.</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5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A SOURCE OF HELP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33:20 our soul waits for the LORD; He is our help and our shield.</a:t>
            </a:r>
            <a:endParaRPr lang="en-US"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66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231BD-A34C-B29B-1ABD-3E656B9F1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9142-D728-1355-2C50-C62A8CCDC48B}"/>
              </a:ext>
            </a:extLst>
          </p:cNvPr>
          <p:cNvSpPr>
            <a:spLocks noGrp="1"/>
          </p:cNvSpPr>
          <p:nvPr>
            <p:ph type="title"/>
          </p:nvPr>
        </p:nvSpPr>
        <p:spPr/>
        <p:txBody>
          <a:bodyPr>
            <a:normAutofit/>
          </a:bodyPr>
          <a:lstStyle/>
          <a:p>
            <a:pPr marL="0" marR="0">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GOD IS OUR SHIELD – VS 4</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7A0EAEB-D4C3-1C12-6B51-AE9B1A0DC0EF}"/>
              </a:ext>
            </a:extLst>
          </p:cNvPr>
          <p:cNvSpPr>
            <a:spLocks noGrp="1"/>
          </p:cNvSpPr>
          <p:nvPr>
            <p:ph idx="1"/>
          </p:nvPr>
        </p:nvSpPr>
        <p:spPr/>
        <p:txBody>
          <a:bodyPr>
            <a:normAutofit/>
          </a:bodyPr>
          <a:lstStyle/>
          <a:p>
            <a:pPr marL="457200" marR="0" lvl="0" indent="-457200" fontAlgn="base">
              <a:lnSpc>
                <a:spcPct val="100000"/>
              </a:lnSpc>
              <a:spcBef>
                <a:spcPts val="0"/>
              </a:spcBef>
              <a:spcAft>
                <a:spcPts val="1200"/>
              </a:spcAft>
              <a:buClr>
                <a:srgbClr val="000000"/>
              </a:buClr>
              <a:buSzPct val="99000"/>
              <a:buFont typeface="+mj-lt"/>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TO SURROUND US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5:12 For You, O LORD, will bless the righteous; With favor You will surround him as with a shield</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spcAft>
                <a:spcPts val="1200"/>
              </a:spcAft>
              <a:buClr>
                <a:srgbClr val="000000"/>
              </a:buClr>
              <a:buSzPct val="99000"/>
              <a:buFont typeface="+mj-lt"/>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BRINGS SALVATION - </a:t>
            </a:r>
            <a:r>
              <a:rPr lang="en-US" kern="100" dirty="0" err="1">
                <a:uFill>
                  <a:solidFill>
                    <a:srgbClr val="000000"/>
                  </a:solidFill>
                </a:uFill>
                <a:ea typeface="Courier New" panose="02070309020205020404" pitchFamily="49" charset="0"/>
                <a:cs typeface="Arial" panose="020B0604020202020204" pitchFamily="34" charset="0"/>
              </a:rPr>
              <a:t>Psa</a:t>
            </a:r>
            <a:r>
              <a:rPr lang="en-US" kern="100" dirty="0">
                <a:uFill>
                  <a:solidFill>
                    <a:srgbClr val="000000"/>
                  </a:solidFill>
                </a:uFill>
                <a:ea typeface="Courier New" panose="02070309020205020404" pitchFamily="49" charset="0"/>
                <a:cs typeface="Arial" panose="020B0604020202020204" pitchFamily="34" charset="0"/>
              </a:rPr>
              <a:t> 18:35 You have also given me the shield of Your salvation; Your right hand has held me up, Your gentleness has made me great.</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spcAft>
                <a:spcPts val="1200"/>
              </a:spcAft>
              <a:buClr>
                <a:srgbClr val="000000"/>
              </a:buClr>
              <a:buSzPct val="99000"/>
              <a:buFont typeface="+mj-lt"/>
              <a:buAutoNum type="alphaUcPeriod" startAt="5"/>
            </a:pPr>
            <a:r>
              <a:rPr lang="en-US" kern="100" dirty="0">
                <a:uFill>
                  <a:solidFill>
                    <a:srgbClr val="000000"/>
                  </a:solidFill>
                </a:uFill>
                <a:ea typeface="Courier New" panose="02070309020205020404" pitchFamily="49" charset="0"/>
                <a:cs typeface="Arial" panose="020B0604020202020204" pitchFamily="34" charset="0"/>
              </a:rPr>
              <a:t>FOR THE UPRIGHT - Prov 2:7 He stores up sound wisdom for the upright; He is a shield to those who walk uprightly;</a:t>
            </a:r>
            <a:endParaRPr lang="en-US" dirty="0"/>
          </a:p>
        </p:txBody>
      </p:sp>
    </p:spTree>
    <p:extLst>
      <p:ext uri="{BB962C8B-B14F-4D97-AF65-F5344CB8AC3E}">
        <p14:creationId xmlns:p14="http://schemas.microsoft.com/office/powerpoint/2010/main" val="30727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109D-FA88-CA24-1B96-969D00199745}"/>
              </a:ext>
            </a:extLst>
          </p:cNvPr>
          <p:cNvSpPr>
            <a:spLocks noGrp="1"/>
          </p:cNvSpPr>
          <p:nvPr>
            <p:ph type="title"/>
          </p:nvPr>
        </p:nvSpPr>
        <p:spPr/>
        <p:txBody>
          <a:bodyPr>
            <a:normAutofit/>
          </a:bodyPr>
          <a:lstStyle/>
          <a:p>
            <a:pPr marL="45720" marR="0" indent="-3175">
              <a:buNone/>
            </a:pPr>
            <a:r>
              <a:rPr lang="en-US" sz="4000" b="1" kern="100" dirty="0">
                <a:solidFill>
                  <a:srgbClr val="FF0000"/>
                </a:solidFill>
                <a:effectLst/>
                <a:ea typeface="Courier New" panose="02070309020205020404" pitchFamily="49" charset="0"/>
                <a:cs typeface="Arial" panose="020B0604020202020204" pitchFamily="34" charset="0"/>
              </a:rPr>
              <a:t>DIVINE PROTECTION</a:t>
            </a:r>
            <a:endParaRPr lang="en-US" sz="4000" dirty="0">
              <a:solidFill>
                <a:srgbClr val="FF0000"/>
              </a:solidFill>
            </a:endParaRPr>
          </a:p>
        </p:txBody>
      </p:sp>
      <p:sp>
        <p:nvSpPr>
          <p:cNvPr id="3" name="Content Placeholder 2">
            <a:extLst>
              <a:ext uri="{FF2B5EF4-FFF2-40B4-BE49-F238E27FC236}">
                <a16:creationId xmlns:a16="http://schemas.microsoft.com/office/drawing/2014/main" id="{3C3149A2-EB73-23FB-1369-F0B90C601D49}"/>
              </a:ext>
            </a:extLst>
          </p:cNvPr>
          <p:cNvSpPr>
            <a:spLocks noGrp="1"/>
          </p:cNvSpPr>
          <p:nvPr>
            <p:ph idx="1"/>
          </p:nvPr>
        </p:nvSpPr>
        <p:spPr/>
        <p:txBody>
          <a:bodyPr>
            <a:normAutofit/>
          </a:bodyPr>
          <a:lstStyle/>
          <a:p>
            <a:pPr marL="556895" marR="0" indent="-514350">
              <a:lnSpc>
                <a:spcPct val="100000"/>
              </a:lnSpc>
              <a:buFont typeface="+mj-lt"/>
              <a:buAutoNum type="alphaUcPeriod"/>
            </a:pPr>
            <a:r>
              <a:rPr lang="en-US" sz="3600" kern="100" dirty="0">
                <a:ea typeface="Courier New" panose="02070309020205020404" pitchFamily="49" charset="0"/>
                <a:cs typeface="Arial" panose="020B0604020202020204" pitchFamily="34" charset="0"/>
              </a:rPr>
              <a:t>Psalm 91:14-16 "Because he has set his love upon Me, therefore I will deliver him; I will set him on high, because he has known My name. </a:t>
            </a:r>
            <a:r>
              <a:rPr lang="en-US" sz="3600" kern="100" baseline="30000" dirty="0">
                <a:ea typeface="Courier New" panose="02070309020205020404" pitchFamily="49" charset="0"/>
                <a:cs typeface="Arial" panose="020B0604020202020204" pitchFamily="34" charset="0"/>
              </a:rPr>
              <a:t>15</a:t>
            </a:r>
            <a:r>
              <a:rPr lang="en-US" sz="3600" kern="100" dirty="0">
                <a:ea typeface="Courier New" panose="02070309020205020404" pitchFamily="49" charset="0"/>
                <a:cs typeface="Arial" panose="020B0604020202020204" pitchFamily="34" charset="0"/>
              </a:rPr>
              <a:t> He shall call upon Me, and I will answer him; I will be with him in trouble; I will deliver him and honor him. </a:t>
            </a:r>
            <a:r>
              <a:rPr lang="en-US" sz="3600" kern="100" baseline="30000" dirty="0">
                <a:ea typeface="Courier New" panose="02070309020205020404" pitchFamily="49" charset="0"/>
                <a:cs typeface="Arial" panose="020B0604020202020204" pitchFamily="34" charset="0"/>
              </a:rPr>
              <a:t>16</a:t>
            </a:r>
            <a:r>
              <a:rPr lang="en-US" sz="3600" kern="100" dirty="0">
                <a:ea typeface="Courier New" panose="02070309020205020404" pitchFamily="49" charset="0"/>
                <a:cs typeface="Arial" panose="020B0604020202020204" pitchFamily="34" charset="0"/>
              </a:rPr>
              <a:t> With long life I will satisfy him, And show him My salvation."</a:t>
            </a:r>
            <a:endParaRPr lang="en-US" sz="36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64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D048A-EA94-BD24-161C-001544BBC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9346E-641F-FE46-AD65-E7716F28D887}"/>
              </a:ext>
            </a:extLst>
          </p:cNvPr>
          <p:cNvSpPr>
            <a:spLocks noGrp="1"/>
          </p:cNvSpPr>
          <p:nvPr>
            <p:ph type="title"/>
          </p:nvPr>
        </p:nvSpPr>
        <p:spPr/>
        <p:txBody>
          <a:bodyPr>
            <a:normAutofit/>
          </a:bodyPr>
          <a:lstStyle/>
          <a:p>
            <a:pPr marL="45720" marR="0" indent="-3175">
              <a:buNone/>
            </a:pPr>
            <a:r>
              <a:rPr lang="en-US" sz="4000" b="1" kern="100" dirty="0">
                <a:solidFill>
                  <a:srgbClr val="FF0000"/>
                </a:solidFill>
                <a:effectLst/>
                <a:ea typeface="Courier New" panose="02070309020205020404" pitchFamily="49" charset="0"/>
                <a:cs typeface="Arial" panose="020B0604020202020204" pitchFamily="34" charset="0"/>
              </a:rPr>
              <a:t>DIVINE PROTECTION</a:t>
            </a:r>
            <a:endParaRPr lang="en-US" sz="4000" dirty="0">
              <a:solidFill>
                <a:srgbClr val="FF0000"/>
              </a:solidFill>
            </a:endParaRPr>
          </a:p>
        </p:txBody>
      </p:sp>
      <p:sp>
        <p:nvSpPr>
          <p:cNvPr id="3" name="Content Placeholder 2">
            <a:extLst>
              <a:ext uri="{FF2B5EF4-FFF2-40B4-BE49-F238E27FC236}">
                <a16:creationId xmlns:a16="http://schemas.microsoft.com/office/drawing/2014/main" id="{1EB3E915-A1F5-5DE4-3F82-1CA971DE2577}"/>
              </a:ext>
            </a:extLst>
          </p:cNvPr>
          <p:cNvSpPr>
            <a:spLocks noGrp="1"/>
          </p:cNvSpPr>
          <p:nvPr>
            <p:ph idx="1"/>
          </p:nvPr>
        </p:nvSpPr>
        <p:spPr/>
        <p:txBody>
          <a:bodyPr>
            <a:normAutofit/>
          </a:bodyPr>
          <a:lstStyle/>
          <a:p>
            <a:pPr marL="0" lvl="0" indent="0" fontAlgn="base">
              <a:lnSpc>
                <a:spcPct val="95000"/>
              </a:lnSpc>
              <a:spcBef>
                <a:spcPts val="0"/>
              </a:spcBef>
              <a:buClr>
                <a:srgbClr val="000000"/>
              </a:buClr>
              <a:buSzPts val="1200"/>
              <a:buNone/>
            </a:pPr>
            <a:r>
              <a:rPr lang="en-US" kern="100" dirty="0">
                <a:uFill>
                  <a:solidFill>
                    <a:srgbClr val="000000"/>
                  </a:solidFill>
                </a:uFill>
                <a:ea typeface="Courier New" panose="02070309020205020404" pitchFamily="49" charset="0"/>
                <a:cs typeface="Arial" panose="020B0604020202020204" pitchFamily="34" charset="0"/>
              </a:rPr>
              <a:t>B. WE HAVE DIVINE PROTECTION BECAUSE </a:t>
            </a:r>
            <a:endParaRPr lang="en-US" kern="100" dirty="0">
              <a:uFill>
                <a:solidFill>
                  <a:srgbClr val="000000"/>
                </a:solidFill>
              </a:uFill>
              <a:ea typeface="Courier New" panose="02070309020205020404" pitchFamily="49" charset="0"/>
              <a:cs typeface="Times New Roman" panose="02020603050405020304" pitchFamily="18" charset="0"/>
            </a:endParaRPr>
          </a:p>
          <a:p>
            <a:pPr marL="914400" lvl="1" indent="-45720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WE LOVE GOD</a:t>
            </a:r>
            <a:endParaRPr lang="en-US" kern="100" dirty="0">
              <a:uFill>
                <a:solidFill>
                  <a:srgbClr val="000000"/>
                </a:solidFill>
              </a:uFill>
              <a:ea typeface="Courier New" panose="02070309020205020404" pitchFamily="49" charset="0"/>
              <a:cs typeface="Times New Roman" panose="02020603050405020304" pitchFamily="18" charset="0"/>
            </a:endParaRPr>
          </a:p>
          <a:p>
            <a:pPr marL="914400" lvl="1" indent="-45720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WE KNOW GOD</a:t>
            </a:r>
            <a:endParaRPr lang="en-US" kern="100" dirty="0">
              <a:uFill>
                <a:solidFill>
                  <a:srgbClr val="000000"/>
                </a:solidFill>
              </a:uFill>
              <a:ea typeface="Courier New" panose="02070309020205020404" pitchFamily="49" charset="0"/>
              <a:cs typeface="Times New Roman" panose="02020603050405020304" pitchFamily="18" charset="0"/>
            </a:endParaRPr>
          </a:p>
          <a:p>
            <a:pPr marL="0" lvl="0" indent="0" fontAlgn="base">
              <a:lnSpc>
                <a:spcPct val="95000"/>
              </a:lnSpc>
              <a:spcBef>
                <a:spcPts val="0"/>
              </a:spcBef>
              <a:buClr>
                <a:srgbClr val="000000"/>
              </a:buClr>
              <a:buSzPts val="1200"/>
              <a:buNone/>
            </a:pPr>
            <a:r>
              <a:rPr lang="en-US" kern="100" dirty="0">
                <a:uFill>
                  <a:solidFill>
                    <a:srgbClr val="000000"/>
                  </a:solidFill>
                </a:uFill>
                <a:ea typeface="Courier New" panose="02070309020205020404" pitchFamily="49" charset="0"/>
                <a:cs typeface="Arial" panose="020B0604020202020204" pitchFamily="34" charset="0"/>
              </a:rPr>
              <a:t>C. HE WILL...</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DELIVER US</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SET US ON HIGH</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HEAR US</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BE WITH US IN OUR TROUBLE</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DELIVER US</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HONOR US</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GIVE US LONG LIFE</a:t>
            </a:r>
            <a:endParaRPr lang="en-US" kern="100" dirty="0">
              <a:uFill>
                <a:solidFill>
                  <a:srgbClr val="000000"/>
                </a:solidFill>
              </a:uFill>
              <a:ea typeface="Courier New" panose="02070309020205020404" pitchFamily="49" charset="0"/>
              <a:cs typeface="Times New Roman" panose="02020603050405020304" pitchFamily="18" charset="0"/>
            </a:endParaRPr>
          </a:p>
          <a:p>
            <a:pPr marL="742950" lvl="1" indent="-285750" fontAlgn="base">
              <a:lnSpc>
                <a:spcPct val="95000"/>
              </a:lnSpc>
              <a:spcBef>
                <a:spcPts val="0"/>
              </a:spcBef>
              <a:buClr>
                <a:srgbClr val="000000"/>
              </a:buClr>
              <a:buSzPct val="99000"/>
              <a:buFont typeface="Arial" panose="020B0604020202020204" pitchFamily="34" charset="0"/>
              <a:buAutoNum type="arabicPeriod"/>
            </a:pPr>
            <a:r>
              <a:rPr lang="en-US" kern="100" dirty="0">
                <a:uFill>
                  <a:solidFill>
                    <a:srgbClr val="000000"/>
                  </a:solidFill>
                </a:uFill>
                <a:ea typeface="Courier New" panose="02070309020205020404" pitchFamily="49" charset="0"/>
                <a:cs typeface="Arial" panose="020B0604020202020204" pitchFamily="34" charset="0"/>
              </a:rPr>
              <a:t>GIVE US SALVATION</a:t>
            </a:r>
            <a:endParaRPr lang="en-US" dirty="0"/>
          </a:p>
        </p:txBody>
      </p:sp>
    </p:spTree>
    <p:extLst>
      <p:ext uri="{BB962C8B-B14F-4D97-AF65-F5344CB8AC3E}">
        <p14:creationId xmlns:p14="http://schemas.microsoft.com/office/powerpoint/2010/main" val="111925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159ED-809C-4B27-6DDC-4EC785516F06}"/>
              </a:ext>
            </a:extLst>
          </p:cNvPr>
          <p:cNvPicPr>
            <a:picLocks noChangeAspect="1"/>
          </p:cNvPicPr>
          <p:nvPr/>
        </p:nvPicPr>
        <p:blipFill>
          <a:blip r:embed="rId3"/>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0" y="0"/>
            <a:ext cx="3499945" cy="4314825"/>
          </a:xfrm>
          <a:noFill/>
        </p:spPr>
        <p:txBody>
          <a:bodyPr>
            <a:noAutofit/>
          </a:bodyPr>
          <a:lstStyle/>
          <a:p>
            <a:pPr algn="ctr">
              <a:lnSpc>
                <a:spcPct val="100000"/>
              </a:lnSpc>
            </a:pPr>
            <a:r>
              <a:rPr lang="en-US" sz="3600" b="1" dirty="0">
                <a:latin typeface="Arial" panose="020B0604020202020204" pitchFamily="34" charset="0"/>
                <a:cs typeface="Arial" panose="020B0604020202020204" pitchFamily="34" charset="0"/>
              </a:rPr>
              <a:t>TONIGHT’S SERMON:</a:t>
            </a:r>
            <a:br>
              <a:rPr lang="en-US" sz="3600" b="1" dirty="0">
                <a:latin typeface="Arial" panose="020B0604020202020204" pitchFamily="34" charset="0"/>
                <a:cs typeface="Arial" panose="020B0604020202020204" pitchFamily="34" charset="0"/>
              </a:rPr>
            </a:b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THE CHURCH</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 -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AS A BUILDING</a:t>
            </a:r>
            <a:endParaRPr lang="en-US" sz="3600" b="1"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15AB-EE51-1515-B6EB-B575C2202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54D6C-2EEF-BC1C-98DF-28569128ADE4}"/>
              </a:ext>
            </a:extLst>
          </p:cNvPr>
          <p:cNvSpPr>
            <a:spLocks noGrp="1"/>
          </p:cNvSpPr>
          <p:nvPr>
            <p:ph type="title"/>
          </p:nvPr>
        </p:nvSpPr>
        <p:spPr>
          <a:xfrm>
            <a:off x="177800" y="0"/>
            <a:ext cx="8788400" cy="6858000"/>
          </a:xfrm>
        </p:spPr>
        <p:txBody>
          <a:bodyPr>
            <a:noAutofit/>
          </a:bodyPr>
          <a:lstStyle/>
          <a:p>
            <a:pPr marL="27305" lvl="0" indent="5715">
              <a:lnSpc>
                <a:spcPct val="85000"/>
              </a:lnSpc>
            </a:pPr>
            <a:r>
              <a:rPr lang="en-US" sz="3100" kern="100" dirty="0" err="1">
                <a:solidFill>
                  <a:prstClr val="black"/>
                </a:solidFill>
                <a:ea typeface="Courier New" panose="02070309020205020404" pitchFamily="49" charset="0"/>
                <a:cs typeface="Arial" panose="020B0604020202020204" pitchFamily="34" charset="0"/>
              </a:rPr>
              <a:t>Psa</a:t>
            </a:r>
            <a:r>
              <a:rPr lang="en-US" sz="3100" kern="100" dirty="0">
                <a:solidFill>
                  <a:prstClr val="black"/>
                </a:solidFill>
                <a:ea typeface="Courier New" panose="02070309020205020404" pitchFamily="49" charset="0"/>
                <a:cs typeface="Arial" panose="020B0604020202020204" pitchFamily="34" charset="0"/>
              </a:rPr>
              <a:t> 91:1-7 He who dwells in the secret place of the Most High Shall abide under the shadow of the Almighty. </a:t>
            </a:r>
            <a:r>
              <a:rPr lang="en-US" sz="3100" kern="100" baseline="30000" dirty="0">
                <a:solidFill>
                  <a:prstClr val="black"/>
                </a:solidFill>
                <a:ea typeface="Courier New" panose="02070309020205020404" pitchFamily="49" charset="0"/>
                <a:cs typeface="Arial" panose="020B0604020202020204" pitchFamily="34" charset="0"/>
              </a:rPr>
              <a:t>2</a:t>
            </a:r>
            <a:r>
              <a:rPr lang="en-US" sz="3100" kern="100" dirty="0">
                <a:solidFill>
                  <a:prstClr val="black"/>
                </a:solidFill>
                <a:ea typeface="Courier New" panose="02070309020205020404" pitchFamily="49" charset="0"/>
                <a:cs typeface="Arial" panose="020B0604020202020204" pitchFamily="34" charset="0"/>
              </a:rPr>
              <a:t> I will say of the LORD, "</a:t>
            </a:r>
            <a:r>
              <a:rPr lang="en-US" sz="3100" u="sng" kern="100" dirty="0">
                <a:solidFill>
                  <a:prstClr val="black"/>
                </a:solidFill>
                <a:ea typeface="Courier New" panose="02070309020205020404" pitchFamily="49" charset="0"/>
                <a:cs typeface="Arial" panose="020B0604020202020204" pitchFamily="34" charset="0"/>
              </a:rPr>
              <a:t>He is my refuge</a:t>
            </a:r>
            <a:r>
              <a:rPr lang="en-US" sz="3100" kern="100" dirty="0">
                <a:solidFill>
                  <a:prstClr val="black"/>
                </a:solidFill>
                <a:ea typeface="Courier New" panose="02070309020205020404" pitchFamily="49" charset="0"/>
                <a:cs typeface="Arial" panose="020B0604020202020204" pitchFamily="34" charset="0"/>
              </a:rPr>
              <a:t> and my fortress; My God, in Him I will trust." </a:t>
            </a:r>
            <a:r>
              <a:rPr lang="en-US" sz="3100" kern="100" baseline="30000" dirty="0">
                <a:solidFill>
                  <a:prstClr val="black"/>
                </a:solidFill>
                <a:ea typeface="Courier New" panose="02070309020205020404" pitchFamily="49" charset="0"/>
                <a:cs typeface="Arial" panose="020B0604020202020204" pitchFamily="34" charset="0"/>
              </a:rPr>
              <a:t>3</a:t>
            </a:r>
            <a:r>
              <a:rPr lang="en-US" sz="3100" kern="100" dirty="0">
                <a:solidFill>
                  <a:prstClr val="black"/>
                </a:solidFill>
                <a:ea typeface="Courier New" panose="02070309020205020404" pitchFamily="49" charset="0"/>
                <a:cs typeface="Arial" panose="020B0604020202020204" pitchFamily="34" charset="0"/>
              </a:rPr>
              <a:t> Surely </a:t>
            </a:r>
            <a:r>
              <a:rPr lang="en-US" sz="3100" u="sng" kern="100" dirty="0">
                <a:solidFill>
                  <a:prstClr val="black"/>
                </a:solidFill>
                <a:ea typeface="Courier New" panose="02070309020205020404" pitchFamily="49" charset="0"/>
                <a:cs typeface="Arial" panose="020B0604020202020204" pitchFamily="34" charset="0"/>
              </a:rPr>
              <a:t>He shall deliver you</a:t>
            </a:r>
            <a:r>
              <a:rPr lang="en-US" sz="3100" kern="100" dirty="0">
                <a:solidFill>
                  <a:prstClr val="black"/>
                </a:solidFill>
                <a:ea typeface="Courier New" panose="02070309020205020404" pitchFamily="49" charset="0"/>
                <a:cs typeface="Arial" panose="020B0604020202020204" pitchFamily="34" charset="0"/>
              </a:rPr>
              <a:t> from the snare of the fowler And from the perilous pestilence. </a:t>
            </a:r>
            <a:r>
              <a:rPr lang="en-US" sz="3100" kern="100" baseline="30000" dirty="0">
                <a:solidFill>
                  <a:prstClr val="black"/>
                </a:solidFill>
                <a:ea typeface="Courier New" panose="02070309020205020404" pitchFamily="49" charset="0"/>
                <a:cs typeface="Arial" panose="020B0604020202020204" pitchFamily="34" charset="0"/>
              </a:rPr>
              <a:t>4</a:t>
            </a:r>
            <a:r>
              <a:rPr lang="en-US" sz="3100" kern="100" dirty="0">
                <a:solidFill>
                  <a:prstClr val="black"/>
                </a:solidFill>
                <a:ea typeface="Courier New" panose="02070309020205020404" pitchFamily="49" charset="0"/>
                <a:cs typeface="Arial" panose="020B0604020202020204" pitchFamily="34" charset="0"/>
              </a:rPr>
              <a:t> He shall cover you with His feathers, And under His wings you shall take refuge; </a:t>
            </a:r>
            <a:r>
              <a:rPr lang="en-US" sz="3100" u="sng" kern="100" dirty="0">
                <a:solidFill>
                  <a:prstClr val="black"/>
                </a:solidFill>
                <a:ea typeface="Courier New" panose="02070309020205020404" pitchFamily="49" charset="0"/>
                <a:cs typeface="Arial" panose="020B0604020202020204" pitchFamily="34" charset="0"/>
              </a:rPr>
              <a:t>His truth shall be your shield and buckler</a:t>
            </a:r>
            <a:r>
              <a:rPr lang="en-US" sz="3100" kern="100" dirty="0">
                <a:solidFill>
                  <a:prstClr val="black"/>
                </a:solidFill>
                <a:ea typeface="Courier New" panose="02070309020205020404" pitchFamily="49" charset="0"/>
                <a:cs typeface="Arial" panose="020B0604020202020204" pitchFamily="34" charset="0"/>
              </a:rPr>
              <a:t>. </a:t>
            </a:r>
            <a:r>
              <a:rPr lang="en-US" sz="3100" kern="100" baseline="30000" dirty="0">
                <a:solidFill>
                  <a:prstClr val="black"/>
                </a:solidFill>
                <a:ea typeface="Courier New" panose="02070309020205020404" pitchFamily="49" charset="0"/>
                <a:cs typeface="Arial" panose="020B0604020202020204" pitchFamily="34" charset="0"/>
              </a:rPr>
              <a:t>5</a:t>
            </a:r>
            <a:r>
              <a:rPr lang="en-US" sz="3100" kern="100" dirty="0">
                <a:solidFill>
                  <a:prstClr val="black"/>
                </a:solidFill>
                <a:ea typeface="Courier New" panose="02070309020205020404" pitchFamily="49" charset="0"/>
                <a:cs typeface="Arial" panose="020B0604020202020204" pitchFamily="34" charset="0"/>
              </a:rPr>
              <a:t> You shall not be afraid of the terror by night, Nor of the arrow that flies by day, </a:t>
            </a:r>
            <a:r>
              <a:rPr lang="en-US" sz="3100" kern="100" baseline="30000" dirty="0">
                <a:solidFill>
                  <a:prstClr val="black"/>
                </a:solidFill>
                <a:ea typeface="Courier New" panose="02070309020205020404" pitchFamily="49" charset="0"/>
                <a:cs typeface="Arial" panose="020B0604020202020204" pitchFamily="34" charset="0"/>
              </a:rPr>
              <a:t>6</a:t>
            </a:r>
            <a:r>
              <a:rPr lang="en-US" sz="3100" kern="100" dirty="0">
                <a:solidFill>
                  <a:prstClr val="black"/>
                </a:solidFill>
                <a:ea typeface="Courier New" panose="02070309020205020404" pitchFamily="49" charset="0"/>
                <a:cs typeface="Arial" panose="020B0604020202020204" pitchFamily="34" charset="0"/>
              </a:rPr>
              <a:t> Nor of the pestilence that walks in darkness, Nor of the destruction that lays waste at noonday. </a:t>
            </a:r>
            <a:r>
              <a:rPr lang="en-US" sz="3100" kern="100" baseline="30000" dirty="0">
                <a:solidFill>
                  <a:prstClr val="black"/>
                </a:solidFill>
                <a:ea typeface="Courier New" panose="02070309020205020404" pitchFamily="49" charset="0"/>
                <a:cs typeface="Arial" panose="020B0604020202020204" pitchFamily="34" charset="0"/>
              </a:rPr>
              <a:t>7</a:t>
            </a:r>
            <a:r>
              <a:rPr lang="en-US" sz="3100" kern="100" dirty="0">
                <a:solidFill>
                  <a:prstClr val="black"/>
                </a:solidFill>
                <a:ea typeface="Courier New" panose="02070309020205020404" pitchFamily="49" charset="0"/>
                <a:cs typeface="Arial" panose="020B0604020202020204" pitchFamily="34" charset="0"/>
              </a:rPr>
              <a:t> A thousand may fall at your side, And ten thousand at your right hand; But it shall not come near you.</a:t>
            </a:r>
            <a:endParaRPr lang="en-US" sz="3100" kern="100" dirty="0">
              <a:solidFill>
                <a:prstClr val="black"/>
              </a:solidFill>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164808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1371</Words>
  <Application>Microsoft Office PowerPoint</Application>
  <PresentationFormat>On-screen Show (4:3)</PresentationFormat>
  <Paragraphs>70</Paragraphs>
  <Slides>25</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Psa 91:1-7 He who dwells in the secret place of the Most High Shall abide under the shadow of the Almighty. 2 I will say of the LORD, "He is my refuge and my fortress; My God, in Him I will trust." 3 Surely He shall deliver you from the snare of the fowler And from the perilous pestilence. 4 He shall cover you with His feathers, And under His wings you shall take refuge; His truth shall be your shield and buckler. 5 You shall not be afraid of the terror by night, Nor of the arrow that flies by day, 6 Nor of the pestilence that walks in darkness, Nor of the destruction that lays waste at noonday. 7 A thousand may fall at your side, And ten thousand at your right hand; But it shall not come near you.</vt:lpstr>
      <vt:lpstr>PowerPoint Presentation</vt:lpstr>
      <vt:lpstr>GOD’S PROTECTION</vt:lpstr>
      <vt:lpstr>OUR GOD</vt:lpstr>
      <vt:lpstr>l. GOD IS OUR RUFUGE - VS 2 - A STRONGHOLD, A PLACE OF PROTECTION</vt:lpstr>
      <vt:lpstr>l. GOD IS OUR RUFUGE - VS 2</vt:lpstr>
      <vt:lpstr>l. GOD IS OUR RUFUGE - VS 2</vt:lpstr>
      <vt:lpstr>ll. GOD IS OUR DELIVERER –  VS 3 - GETS US OUT OF BAD SITUATIONS</vt:lpstr>
      <vt:lpstr>ll. GOD IS OUR DELIVERER - VS 3</vt:lpstr>
      <vt:lpstr>ll. GOD IS OUR DELIVERER - VS 3</vt:lpstr>
      <vt:lpstr>ll. GOD IS OUR DELIVERER - VS 3</vt:lpstr>
      <vt:lpstr>Ill. GOD IS OUR SHIELD – VS 4 PROTECTION FROM ENEMY ATTACKS</vt:lpstr>
      <vt:lpstr>Ill. GOD IS OUR SHIELD – VS 4</vt:lpstr>
      <vt:lpstr>Ill. GOD IS OUR SHIELD – VS 4</vt:lpstr>
      <vt:lpstr>DIVINE PROTECTION</vt:lpstr>
      <vt:lpstr>DIVINE PROTECTION</vt:lpstr>
      <vt:lpstr>SINGING</vt:lpstr>
      <vt:lpstr>TONIGHT’S SERMON:  THE CHURCH  -   AS A BUILDING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2</cp:revision>
  <dcterms:created xsi:type="dcterms:W3CDTF">2021-03-15T23:58:02Z</dcterms:created>
  <dcterms:modified xsi:type="dcterms:W3CDTF">2026-03-09T14:23:37Z</dcterms:modified>
</cp:coreProperties>
</file>