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3" r:id="rId2"/>
  </p:sldMasterIdLst>
  <p:notesMasterIdLst>
    <p:notesMasterId r:id="rId25"/>
  </p:notesMasterIdLst>
  <p:sldIdLst>
    <p:sldId id="425" r:id="rId3"/>
    <p:sldId id="283" r:id="rId4"/>
    <p:sldId id="290" r:id="rId5"/>
    <p:sldId id="285" r:id="rId6"/>
    <p:sldId id="291" r:id="rId7"/>
    <p:sldId id="434" r:id="rId8"/>
    <p:sldId id="376" r:id="rId9"/>
    <p:sldId id="505" r:id="rId10"/>
    <p:sldId id="493" r:id="rId11"/>
    <p:sldId id="506" r:id="rId12"/>
    <p:sldId id="512" r:id="rId13"/>
    <p:sldId id="511" r:id="rId14"/>
    <p:sldId id="513" r:id="rId15"/>
    <p:sldId id="514" r:id="rId16"/>
    <p:sldId id="510" r:id="rId17"/>
    <p:sldId id="515" r:id="rId18"/>
    <p:sldId id="516" r:id="rId19"/>
    <p:sldId id="509" r:id="rId20"/>
    <p:sldId id="508" r:id="rId21"/>
    <p:sldId id="507" r:id="rId22"/>
    <p:sldId id="279" r:id="rId23"/>
    <p:sldId id="48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03A"/>
    <a:srgbClr val="1F004C"/>
    <a:srgbClr val="31007A"/>
    <a:srgbClr val="40009E"/>
    <a:srgbClr val="4E00C0"/>
    <a:srgbClr val="6600FF"/>
    <a:srgbClr val="3333CC"/>
    <a:srgbClr val="221100"/>
    <a:srgbClr val="261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772029-121D-4901-9958-C2C0E9D4ACF5}" v="10" dt="2026-02-19T19:16:52.2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489" autoAdjust="0"/>
    <p:restoredTop sz="86311" autoAdjust="0"/>
  </p:normalViewPr>
  <p:slideViewPr>
    <p:cSldViewPr snapToGrid="0">
      <p:cViewPr varScale="1">
        <p:scale>
          <a:sx n="67" d="100"/>
          <a:sy n="67" d="100"/>
        </p:scale>
        <p:origin x="1512" y="28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84E85-DAE7-473F-B013-D76DDA0798DC}" type="datetimeFigureOut">
              <a:rPr lang="en-US" smtClean="0"/>
              <a:t>3/16/2026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0FFAB-2CAE-4E7B-B1BF-7E4BD00F76D5}" type="slidenum">
              <a:rPr lang="en-US" smtClean="0"/>
              <a:t>‹#›</a:t>
            </a:fld>
            <a:endParaRPr lang="en-US"/>
          </a:p>
        </p:txBody>
      </p:sp>
    </p:spTree>
    <p:extLst>
      <p:ext uri="{BB962C8B-B14F-4D97-AF65-F5344CB8AC3E}">
        <p14:creationId xmlns:p14="http://schemas.microsoft.com/office/powerpoint/2010/main" val="423791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3924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90FFAB-2CAE-4E7B-B1BF-7E4BD00F76D5}" type="slidenum">
              <a:rPr lang="en-US" smtClean="0"/>
              <a:t>22</a:t>
            </a:fld>
            <a:endParaRPr lang="en-US"/>
          </a:p>
        </p:txBody>
      </p:sp>
    </p:spTree>
    <p:extLst>
      <p:ext uri="{BB962C8B-B14F-4D97-AF65-F5344CB8AC3E}">
        <p14:creationId xmlns:p14="http://schemas.microsoft.com/office/powerpoint/2010/main" val="721794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01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3/16/2026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49353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3/16/2026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327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3/16/2026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460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3/16/2026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20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855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3/16/2026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128367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3/16/2026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5444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3/16/2026</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50023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3/16/2026</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122974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3/16/2026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4255747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3/16/2026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830288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3/16/2026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22491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15205747"/>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3/16/2026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40654802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s://pxhere.com/en/photo/48585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rhemawordforyou.blogspot.com/2013/0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DEB231-B8CD-6574-6C15-DF124E16F7A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2198" y="12868"/>
            <a:ext cx="10248396" cy="6832264"/>
          </a:xfrm>
          <a:prstGeom prst="rect">
            <a:avLst/>
          </a:prstGeom>
        </p:spPr>
      </p:pic>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8627" y="6137246"/>
            <a:ext cx="9144000" cy="707886"/>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chemeClr val="bg1"/>
                </a:solidFill>
                <a:effectLst>
                  <a:glow rad="38100">
                    <a:srgbClr val="4472C4">
                      <a:alpha val="40000"/>
                    </a:srgbClr>
                  </a:glow>
                </a:effectLst>
                <a:uLnTx/>
                <a:uFillTx/>
                <a:latin typeface="Bazooka" pitchFamily="2" charset="0"/>
                <a:ea typeface="+mn-ea"/>
                <a:cs typeface="+mn-cs"/>
              </a:rPr>
              <a:t>PLEASE TURN OFF CELLPHONES</a:t>
            </a:r>
          </a:p>
        </p:txBody>
      </p:sp>
      <p:sp>
        <p:nvSpPr>
          <p:cNvPr id="8" name="Rectangle 7">
            <a:extLst>
              <a:ext uri="{FF2B5EF4-FFF2-40B4-BE49-F238E27FC236}">
                <a16:creationId xmlns:a16="http://schemas.microsoft.com/office/drawing/2014/main" id="{48E83C1B-51F2-4C54-BFE8-59DACB5F4871}"/>
              </a:ext>
            </a:extLst>
          </p:cNvPr>
          <p:cNvSpPr/>
          <p:nvPr/>
        </p:nvSpPr>
        <p:spPr>
          <a:xfrm>
            <a:off x="3689131" y="12868"/>
            <a:ext cx="5446242" cy="1938992"/>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chemeClr val="bg1"/>
                </a:solidFill>
                <a:effectLst>
                  <a:glow rad="38100">
                    <a:srgbClr val="4472C4">
                      <a:alpha val="40000"/>
                    </a:srgbClr>
                  </a:glow>
                </a:effectLst>
                <a:uLnTx/>
                <a:uFillTx/>
                <a:latin typeface="Bazooka" pitchFamily="2" charset="0"/>
                <a:ea typeface="+mn-ea"/>
                <a:cs typeface="+mn-cs"/>
              </a:rPr>
              <a:t>WELCOME TO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chemeClr val="bg1"/>
                </a:solidFill>
                <a:effectLst>
                  <a:glow rad="38100">
                    <a:srgbClr val="4472C4">
                      <a:alpha val="40000"/>
                    </a:srgbClr>
                  </a:glow>
                </a:effectLst>
                <a:uLnTx/>
                <a:uFillTx/>
                <a:latin typeface="Bazooka" pitchFamily="2" charset="0"/>
                <a:ea typeface="+mn-ea"/>
                <a:cs typeface="+mn-cs"/>
              </a:rPr>
              <a:t>JACKSON STREET CHURCH OF CHRIST</a:t>
            </a:r>
            <a:endParaRPr kumimoji="0" lang="en-US" sz="4000" b="1" i="0" u="none" strike="noStrike" kern="1200" cap="none" spc="50" normalizeH="0" baseline="0" noProof="0" dirty="0">
              <a:ln w="9525" cmpd="sng">
                <a:solidFill>
                  <a:schemeClr val="bg1"/>
                </a:solidFill>
                <a:prstDash val="solid"/>
              </a:ln>
              <a:solidFill>
                <a:schemeClr val="bg1"/>
              </a:solidFill>
              <a:effectLst>
                <a:glow rad="38100">
                  <a:srgbClr val="4472C4">
                    <a:alpha val="40000"/>
                  </a:srgbClr>
                </a:glow>
              </a:effectLst>
              <a:uLnTx/>
              <a:uFillTx/>
              <a:latin typeface="Calibri" panose="020F0502020204030204"/>
              <a:ea typeface="+mn-ea"/>
              <a:cs typeface="+mn-cs"/>
            </a:endParaRPr>
          </a:p>
        </p:txBody>
      </p:sp>
    </p:spTree>
    <p:extLst>
      <p:ext uri="{BB962C8B-B14F-4D97-AF65-F5344CB8AC3E}">
        <p14:creationId xmlns:p14="http://schemas.microsoft.com/office/powerpoint/2010/main" val="291146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365788-0B74-2B07-2FD8-E6AF7E5BBAAE}"/>
              </a:ext>
            </a:extLst>
          </p:cNvPr>
          <p:cNvPicPr>
            <a:picLocks noChangeAspect="1"/>
          </p:cNvPicPr>
          <p:nvPr/>
        </p:nvPicPr>
        <p:blipFill>
          <a:blip r:embed="rId2"/>
          <a:stretch>
            <a:fillRect/>
          </a:stretch>
        </p:blipFill>
        <p:spPr>
          <a:xfrm>
            <a:off x="-177800" y="-177801"/>
            <a:ext cx="9807724" cy="7225371"/>
          </a:xfrm>
          <a:prstGeom prst="rect">
            <a:avLst/>
          </a:prstGeom>
        </p:spPr>
      </p:pic>
      <p:pic>
        <p:nvPicPr>
          <p:cNvPr id="5" name="Picture 4">
            <a:extLst>
              <a:ext uri="{FF2B5EF4-FFF2-40B4-BE49-F238E27FC236}">
                <a16:creationId xmlns:a16="http://schemas.microsoft.com/office/drawing/2014/main" id="{BA47326F-2876-3D97-3901-BDEDC435779D}"/>
              </a:ext>
            </a:extLst>
          </p:cNvPr>
          <p:cNvPicPr>
            <a:picLocks noChangeAspect="1"/>
          </p:cNvPicPr>
          <p:nvPr/>
        </p:nvPicPr>
        <p:blipFill rotWithShape="1">
          <a:blip r:embed="rId3"/>
          <a:srcRect r="50000"/>
          <a:stretch>
            <a:fillRect/>
          </a:stretch>
        </p:blipFill>
        <p:spPr>
          <a:xfrm>
            <a:off x="-353059" y="-177799"/>
            <a:ext cx="4925059" cy="7035800"/>
          </a:xfrm>
          <a:prstGeom prst="rect">
            <a:avLst/>
          </a:prstGeom>
          <a:ln w="76200">
            <a:solidFill>
              <a:schemeClr val="bg1"/>
            </a:solidFill>
          </a:ln>
        </p:spPr>
      </p:pic>
      <p:sp>
        <p:nvSpPr>
          <p:cNvPr id="2" name="Title 1">
            <a:extLst>
              <a:ext uri="{FF2B5EF4-FFF2-40B4-BE49-F238E27FC236}">
                <a16:creationId xmlns:a16="http://schemas.microsoft.com/office/drawing/2014/main" id="{888DBD0F-27B8-00C1-0474-A737DC0F8FB7}"/>
              </a:ext>
            </a:extLst>
          </p:cNvPr>
          <p:cNvSpPr>
            <a:spLocks noGrp="1"/>
          </p:cNvSpPr>
          <p:nvPr>
            <p:ph type="title"/>
          </p:nvPr>
        </p:nvSpPr>
        <p:spPr>
          <a:xfrm>
            <a:off x="0" y="-177800"/>
            <a:ext cx="9144000" cy="757664"/>
          </a:xfrm>
        </p:spPr>
        <p:txBody>
          <a:bodyPr>
            <a:normAutofit/>
          </a:bodyPr>
          <a:lstStyle/>
          <a:p>
            <a:pPr marL="18415" marR="0" indent="-6350" algn="ctr">
              <a:buNone/>
            </a:pPr>
            <a:r>
              <a:rPr lang="en-US" sz="3600" b="1" kern="100" dirty="0">
                <a:solidFill>
                  <a:schemeClr val="bg1"/>
                </a:solidFill>
                <a:effectLst/>
                <a:latin typeface="Arial" panose="020B0604020202020204" pitchFamily="34" charset="0"/>
                <a:ea typeface="Courier New" panose="02070309020205020404" pitchFamily="49" charset="0"/>
                <a:cs typeface="Arial" panose="020B0604020202020204" pitchFamily="34" charset="0"/>
              </a:rPr>
              <a:t>DELIVERANCE FROM GOD'S WRATH</a:t>
            </a:r>
            <a:endParaRPr lang="en-US" sz="36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4064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77F68-3249-4111-1FE9-1CD1477ECA98}"/>
              </a:ext>
            </a:extLst>
          </p:cNvPr>
          <p:cNvSpPr>
            <a:spLocks noGrp="1"/>
          </p:cNvSpPr>
          <p:nvPr>
            <p:ph type="title"/>
          </p:nvPr>
        </p:nvSpPr>
        <p:spPr>
          <a:xfrm>
            <a:off x="0" y="0"/>
            <a:ext cx="9144000" cy="1244599"/>
          </a:xfrm>
        </p:spPr>
        <p:txBody>
          <a:bodyPr>
            <a:normAutofit/>
          </a:bodyPr>
          <a:lstStyle/>
          <a:p>
            <a:pPr marL="42545" marR="0" indent="2540">
              <a:buNone/>
            </a:pPr>
            <a:r>
              <a:rPr lang="en-US" sz="38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DELIBERANCE FROM GOD’S WRATH</a:t>
            </a:r>
            <a:endParaRPr lang="en-US" sz="38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743EED7-CFD0-ABCB-C6DA-604A4775849C}"/>
              </a:ext>
            </a:extLst>
          </p:cNvPr>
          <p:cNvSpPr>
            <a:spLocks noGrp="1"/>
          </p:cNvSpPr>
          <p:nvPr>
            <p:ph idx="1"/>
          </p:nvPr>
        </p:nvSpPr>
        <p:spPr>
          <a:xfrm>
            <a:off x="220337" y="939802"/>
            <a:ext cx="8923663" cy="5918198"/>
          </a:xfrm>
        </p:spPr>
        <p:txBody>
          <a:bodyPr>
            <a:normAutofit fontScale="92500" lnSpcReduction="10000"/>
          </a:bodyPr>
          <a:lstStyle/>
          <a:p>
            <a:pPr marL="457200" marR="0" lvl="0" indent="-457200">
              <a:lnSpc>
                <a:spcPct val="100000"/>
              </a:lnSpc>
              <a:spcBef>
                <a:spcPts val="0"/>
              </a:spcBef>
              <a:buFont typeface="+mj-lt"/>
              <a:buAutoNum type="alphaUcPeriod"/>
            </a:pPr>
            <a:r>
              <a:rPr lang="en-US" kern="100" dirty="0">
                <a:ea typeface="Courier New" panose="02070309020205020404" pitchFamily="49" charset="0"/>
                <a:cs typeface="Arial" panose="020B0604020202020204" pitchFamily="34" charset="0"/>
              </a:rPr>
              <a:t>God has always placed two choices before everyone…you can do his will, or not</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spcBef>
                <a:spcPts val="0"/>
              </a:spcBef>
              <a:buFont typeface="+mj-lt"/>
              <a:buAutoNum type="alphaUcPeriod"/>
            </a:pPr>
            <a:r>
              <a:rPr lang="en-US" kern="100" dirty="0">
                <a:ea typeface="Courier New" panose="02070309020205020404" pitchFamily="49" charset="0"/>
                <a:cs typeface="Arial" panose="020B0604020202020204" pitchFamily="34" charset="0"/>
              </a:rPr>
              <a:t>When you choose not to do his will, he again offers two choices… repent and return to him, or refuse to acknowledge your sin.</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spcBef>
                <a:spcPts val="0"/>
              </a:spcBef>
              <a:buFont typeface="+mj-lt"/>
              <a:buAutoNum type="alphaUcPeriod"/>
            </a:pPr>
            <a:r>
              <a:rPr lang="en-US" kern="100" dirty="0">
                <a:ea typeface="Courier New" panose="02070309020205020404" pitchFamily="49" charset="0"/>
                <a:cs typeface="Arial" panose="020B0604020202020204" pitchFamily="34" charset="0"/>
              </a:rPr>
              <a:t>This is illustrated in 2 Chr 7:13-14</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spcBef>
                <a:spcPts val="0"/>
              </a:spcBef>
              <a:buFont typeface="+mj-lt"/>
              <a:buAutoNum type="alphaUcPeriod"/>
            </a:pPr>
            <a:r>
              <a:rPr lang="en-US" kern="100" dirty="0">
                <a:ea typeface="Courier New" panose="02070309020205020404" pitchFamily="49" charset="0"/>
                <a:cs typeface="Arial" panose="020B0604020202020204" pitchFamily="34" charset="0"/>
              </a:rPr>
              <a:t>2 Chr 7:13-14 '*When I shut up heaven and there is no rain, or command the locusts to devour the land, or send pestilence among My people, {14} "If My people who are called by My name will humble themselves, and pray and seek My face, and turn from their wicked ways, then I will hear from heaven, and will forgive their sin and heal their land.</a:t>
            </a:r>
            <a:endParaRPr lang="en-US" dirty="0"/>
          </a:p>
        </p:txBody>
      </p:sp>
    </p:spTree>
    <p:extLst>
      <p:ext uri="{BB962C8B-B14F-4D97-AF65-F5344CB8AC3E}">
        <p14:creationId xmlns:p14="http://schemas.microsoft.com/office/powerpoint/2010/main" val="122020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3806-492A-18B5-816D-A7A0948FB4C8}"/>
              </a:ext>
            </a:extLst>
          </p:cNvPr>
          <p:cNvSpPr>
            <a:spLocks noGrp="1"/>
          </p:cNvSpPr>
          <p:nvPr>
            <p:ph type="title"/>
          </p:nvPr>
        </p:nvSpPr>
        <p:spPr>
          <a:xfrm>
            <a:off x="0" y="1"/>
            <a:ext cx="9144000" cy="812800"/>
          </a:xfrm>
        </p:spPr>
        <p:txBody>
          <a:bodyPr>
            <a:normAutofit/>
          </a:bodyPr>
          <a:lstStyle/>
          <a:p>
            <a:pPr marL="342900" marR="0" lvl="0" indent="-342900" fontAlgn="base">
              <a:buClr>
                <a:srgbClr val="FF0000"/>
              </a:buClr>
              <a:buSzPct val="99000"/>
              <a:buFont typeface="+mj-lt"/>
              <a:buAutoNum type="romanUcPeriod"/>
            </a:pPr>
            <a:r>
              <a:rPr lang="en-US" sz="4400" b="1" u="none" strike="noStrike" kern="100" dirty="0">
                <a:solidFill>
                  <a:srgbClr val="FF0000"/>
                </a:solidFill>
                <a:effectLst/>
                <a:uFill>
                  <a:solidFill>
                    <a:srgbClr val="000000"/>
                  </a:solidFill>
                </a:uFill>
                <a:latin typeface="Arial" panose="020B0604020202020204" pitchFamily="34" charset="0"/>
                <a:ea typeface="Courier New" panose="02070309020205020404" pitchFamily="49" charset="0"/>
                <a:cs typeface="Arial" panose="020B0604020202020204" pitchFamily="34" charset="0"/>
              </a:rPr>
              <a:t> HUMBLE THEMSELVES</a:t>
            </a:r>
            <a:endParaRPr lang="en-US" sz="4400" u="none" strike="noStrike" kern="100" dirty="0">
              <a:solidFill>
                <a:srgbClr val="FF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7AE38D8-2018-018E-F1CB-CA9B16A83853}"/>
              </a:ext>
            </a:extLst>
          </p:cNvPr>
          <p:cNvSpPr>
            <a:spLocks noGrp="1"/>
          </p:cNvSpPr>
          <p:nvPr>
            <p:ph idx="1"/>
          </p:nvPr>
        </p:nvSpPr>
        <p:spPr>
          <a:xfrm>
            <a:off x="220337" y="812802"/>
            <a:ext cx="8923663" cy="6045198"/>
          </a:xfrm>
        </p:spPr>
        <p:txBody>
          <a:bodyPr>
            <a:normAutofit fontScale="85000" lnSpcReduction="20000"/>
          </a:bodyPr>
          <a:lstStyle/>
          <a:p>
            <a:pPr marL="457200" lvl="0" indent="-457200" fontAlgn="base">
              <a:lnSpc>
                <a:spcPct val="105000"/>
              </a:lnSpc>
              <a:spcBef>
                <a:spcPts val="0"/>
              </a:spcBef>
              <a:buClr>
                <a:srgbClr val="000000"/>
              </a:buClr>
              <a:buSzPct val="99000"/>
              <a:buFont typeface="Arial" panose="020B0604020202020204" pitchFamily="34" charset="0"/>
              <a:buAutoNum type="alphaUcPeriod"/>
            </a:pPr>
            <a:r>
              <a:rPr lang="en-US" kern="100" dirty="0">
                <a:uFill>
                  <a:solidFill>
                    <a:srgbClr val="000000"/>
                  </a:solidFill>
                </a:uFill>
                <a:ea typeface="Calibri" panose="020F0502020204030204" pitchFamily="34" charset="0"/>
                <a:cs typeface="Arial" panose="020B0604020202020204" pitchFamily="34" charset="0"/>
              </a:rPr>
              <a:t>Prov 16:18 </a:t>
            </a:r>
            <a:r>
              <a:rPr lang="en-US" u="sng" kern="100" dirty="0">
                <a:uFill>
                  <a:solidFill>
                    <a:srgbClr val="000000"/>
                  </a:solidFill>
                </a:uFill>
                <a:ea typeface="Courier New" panose="02070309020205020404" pitchFamily="49" charset="0"/>
                <a:cs typeface="Arial" panose="020B0604020202020204" pitchFamily="34" charset="0"/>
              </a:rPr>
              <a:t>Pride</a:t>
            </a:r>
            <a:r>
              <a:rPr lang="en-US" kern="100" dirty="0">
                <a:uFill>
                  <a:solidFill>
                    <a:srgbClr val="000000"/>
                  </a:solidFill>
                </a:uFill>
                <a:ea typeface="Courier New" panose="02070309020205020404" pitchFamily="49" charset="0"/>
                <a:cs typeface="Arial" panose="020B0604020202020204" pitchFamily="34" charset="0"/>
              </a:rPr>
              <a:t> goes before destruction, And a </a:t>
            </a:r>
            <a:r>
              <a:rPr lang="en-US" u="sng" kern="100" dirty="0">
                <a:uFill>
                  <a:solidFill>
                    <a:srgbClr val="000000"/>
                  </a:solidFill>
                </a:uFill>
                <a:ea typeface="Courier New" panose="02070309020205020404" pitchFamily="49" charset="0"/>
                <a:cs typeface="Arial" panose="020B0604020202020204" pitchFamily="34" charset="0"/>
              </a:rPr>
              <a:t>haughty</a:t>
            </a:r>
            <a:r>
              <a:rPr lang="en-US" kern="100" dirty="0">
                <a:uFill>
                  <a:solidFill>
                    <a:srgbClr val="000000"/>
                  </a:solidFill>
                </a:uFill>
                <a:ea typeface="Courier New" panose="02070309020205020404" pitchFamily="49" charset="0"/>
                <a:cs typeface="Arial" panose="020B0604020202020204" pitchFamily="34" charset="0"/>
              </a:rPr>
              <a:t> spirit before a fall.</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indent="-457200" fontAlgn="base">
              <a:lnSpc>
                <a:spcPct val="105000"/>
              </a:lnSpc>
              <a:spcBef>
                <a:spcPts val="0"/>
              </a:spcBef>
              <a:buClr>
                <a:srgbClr val="000000"/>
              </a:buClr>
              <a:buSzPct val="99000"/>
              <a:buFont typeface="Arial" panose="020B0604020202020204" pitchFamily="34" charset="0"/>
              <a:buAutoNum type="alphaUcPeriod"/>
            </a:pPr>
            <a:r>
              <a:rPr lang="en-US" kern="100" dirty="0">
                <a:uFill>
                  <a:solidFill>
                    <a:srgbClr val="000000"/>
                  </a:solidFill>
                </a:uFill>
                <a:ea typeface="Courier New" panose="02070309020205020404" pitchFamily="49" charset="0"/>
                <a:cs typeface="Arial" panose="020B0604020202020204" pitchFamily="34" charset="0"/>
              </a:rPr>
              <a:t>1 John 2:15-17 Do not love the world or the things in the world. If anyone loves the world, the love of the Father is not in him. {16} For all that is in the world; the lust of the flesh, the lust of the eyes, and the </a:t>
            </a:r>
            <a:r>
              <a:rPr lang="en-US" u="sng" kern="100" dirty="0">
                <a:uFill>
                  <a:solidFill>
                    <a:srgbClr val="000000"/>
                  </a:solidFill>
                </a:uFill>
                <a:ea typeface="Courier New" panose="02070309020205020404" pitchFamily="49" charset="0"/>
                <a:cs typeface="Arial" panose="020B0604020202020204" pitchFamily="34" charset="0"/>
              </a:rPr>
              <a:t>pride of life</a:t>
            </a:r>
            <a:r>
              <a:rPr lang="en-US" kern="100" dirty="0">
                <a:uFill>
                  <a:solidFill>
                    <a:srgbClr val="000000"/>
                  </a:solidFill>
                </a:uFill>
                <a:ea typeface="Courier New" panose="02070309020205020404" pitchFamily="49" charset="0"/>
                <a:cs typeface="Arial" panose="020B0604020202020204" pitchFamily="34" charset="0"/>
              </a:rPr>
              <a:t>; is not of the Father but is of the world. {17} And the world is passing away, and the lust of it; but he who does the will of God abides forever.</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indent="-457200" fontAlgn="base">
              <a:lnSpc>
                <a:spcPct val="105000"/>
              </a:lnSpc>
              <a:spcBef>
                <a:spcPts val="0"/>
              </a:spcBef>
              <a:buClr>
                <a:srgbClr val="000000"/>
              </a:buClr>
              <a:buSzPct val="99000"/>
              <a:buFont typeface="Arial" panose="020B0604020202020204" pitchFamily="34" charset="0"/>
              <a:buAutoNum type="alphaUcPeriod"/>
            </a:pPr>
            <a:r>
              <a:rPr lang="en-US" kern="100" dirty="0">
                <a:uFill>
                  <a:solidFill>
                    <a:srgbClr val="000000"/>
                  </a:solidFill>
                </a:uFill>
                <a:ea typeface="Calibri" panose="020F0502020204030204" pitchFamily="34" charset="0"/>
                <a:cs typeface="Arial" panose="020B0604020202020204" pitchFamily="34" charset="0"/>
              </a:rPr>
              <a:t>1 Pet 5:5-6 </a:t>
            </a:r>
            <a:r>
              <a:rPr lang="en-US" kern="100" dirty="0">
                <a:uFill>
                  <a:solidFill>
                    <a:srgbClr val="000000"/>
                  </a:solidFill>
                </a:uFill>
                <a:ea typeface="Courier New" panose="02070309020205020404" pitchFamily="49" charset="0"/>
                <a:cs typeface="Arial" panose="020B0604020202020204" pitchFamily="34" charset="0"/>
              </a:rPr>
              <a:t>Likewise you younger people, submit yourselves to your elders. Yes, all of you be submissive to one another, and </a:t>
            </a:r>
            <a:r>
              <a:rPr lang="en-US" u="sng" kern="100" dirty="0">
                <a:uFill>
                  <a:solidFill>
                    <a:srgbClr val="000000"/>
                  </a:solidFill>
                </a:uFill>
                <a:ea typeface="Courier New" panose="02070309020205020404" pitchFamily="49" charset="0"/>
                <a:cs typeface="Arial" panose="020B0604020202020204" pitchFamily="34" charset="0"/>
              </a:rPr>
              <a:t>be clothed with humility</a:t>
            </a:r>
            <a:r>
              <a:rPr lang="en-US" kern="100" dirty="0">
                <a:uFill>
                  <a:solidFill>
                    <a:srgbClr val="000000"/>
                  </a:solidFill>
                </a:uFill>
                <a:ea typeface="Courier New" panose="02070309020205020404" pitchFamily="49" charset="0"/>
                <a:cs typeface="Arial" panose="020B0604020202020204" pitchFamily="34" charset="0"/>
              </a:rPr>
              <a:t>, for "</a:t>
            </a:r>
            <a:r>
              <a:rPr lang="en-US" u="sng" kern="100" dirty="0">
                <a:uFill>
                  <a:solidFill>
                    <a:srgbClr val="000000"/>
                  </a:solidFill>
                </a:uFill>
                <a:ea typeface="Courier New" panose="02070309020205020404" pitchFamily="49" charset="0"/>
                <a:cs typeface="Arial" panose="020B0604020202020204" pitchFamily="34" charset="0"/>
              </a:rPr>
              <a:t>God resists the proud</a:t>
            </a:r>
            <a:r>
              <a:rPr lang="en-US" kern="100" dirty="0">
                <a:uFill>
                  <a:solidFill>
                    <a:srgbClr val="000000"/>
                  </a:solidFill>
                </a:uFill>
                <a:ea typeface="Courier New" panose="02070309020205020404" pitchFamily="49" charset="0"/>
                <a:cs typeface="Arial" panose="020B0604020202020204" pitchFamily="34" charset="0"/>
              </a:rPr>
              <a:t>, But </a:t>
            </a:r>
            <a:r>
              <a:rPr lang="en-US" u="sng" kern="100" dirty="0">
                <a:uFill>
                  <a:solidFill>
                    <a:srgbClr val="000000"/>
                  </a:solidFill>
                </a:uFill>
                <a:ea typeface="Courier New" panose="02070309020205020404" pitchFamily="49" charset="0"/>
                <a:cs typeface="Arial" panose="020B0604020202020204" pitchFamily="34" charset="0"/>
              </a:rPr>
              <a:t>gives grace to the humble</a:t>
            </a:r>
            <a:r>
              <a:rPr lang="en-US" kern="100" dirty="0">
                <a:uFill>
                  <a:solidFill>
                    <a:srgbClr val="000000"/>
                  </a:solidFill>
                </a:uFill>
                <a:ea typeface="Courier New" panose="02070309020205020404" pitchFamily="49" charset="0"/>
                <a:cs typeface="Arial" panose="020B0604020202020204" pitchFamily="34" charset="0"/>
              </a:rPr>
              <a:t>. {6} Therefore </a:t>
            </a:r>
            <a:r>
              <a:rPr lang="en-US" u="sng" kern="100" dirty="0">
                <a:uFill>
                  <a:solidFill>
                    <a:srgbClr val="000000"/>
                  </a:solidFill>
                </a:uFill>
                <a:ea typeface="Courier New" panose="02070309020205020404" pitchFamily="49" charset="0"/>
                <a:cs typeface="Arial" panose="020B0604020202020204" pitchFamily="34" charset="0"/>
              </a:rPr>
              <a:t>humble yourselves</a:t>
            </a:r>
            <a:r>
              <a:rPr lang="en-US" kern="100" dirty="0">
                <a:uFill>
                  <a:solidFill>
                    <a:srgbClr val="000000"/>
                  </a:solidFill>
                </a:uFill>
                <a:ea typeface="Courier New" panose="02070309020205020404" pitchFamily="49" charset="0"/>
                <a:cs typeface="Arial" panose="020B0604020202020204" pitchFamily="34" charset="0"/>
              </a:rPr>
              <a:t> under the mighty hand of God, that He may exalt you in due time,</a:t>
            </a:r>
            <a:endParaRPr lang="en-US" dirty="0"/>
          </a:p>
        </p:txBody>
      </p:sp>
    </p:spTree>
    <p:extLst>
      <p:ext uri="{BB962C8B-B14F-4D97-AF65-F5344CB8AC3E}">
        <p14:creationId xmlns:p14="http://schemas.microsoft.com/office/powerpoint/2010/main" val="200104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7590E-8403-860C-F2A9-4331C554CE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ECE719-DA01-73C7-BFE4-344A3A190736}"/>
              </a:ext>
            </a:extLst>
          </p:cNvPr>
          <p:cNvSpPr>
            <a:spLocks noGrp="1"/>
          </p:cNvSpPr>
          <p:nvPr>
            <p:ph type="title"/>
          </p:nvPr>
        </p:nvSpPr>
        <p:spPr>
          <a:xfrm>
            <a:off x="0" y="1"/>
            <a:ext cx="9144000" cy="889000"/>
          </a:xfrm>
        </p:spPr>
        <p:txBody>
          <a:bodyPr>
            <a:normAutofit/>
          </a:bodyPr>
          <a:lstStyle/>
          <a:p>
            <a:pPr marL="342900" marR="0" lvl="0" indent="-342900" fontAlgn="base">
              <a:buClr>
                <a:srgbClr val="FF0000"/>
              </a:buClr>
              <a:buSzPct val="99000"/>
              <a:buFont typeface="+mj-lt"/>
              <a:buAutoNum type="romanUcPeriod"/>
            </a:pPr>
            <a:r>
              <a:rPr lang="en-US" sz="4400" b="1" u="none" strike="noStrike" kern="100" dirty="0">
                <a:solidFill>
                  <a:srgbClr val="FF0000"/>
                </a:solidFill>
                <a:effectLst/>
                <a:uFill>
                  <a:solidFill>
                    <a:srgbClr val="000000"/>
                  </a:solidFill>
                </a:uFill>
                <a:latin typeface="Arial" panose="020B0604020202020204" pitchFamily="34" charset="0"/>
                <a:ea typeface="Courier New" panose="02070309020205020404" pitchFamily="49" charset="0"/>
                <a:cs typeface="Arial" panose="020B0604020202020204" pitchFamily="34" charset="0"/>
              </a:rPr>
              <a:t> HUMBLE THEMSELVES</a:t>
            </a:r>
            <a:endParaRPr lang="en-US" sz="4400" u="none" strike="noStrike" kern="100" dirty="0">
              <a:solidFill>
                <a:srgbClr val="FF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EB916A9-7482-AF38-581B-4561469EC482}"/>
              </a:ext>
            </a:extLst>
          </p:cNvPr>
          <p:cNvSpPr>
            <a:spLocks noGrp="1"/>
          </p:cNvSpPr>
          <p:nvPr>
            <p:ph idx="1"/>
          </p:nvPr>
        </p:nvSpPr>
        <p:spPr>
          <a:xfrm>
            <a:off x="220337" y="889002"/>
            <a:ext cx="8923663" cy="5968998"/>
          </a:xfrm>
        </p:spPr>
        <p:txBody>
          <a:bodyPr>
            <a:noAutofit/>
          </a:bodyPr>
          <a:lstStyle/>
          <a:p>
            <a:pPr marL="457200" lvl="0" indent="-457200" fontAlgn="base">
              <a:lnSpc>
                <a:spcPct val="85000"/>
              </a:lnSpc>
              <a:spcBef>
                <a:spcPts val="0"/>
              </a:spcBef>
              <a:buClr>
                <a:srgbClr val="000000"/>
              </a:buClr>
              <a:buSzPct val="99000"/>
              <a:buFont typeface="+mj-lt"/>
              <a:buAutoNum type="alphaUcPeriod" startAt="4"/>
            </a:pPr>
            <a:r>
              <a:rPr lang="en-US" kern="100" dirty="0">
                <a:uFill>
                  <a:solidFill>
                    <a:srgbClr val="000000"/>
                  </a:solidFill>
                </a:uFill>
                <a:ea typeface="Calibri" panose="020F0502020204030204" pitchFamily="34" charset="0"/>
                <a:cs typeface="Arial" panose="020B0604020202020204" pitchFamily="34" charset="0"/>
              </a:rPr>
              <a:t>Mat 23:1-12 </a:t>
            </a:r>
            <a:r>
              <a:rPr lang="en-US" kern="100" dirty="0">
                <a:uFill>
                  <a:solidFill>
                    <a:srgbClr val="000000"/>
                  </a:solidFill>
                </a:uFill>
                <a:ea typeface="Courier New" panose="02070309020205020404" pitchFamily="49" charset="0"/>
                <a:cs typeface="Arial" panose="020B0604020202020204" pitchFamily="34" charset="0"/>
              </a:rPr>
              <a:t>Then Jesus spoke to the multitudes and to His disciples, {2} saying: "The scribes and the Pharisees sit in Moses' seat. {3} "Therefore whatever they tell you to observe, that observe and do, but do not do according to their works; for they say, and do not do. {4} "For they bind heavy burdens, hard to bear, and lay them on men's shoulders; but they themselves will not move them with one of their fingers, {5} "But all their works they do </a:t>
            </a:r>
            <a:r>
              <a:rPr lang="en-US" u="sng" kern="100" dirty="0">
                <a:uFill>
                  <a:solidFill>
                    <a:srgbClr val="000000"/>
                  </a:solidFill>
                </a:uFill>
                <a:ea typeface="Courier New" panose="02070309020205020404" pitchFamily="49" charset="0"/>
                <a:cs typeface="Arial" panose="020B0604020202020204" pitchFamily="34" charset="0"/>
              </a:rPr>
              <a:t>to be seen by men</a:t>
            </a:r>
            <a:r>
              <a:rPr lang="en-US" kern="100" dirty="0">
                <a:uFill>
                  <a:solidFill>
                    <a:srgbClr val="000000"/>
                  </a:solidFill>
                </a:uFill>
                <a:ea typeface="Courier New" panose="02070309020205020404" pitchFamily="49" charset="0"/>
                <a:cs typeface="Arial" panose="020B0604020202020204" pitchFamily="34" charset="0"/>
              </a:rPr>
              <a:t>. They make their phylacteries broad and enlarge the borders of their garments. &gt;&gt;&gt;</a:t>
            </a:r>
            <a:endParaRPr lang="en-US" dirty="0"/>
          </a:p>
        </p:txBody>
      </p:sp>
    </p:spTree>
    <p:extLst>
      <p:ext uri="{BB962C8B-B14F-4D97-AF65-F5344CB8AC3E}">
        <p14:creationId xmlns:p14="http://schemas.microsoft.com/office/powerpoint/2010/main" val="2170248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82D58-0244-486B-2889-CF787F745C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59C665-CB70-B9BC-A4C0-69A0001A557B}"/>
              </a:ext>
            </a:extLst>
          </p:cNvPr>
          <p:cNvSpPr>
            <a:spLocks noGrp="1"/>
          </p:cNvSpPr>
          <p:nvPr>
            <p:ph type="title"/>
          </p:nvPr>
        </p:nvSpPr>
        <p:spPr>
          <a:xfrm>
            <a:off x="0" y="1"/>
            <a:ext cx="9144000" cy="889000"/>
          </a:xfrm>
        </p:spPr>
        <p:txBody>
          <a:bodyPr>
            <a:normAutofit/>
          </a:bodyPr>
          <a:lstStyle/>
          <a:p>
            <a:pPr marL="342900" marR="0" lvl="0" indent="-342900" fontAlgn="base">
              <a:buClr>
                <a:srgbClr val="FF0000"/>
              </a:buClr>
              <a:buSzPct val="99000"/>
              <a:buFont typeface="+mj-lt"/>
              <a:buAutoNum type="romanUcPeriod"/>
            </a:pPr>
            <a:r>
              <a:rPr lang="en-US" sz="4400" b="1" u="none" strike="noStrike" kern="100" dirty="0">
                <a:solidFill>
                  <a:srgbClr val="FF0000"/>
                </a:solidFill>
                <a:effectLst/>
                <a:uFill>
                  <a:solidFill>
                    <a:srgbClr val="000000"/>
                  </a:solidFill>
                </a:uFill>
                <a:latin typeface="Arial" panose="020B0604020202020204" pitchFamily="34" charset="0"/>
                <a:ea typeface="Courier New" panose="02070309020205020404" pitchFamily="49" charset="0"/>
                <a:cs typeface="Arial" panose="020B0604020202020204" pitchFamily="34" charset="0"/>
              </a:rPr>
              <a:t> HUMBLE THEMSELVES</a:t>
            </a:r>
            <a:endParaRPr lang="en-US" sz="4400" u="none" strike="noStrike" kern="100" dirty="0">
              <a:solidFill>
                <a:srgbClr val="FF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24CA9F9-C76F-7DF4-68A5-811BC7A478C6}"/>
              </a:ext>
            </a:extLst>
          </p:cNvPr>
          <p:cNvSpPr>
            <a:spLocks noGrp="1"/>
          </p:cNvSpPr>
          <p:nvPr>
            <p:ph idx="1"/>
          </p:nvPr>
        </p:nvSpPr>
        <p:spPr>
          <a:xfrm>
            <a:off x="220337" y="889002"/>
            <a:ext cx="8923663" cy="5968998"/>
          </a:xfrm>
        </p:spPr>
        <p:txBody>
          <a:bodyPr>
            <a:noAutofit/>
          </a:bodyPr>
          <a:lstStyle/>
          <a:p>
            <a:pPr marL="457200" lvl="0" indent="0" fontAlgn="base">
              <a:lnSpc>
                <a:spcPct val="85000"/>
              </a:lnSpc>
              <a:spcBef>
                <a:spcPts val="0"/>
              </a:spcBef>
              <a:buClr>
                <a:srgbClr val="000000"/>
              </a:buClr>
              <a:buSzPct val="99000"/>
              <a:buNone/>
            </a:pPr>
            <a:r>
              <a:rPr lang="en-US" sz="3100" kern="100" dirty="0">
                <a:solidFill>
                  <a:prstClr val="black"/>
                </a:solidFill>
                <a:uFill>
                  <a:solidFill>
                    <a:srgbClr val="000000"/>
                  </a:solidFill>
                </a:uFill>
                <a:ea typeface="Courier New" panose="02070309020205020404" pitchFamily="49" charset="0"/>
                <a:cs typeface="Arial" panose="020B0604020202020204" pitchFamily="34" charset="0"/>
              </a:rPr>
              <a:t>{6} </a:t>
            </a:r>
            <a:r>
              <a:rPr lang="en-US" sz="3100" kern="100" dirty="0">
                <a:solidFill>
                  <a:prstClr val="black"/>
                </a:solidFill>
                <a:uFill>
                  <a:solidFill>
                    <a:srgbClr val="000000"/>
                  </a:solidFill>
                </a:uFill>
                <a:ea typeface="Calibri" panose="020F0502020204030204" pitchFamily="34" charset="0"/>
                <a:cs typeface="Arial" panose="020B0604020202020204" pitchFamily="34" charset="0"/>
              </a:rPr>
              <a:t>"They </a:t>
            </a:r>
            <a:r>
              <a:rPr lang="en-US" sz="3100" u="sng" kern="100" dirty="0">
                <a:solidFill>
                  <a:prstClr val="black"/>
                </a:solidFill>
                <a:uFill>
                  <a:solidFill>
                    <a:srgbClr val="000000"/>
                  </a:solidFill>
                </a:uFill>
                <a:ea typeface="Calibri" panose="020F0502020204030204" pitchFamily="34" charset="0"/>
                <a:cs typeface="Arial" panose="020B0604020202020204" pitchFamily="34" charset="0"/>
              </a:rPr>
              <a:t>love the best places</a:t>
            </a:r>
            <a:r>
              <a:rPr lang="en-US" sz="3100" kern="100" dirty="0">
                <a:solidFill>
                  <a:prstClr val="black"/>
                </a:solidFill>
                <a:uFill>
                  <a:solidFill>
                    <a:srgbClr val="000000"/>
                  </a:solidFill>
                </a:uFill>
                <a:ea typeface="Calibri" panose="020F0502020204030204" pitchFamily="34" charset="0"/>
                <a:cs typeface="Arial" panose="020B0604020202020204" pitchFamily="34" charset="0"/>
              </a:rPr>
              <a:t> at feasts, the </a:t>
            </a:r>
            <a:r>
              <a:rPr lang="en-US" sz="3100" u="sng" kern="100" dirty="0">
                <a:solidFill>
                  <a:prstClr val="black"/>
                </a:solidFill>
                <a:uFill>
                  <a:solidFill>
                    <a:srgbClr val="000000"/>
                  </a:solidFill>
                </a:uFill>
                <a:ea typeface="Calibri" panose="020F0502020204030204" pitchFamily="34" charset="0"/>
                <a:cs typeface="Arial" panose="020B0604020202020204" pitchFamily="34" charset="0"/>
              </a:rPr>
              <a:t>best seats</a:t>
            </a:r>
            <a:r>
              <a:rPr lang="en-US" sz="3100" kern="100" dirty="0">
                <a:solidFill>
                  <a:prstClr val="black"/>
                </a:solidFill>
                <a:uFill>
                  <a:solidFill>
                    <a:srgbClr val="000000"/>
                  </a:solidFill>
                </a:uFill>
                <a:ea typeface="Calibri" panose="020F0502020204030204" pitchFamily="34" charset="0"/>
                <a:cs typeface="Arial" panose="020B0604020202020204" pitchFamily="34" charset="0"/>
              </a:rPr>
              <a:t> in the synagogues, </a:t>
            </a:r>
            <a:r>
              <a:rPr lang="en-US" sz="3100" kern="100" dirty="0">
                <a:solidFill>
                  <a:prstClr val="black"/>
                </a:solidFill>
                <a:uFill>
                  <a:solidFill>
                    <a:srgbClr val="000000"/>
                  </a:solidFill>
                </a:uFill>
                <a:ea typeface="Courier New" panose="02070309020205020404" pitchFamily="49" charset="0"/>
                <a:cs typeface="Arial" panose="020B0604020202020204" pitchFamily="34" charset="0"/>
              </a:rPr>
              <a:t>{7} "</a:t>
            </a:r>
            <a:r>
              <a:rPr lang="en-US" sz="3100" u="sng" kern="100" dirty="0">
                <a:solidFill>
                  <a:prstClr val="black"/>
                </a:solidFill>
                <a:uFill>
                  <a:solidFill>
                    <a:srgbClr val="000000"/>
                  </a:solidFill>
                </a:uFill>
                <a:ea typeface="Courier New" panose="02070309020205020404" pitchFamily="49" charset="0"/>
                <a:cs typeface="Arial" panose="020B0604020202020204" pitchFamily="34" charset="0"/>
              </a:rPr>
              <a:t>greetings in the marketplaces</a:t>
            </a:r>
            <a:r>
              <a:rPr lang="en-US" sz="3100" kern="100" dirty="0">
                <a:solidFill>
                  <a:prstClr val="black"/>
                </a:solidFill>
                <a:uFill>
                  <a:solidFill>
                    <a:srgbClr val="000000"/>
                  </a:solidFill>
                </a:uFill>
                <a:ea typeface="Courier New" panose="02070309020205020404" pitchFamily="49" charset="0"/>
                <a:cs typeface="Arial" panose="020B0604020202020204" pitchFamily="34" charset="0"/>
              </a:rPr>
              <a:t>, and to be called by men, 'Rabbi, Rabbi.' {8} "But you, do not be called 'Rabbi'; for One is your Teacher, the Christ, and you are all brethren. {9} "Do not call anyone on earth your father; for One is your Father, He who is in heaven. {10} "And do not be called teachers; for One is your Teacher, the Christ. {11} "But he who is greatest among you shall be your servant. {12} "And whoever exalts himself will be humbled, and </a:t>
            </a:r>
            <a:r>
              <a:rPr lang="en-US" sz="3100" u="sng" kern="100" dirty="0">
                <a:solidFill>
                  <a:prstClr val="black"/>
                </a:solidFill>
                <a:uFill>
                  <a:solidFill>
                    <a:srgbClr val="000000"/>
                  </a:solidFill>
                </a:uFill>
                <a:ea typeface="Courier New" panose="02070309020205020404" pitchFamily="49" charset="0"/>
                <a:cs typeface="Arial" panose="020B0604020202020204" pitchFamily="34" charset="0"/>
              </a:rPr>
              <a:t>he who humbles himself will be </a:t>
            </a:r>
            <a:r>
              <a:rPr lang="en-US" sz="3100" u="sng" kern="100" dirty="0">
                <a:solidFill>
                  <a:prstClr val="black"/>
                </a:solidFill>
                <a:uFill>
                  <a:solidFill>
                    <a:srgbClr val="000000"/>
                  </a:solidFill>
                </a:uFill>
                <a:ea typeface="Calibri" panose="020F0502020204030204" pitchFamily="34" charset="0"/>
                <a:cs typeface="Arial" panose="020B0604020202020204" pitchFamily="34" charset="0"/>
              </a:rPr>
              <a:t>exalted</a:t>
            </a:r>
            <a:r>
              <a:rPr lang="en-US" sz="3100" kern="100" dirty="0">
                <a:solidFill>
                  <a:prstClr val="black"/>
                </a:solidFill>
                <a:uFill>
                  <a:solidFill>
                    <a:srgbClr val="000000"/>
                  </a:solidFill>
                </a:uFill>
                <a:ea typeface="Courier New" panose="02070309020205020404" pitchFamily="49" charset="0"/>
                <a:cs typeface="Arial" panose="020B0604020202020204" pitchFamily="34" charset="0"/>
              </a:rPr>
              <a:t>.</a:t>
            </a:r>
            <a:endParaRPr lang="en-US" sz="3100" dirty="0"/>
          </a:p>
        </p:txBody>
      </p:sp>
    </p:spTree>
    <p:extLst>
      <p:ext uri="{BB962C8B-B14F-4D97-AF65-F5344CB8AC3E}">
        <p14:creationId xmlns:p14="http://schemas.microsoft.com/office/powerpoint/2010/main" val="3298011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44732-3370-FA6C-4AAF-A0B3D056623C}"/>
              </a:ext>
            </a:extLst>
          </p:cNvPr>
          <p:cNvSpPr>
            <a:spLocks noGrp="1"/>
          </p:cNvSpPr>
          <p:nvPr>
            <p:ph type="title"/>
          </p:nvPr>
        </p:nvSpPr>
        <p:spPr>
          <a:xfrm>
            <a:off x="0" y="1"/>
            <a:ext cx="9144000" cy="914400"/>
          </a:xfrm>
        </p:spPr>
        <p:txBody>
          <a:bodyPr>
            <a:normAutofit/>
          </a:bodyPr>
          <a:lstStyle/>
          <a:p>
            <a:pPr marL="0" marR="0" lvl="0" indent="0" fontAlgn="base">
              <a:lnSpc>
                <a:spcPct val="90000"/>
              </a:lnSpc>
              <a:buClr>
                <a:srgbClr val="000000"/>
              </a:buClr>
              <a:buSzPts val="1200"/>
              <a:buFont typeface="+mj-lt"/>
              <a:buNone/>
            </a:pPr>
            <a:r>
              <a:rPr lang="en-US" sz="4400" b="1" u="none" strike="noStrike" kern="100" dirty="0">
                <a:solidFill>
                  <a:srgbClr val="FF0000"/>
                </a:solidFill>
                <a:effectLst/>
                <a:uFill>
                  <a:solidFill>
                    <a:srgbClr val="000000"/>
                  </a:solidFill>
                </a:uFill>
                <a:latin typeface="Arial" panose="020B0604020202020204" pitchFamily="34" charset="0"/>
                <a:ea typeface="Courier New" panose="02070309020205020404" pitchFamily="49" charset="0"/>
                <a:cs typeface="Arial" panose="020B0604020202020204" pitchFamily="34" charset="0"/>
              </a:rPr>
              <a:t>II. PRAY</a:t>
            </a:r>
            <a:endParaRPr lang="en-US" sz="4400" u="none" strike="noStrike" kern="100" dirty="0">
              <a:solidFill>
                <a:srgbClr val="FF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D783788-C35F-43DA-A124-DAFF418F669B}"/>
              </a:ext>
            </a:extLst>
          </p:cNvPr>
          <p:cNvSpPr>
            <a:spLocks noGrp="1"/>
          </p:cNvSpPr>
          <p:nvPr>
            <p:ph idx="1"/>
          </p:nvPr>
        </p:nvSpPr>
        <p:spPr>
          <a:xfrm>
            <a:off x="220337" y="914402"/>
            <a:ext cx="8923663" cy="5943598"/>
          </a:xfrm>
        </p:spPr>
        <p:txBody>
          <a:bodyPr>
            <a:noAutofit/>
          </a:bodyPr>
          <a:lstStyle/>
          <a:p>
            <a:pPr marL="457200" lvl="0" indent="-457200" fontAlgn="base">
              <a:lnSpc>
                <a:spcPct val="80000"/>
              </a:lnSpc>
              <a:spcBef>
                <a:spcPts val="0"/>
              </a:spcBef>
              <a:buClr>
                <a:srgbClr val="000000"/>
              </a:buClr>
              <a:buSzPct val="99000"/>
              <a:buFont typeface="Arial" panose="020B0604020202020204" pitchFamily="34" charset="0"/>
              <a:buAutoNum type="alphaUcPeriod"/>
            </a:pPr>
            <a:r>
              <a:rPr lang="en-US" sz="2600" kern="100" dirty="0">
                <a:uFill>
                  <a:solidFill>
                    <a:srgbClr val="000000"/>
                  </a:solidFill>
                </a:uFill>
                <a:ea typeface="Courier New" panose="02070309020205020404" pitchFamily="49" charset="0"/>
                <a:cs typeface="Arial" panose="020B0604020202020204" pitchFamily="34" charset="0"/>
              </a:rPr>
              <a:t>2 Chr 6:36-39 "When they sin against You for there is no one who does not sin, and You become angry with them and deliver them to the enemy, and they take them captive to a land far or near; {37} yet when they come to themselves in the land where they were carried captive, and repent, and make supplication to You in the land of their </a:t>
            </a:r>
            <a:r>
              <a:rPr lang="en-US" sz="2600" kern="100" dirty="0">
                <a:uFill>
                  <a:solidFill>
                    <a:srgbClr val="000000"/>
                  </a:solidFill>
                </a:uFill>
                <a:ea typeface="Times New Roman" panose="02020603050405020304" pitchFamily="18" charset="0"/>
                <a:cs typeface="Arial" panose="020B0604020202020204" pitchFamily="34" charset="0"/>
              </a:rPr>
              <a:t>captivity, saying </a:t>
            </a:r>
            <a:r>
              <a:rPr lang="en-US" sz="2600" kern="100" dirty="0">
                <a:uFill>
                  <a:solidFill>
                    <a:srgbClr val="000000"/>
                  </a:solidFill>
                </a:uFill>
                <a:ea typeface="Courier New" panose="02070309020205020404" pitchFamily="49" charset="0"/>
                <a:cs typeface="Arial" panose="020B0604020202020204" pitchFamily="34" charset="0"/>
              </a:rPr>
              <a:t>'We have sinned, we have done wrong, and have committed wickedness'; {38} "and when they return to You with all their heart and with all their soul in the land of their captivity, where they have been carried captive, and pray toward their land which You gave to their fathers, the city which You have chosen, and toward the temple which I have built for Your name: {39} "then hear from heaven Your dwelling place </a:t>
            </a:r>
            <a:r>
              <a:rPr lang="en-US" sz="2600" u="sng" kern="100" dirty="0">
                <a:uFill>
                  <a:solidFill>
                    <a:srgbClr val="000000"/>
                  </a:solidFill>
                </a:uFill>
                <a:ea typeface="Courier New" panose="02070309020205020404" pitchFamily="49" charset="0"/>
                <a:cs typeface="Arial" panose="020B0604020202020204" pitchFamily="34" charset="0"/>
              </a:rPr>
              <a:t>their prayer</a:t>
            </a:r>
            <a:r>
              <a:rPr lang="en-US" sz="2600" kern="100" dirty="0">
                <a:uFill>
                  <a:solidFill>
                    <a:srgbClr val="000000"/>
                  </a:solidFill>
                </a:uFill>
                <a:ea typeface="Courier New" panose="02070309020205020404" pitchFamily="49" charset="0"/>
                <a:cs typeface="Arial" panose="020B0604020202020204" pitchFamily="34" charset="0"/>
              </a:rPr>
              <a:t> and their supplications, and maintain their cause, and forgive Your people who have sinned against You.</a:t>
            </a:r>
            <a:endParaRPr lang="en-US" sz="2600" kern="100" dirty="0">
              <a:uFill>
                <a:solidFill>
                  <a:srgbClr val="000000"/>
                </a:solidFill>
              </a:u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63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AB7DB-C5A3-9F05-7A0E-1611A88C4F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2EE09F-C438-668F-6CE6-62BFD5288038}"/>
              </a:ext>
            </a:extLst>
          </p:cNvPr>
          <p:cNvSpPr>
            <a:spLocks noGrp="1"/>
          </p:cNvSpPr>
          <p:nvPr>
            <p:ph type="title"/>
          </p:nvPr>
        </p:nvSpPr>
        <p:spPr>
          <a:xfrm>
            <a:off x="0" y="1"/>
            <a:ext cx="9144000" cy="889000"/>
          </a:xfrm>
        </p:spPr>
        <p:txBody>
          <a:bodyPr>
            <a:normAutofit/>
          </a:bodyPr>
          <a:lstStyle/>
          <a:p>
            <a:pPr marL="0" marR="0" lvl="0" indent="0" fontAlgn="base">
              <a:lnSpc>
                <a:spcPct val="90000"/>
              </a:lnSpc>
              <a:buClr>
                <a:srgbClr val="000000"/>
              </a:buClr>
              <a:buSzPts val="1200"/>
              <a:buFont typeface="+mj-lt"/>
              <a:buNone/>
            </a:pPr>
            <a:r>
              <a:rPr lang="en-US" sz="4400" b="1" u="none" strike="noStrike" kern="100" dirty="0">
                <a:solidFill>
                  <a:srgbClr val="FF0000"/>
                </a:solidFill>
                <a:effectLst/>
                <a:uFill>
                  <a:solidFill>
                    <a:srgbClr val="000000"/>
                  </a:solidFill>
                </a:uFill>
                <a:latin typeface="Arial" panose="020B0604020202020204" pitchFamily="34" charset="0"/>
                <a:ea typeface="Courier New" panose="02070309020205020404" pitchFamily="49" charset="0"/>
                <a:cs typeface="Arial" panose="020B0604020202020204" pitchFamily="34" charset="0"/>
              </a:rPr>
              <a:t>II. PRAY</a:t>
            </a:r>
            <a:endParaRPr lang="en-US" sz="4400" u="none" strike="noStrike" kern="100" dirty="0">
              <a:solidFill>
                <a:srgbClr val="FF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E3F7CF6-A2EF-0EE7-2BD0-EE0F9EC1C257}"/>
              </a:ext>
            </a:extLst>
          </p:cNvPr>
          <p:cNvSpPr>
            <a:spLocks noGrp="1"/>
          </p:cNvSpPr>
          <p:nvPr>
            <p:ph idx="1"/>
          </p:nvPr>
        </p:nvSpPr>
        <p:spPr>
          <a:xfrm>
            <a:off x="220337" y="889002"/>
            <a:ext cx="8923663" cy="5968998"/>
          </a:xfrm>
        </p:spPr>
        <p:txBody>
          <a:bodyPr>
            <a:noAutofit/>
          </a:bodyPr>
          <a:lstStyle/>
          <a:p>
            <a:pPr marL="514350" lvl="0" indent="-514350" fontAlgn="base">
              <a:spcBef>
                <a:spcPts val="0"/>
              </a:spcBef>
              <a:buClr>
                <a:srgbClr val="000000"/>
              </a:buClr>
              <a:buSzPct val="99000"/>
              <a:buFont typeface="+mj-lt"/>
              <a:buAutoNum type="alphaUcPeriod" startAt="2"/>
            </a:pPr>
            <a:r>
              <a:rPr lang="en-US" sz="2600" kern="100" dirty="0">
                <a:uFill>
                  <a:solidFill>
                    <a:srgbClr val="000000"/>
                  </a:solidFill>
                </a:uFill>
                <a:ea typeface="Times New Roman" panose="02020603050405020304" pitchFamily="18" charset="0"/>
                <a:cs typeface="Arial" panose="020B0604020202020204" pitchFamily="34" charset="0"/>
              </a:rPr>
              <a:t>Acts 8:18-24 </a:t>
            </a:r>
            <a:r>
              <a:rPr lang="en-US" sz="2600" kern="100" dirty="0">
                <a:uFill>
                  <a:solidFill>
                    <a:srgbClr val="000000"/>
                  </a:solidFill>
                </a:uFill>
                <a:ea typeface="Courier New" panose="02070309020205020404" pitchFamily="49" charset="0"/>
                <a:cs typeface="Arial" panose="020B0604020202020204" pitchFamily="34" charset="0"/>
              </a:rPr>
              <a:t>And when Simon saw that through the laying on of the apostles' hands the Holy Spirit was given, he offered them money, </a:t>
            </a:r>
            <a:r>
              <a:rPr lang="en-US" sz="2600" kern="100" dirty="0">
                <a:uFill>
                  <a:solidFill>
                    <a:srgbClr val="000000"/>
                  </a:solidFill>
                </a:uFill>
                <a:ea typeface="Times New Roman" panose="02020603050405020304" pitchFamily="18" charset="0"/>
                <a:cs typeface="Arial" panose="020B0604020202020204" pitchFamily="34" charset="0"/>
              </a:rPr>
              <a:t>{19} saying, </a:t>
            </a:r>
            <a:r>
              <a:rPr lang="en-US" sz="2600" kern="100" dirty="0">
                <a:uFill>
                  <a:solidFill>
                    <a:srgbClr val="000000"/>
                  </a:solidFill>
                </a:uFill>
                <a:ea typeface="Courier New" panose="02070309020205020404" pitchFamily="49" charset="0"/>
                <a:cs typeface="Arial" panose="020B0604020202020204" pitchFamily="34" charset="0"/>
              </a:rPr>
              <a:t>"Give me this power also, that anyone on whom I lay hands may receive the Holy Spirit." {20} But Peter said to him, "Your money perish with you, because you thought that the gift of God could be purchased with money! {21} You have neither part nor portion in this matter, for your heart is not right in the sight of God. {22} "Repent therefore of this your wickedness, and </a:t>
            </a:r>
            <a:r>
              <a:rPr lang="en-US" sz="2600" u="sng" kern="100" dirty="0">
                <a:uFill>
                  <a:solidFill>
                    <a:srgbClr val="000000"/>
                  </a:solidFill>
                </a:uFill>
                <a:ea typeface="Courier New" panose="02070309020205020404" pitchFamily="49" charset="0"/>
                <a:cs typeface="Arial" panose="020B0604020202020204" pitchFamily="34" charset="0"/>
              </a:rPr>
              <a:t>pray</a:t>
            </a:r>
            <a:r>
              <a:rPr lang="en-US" sz="2600" kern="100" dirty="0">
                <a:uFill>
                  <a:solidFill>
                    <a:srgbClr val="000000"/>
                  </a:solidFill>
                </a:uFill>
                <a:ea typeface="Courier New" panose="02070309020205020404" pitchFamily="49" charset="0"/>
                <a:cs typeface="Arial" panose="020B0604020202020204" pitchFamily="34" charset="0"/>
              </a:rPr>
              <a:t> God if perhaps the thought of your heart may be forgiven you. {23} "For I see that you are poisoned by bitterness and bound by iniquity. {24} Then Simon answered and said, "Pray to the Lord for me, that none of the things which you have spoken may come upon me </a:t>
            </a:r>
            <a:endParaRPr lang="en-US" sz="2600" kern="100" dirty="0">
              <a:uFill>
                <a:solidFill>
                  <a:srgbClr val="000000"/>
                </a:solidFill>
              </a:u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4459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E72A1-2172-F43B-5C01-125C42286E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949000-7797-6A3D-F624-9B76760FBE96}"/>
              </a:ext>
            </a:extLst>
          </p:cNvPr>
          <p:cNvSpPr>
            <a:spLocks noGrp="1"/>
          </p:cNvSpPr>
          <p:nvPr>
            <p:ph type="title"/>
          </p:nvPr>
        </p:nvSpPr>
        <p:spPr>
          <a:xfrm>
            <a:off x="0" y="1"/>
            <a:ext cx="9144000" cy="838200"/>
          </a:xfrm>
        </p:spPr>
        <p:txBody>
          <a:bodyPr>
            <a:normAutofit/>
          </a:bodyPr>
          <a:lstStyle/>
          <a:p>
            <a:pPr marL="0" marR="0" lvl="0" indent="0" fontAlgn="base">
              <a:lnSpc>
                <a:spcPct val="90000"/>
              </a:lnSpc>
              <a:buClr>
                <a:srgbClr val="000000"/>
              </a:buClr>
              <a:buSzPts val="1200"/>
              <a:buFont typeface="+mj-lt"/>
              <a:buNone/>
            </a:pPr>
            <a:r>
              <a:rPr lang="en-US" sz="4400" b="1" u="none" strike="noStrike" kern="100" dirty="0">
                <a:solidFill>
                  <a:srgbClr val="FF0000"/>
                </a:solidFill>
                <a:effectLst/>
                <a:uFill>
                  <a:solidFill>
                    <a:srgbClr val="000000"/>
                  </a:solidFill>
                </a:uFill>
                <a:latin typeface="Arial" panose="020B0604020202020204" pitchFamily="34" charset="0"/>
                <a:ea typeface="Courier New" panose="02070309020205020404" pitchFamily="49" charset="0"/>
                <a:cs typeface="Arial" panose="020B0604020202020204" pitchFamily="34" charset="0"/>
              </a:rPr>
              <a:t>II. PRAY</a:t>
            </a:r>
            <a:endParaRPr lang="en-US" sz="4400" u="none" strike="noStrike" kern="100" dirty="0">
              <a:solidFill>
                <a:srgbClr val="FF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E544C27-78C5-8509-AF0B-17FF641C1F67}"/>
              </a:ext>
            </a:extLst>
          </p:cNvPr>
          <p:cNvSpPr>
            <a:spLocks noGrp="1"/>
          </p:cNvSpPr>
          <p:nvPr>
            <p:ph idx="1"/>
          </p:nvPr>
        </p:nvSpPr>
        <p:spPr>
          <a:xfrm>
            <a:off x="220337" y="660400"/>
            <a:ext cx="8923663" cy="6197600"/>
          </a:xfrm>
        </p:spPr>
        <p:txBody>
          <a:bodyPr>
            <a:normAutofit fontScale="77500" lnSpcReduction="20000"/>
          </a:bodyPr>
          <a:lstStyle/>
          <a:p>
            <a:pPr marL="457200" lvl="0" indent="-457200" fontAlgn="base">
              <a:lnSpc>
                <a:spcPct val="100000"/>
              </a:lnSpc>
              <a:spcBef>
                <a:spcPts val="0"/>
              </a:spcBef>
              <a:buClr>
                <a:srgbClr val="000000"/>
              </a:buClr>
              <a:buSzPct val="99000"/>
              <a:buFont typeface="+mj-lt"/>
              <a:buAutoNum type="alphaUcPeriod" startAt="3"/>
            </a:pPr>
            <a:r>
              <a:rPr lang="en-US" kern="100" dirty="0">
                <a:uFill>
                  <a:solidFill>
                    <a:srgbClr val="000000"/>
                  </a:solidFill>
                </a:uFill>
                <a:ea typeface="Times New Roman" panose="02020603050405020304" pitchFamily="18" charset="0"/>
                <a:cs typeface="Arial" panose="020B0604020202020204" pitchFamily="34" charset="0"/>
              </a:rPr>
              <a:t>James 5:13-20 </a:t>
            </a:r>
            <a:r>
              <a:rPr lang="en-US" kern="100" dirty="0">
                <a:uFill>
                  <a:solidFill>
                    <a:srgbClr val="000000"/>
                  </a:solidFill>
                </a:uFill>
                <a:ea typeface="Courier New" panose="02070309020205020404" pitchFamily="49" charset="0"/>
                <a:cs typeface="Arial" panose="020B0604020202020204" pitchFamily="34" charset="0"/>
              </a:rPr>
              <a:t>Is anyone among you suffering? Let him pray. Is anyone cheerful? Let him sing psalms. {14} Is anyone among you sick? Let him call for the elders of the church, and let them </a:t>
            </a:r>
            <a:r>
              <a:rPr lang="en-US" u="sng" kern="100" dirty="0">
                <a:uFill>
                  <a:solidFill>
                    <a:srgbClr val="000000"/>
                  </a:solidFill>
                </a:uFill>
                <a:ea typeface="Courier New" panose="02070309020205020404" pitchFamily="49" charset="0"/>
                <a:cs typeface="Arial" panose="020B0604020202020204" pitchFamily="34" charset="0"/>
              </a:rPr>
              <a:t>pray over him</a:t>
            </a:r>
            <a:r>
              <a:rPr lang="en-US" kern="100" dirty="0">
                <a:uFill>
                  <a:solidFill>
                    <a:srgbClr val="000000"/>
                  </a:solidFill>
                </a:uFill>
                <a:ea typeface="Courier New" panose="02070309020205020404" pitchFamily="49" charset="0"/>
                <a:cs typeface="Arial" panose="020B0604020202020204" pitchFamily="34" charset="0"/>
              </a:rPr>
              <a:t>, anointing him with oil in the name of the Lord. {15} And the </a:t>
            </a:r>
            <a:r>
              <a:rPr lang="en-US" u="sng" kern="100" dirty="0">
                <a:uFill>
                  <a:solidFill>
                    <a:srgbClr val="000000"/>
                  </a:solidFill>
                </a:uFill>
                <a:ea typeface="Courier New" panose="02070309020205020404" pitchFamily="49" charset="0"/>
                <a:cs typeface="Arial" panose="020B0604020202020204" pitchFamily="34" charset="0"/>
              </a:rPr>
              <a:t>prayer of faith</a:t>
            </a:r>
            <a:r>
              <a:rPr lang="en-US" kern="100" dirty="0">
                <a:uFill>
                  <a:solidFill>
                    <a:srgbClr val="000000"/>
                  </a:solidFill>
                </a:uFill>
                <a:ea typeface="Courier New" panose="02070309020205020404" pitchFamily="49" charset="0"/>
                <a:cs typeface="Arial" panose="020B0604020202020204" pitchFamily="34" charset="0"/>
              </a:rPr>
              <a:t> will save the sick, and the Lord will raise him up. And if he has committed sins, he will be forgiven. {16} Confess your trespasses to one another, and </a:t>
            </a:r>
            <a:r>
              <a:rPr lang="en-US" u="sng" kern="100" dirty="0">
                <a:uFill>
                  <a:solidFill>
                    <a:srgbClr val="000000"/>
                  </a:solidFill>
                </a:uFill>
                <a:ea typeface="Courier New" panose="02070309020205020404" pitchFamily="49" charset="0"/>
                <a:cs typeface="Arial" panose="020B0604020202020204" pitchFamily="34" charset="0"/>
              </a:rPr>
              <a:t>pray for one another</a:t>
            </a:r>
            <a:r>
              <a:rPr lang="en-US" kern="100" dirty="0">
                <a:uFill>
                  <a:solidFill>
                    <a:srgbClr val="000000"/>
                  </a:solidFill>
                </a:uFill>
                <a:ea typeface="Courier New" panose="02070309020205020404" pitchFamily="49" charset="0"/>
                <a:cs typeface="Arial" panose="020B0604020202020204" pitchFamily="34" charset="0"/>
              </a:rPr>
              <a:t>, that you may be healed. </a:t>
            </a:r>
            <a:r>
              <a:rPr lang="en-US" u="sng" kern="100" dirty="0">
                <a:uFill>
                  <a:solidFill>
                    <a:srgbClr val="000000"/>
                  </a:solidFill>
                </a:uFill>
                <a:ea typeface="Courier New" panose="02070309020205020404" pitchFamily="49" charset="0"/>
                <a:cs typeface="Arial" panose="020B0604020202020204" pitchFamily="34" charset="0"/>
              </a:rPr>
              <a:t>The effective, fervent prayer of a righteous man avails much</a:t>
            </a:r>
            <a:r>
              <a:rPr lang="en-US" kern="100" dirty="0">
                <a:uFill>
                  <a:solidFill>
                    <a:srgbClr val="000000"/>
                  </a:solidFill>
                </a:uFill>
                <a:ea typeface="Courier New" panose="02070309020205020404" pitchFamily="49" charset="0"/>
                <a:cs typeface="Arial" panose="020B0604020202020204" pitchFamily="34" charset="0"/>
              </a:rPr>
              <a:t>. {17} Elijah was a man with a nature like ours, and he </a:t>
            </a:r>
            <a:r>
              <a:rPr lang="en-US" u="sng" kern="100" dirty="0">
                <a:uFill>
                  <a:solidFill>
                    <a:srgbClr val="000000"/>
                  </a:solidFill>
                </a:uFill>
                <a:ea typeface="Courier New" panose="02070309020205020404" pitchFamily="49" charset="0"/>
                <a:cs typeface="Arial" panose="020B0604020202020204" pitchFamily="34" charset="0"/>
              </a:rPr>
              <a:t>prayed earnestly</a:t>
            </a:r>
            <a:r>
              <a:rPr lang="en-US" kern="100" dirty="0">
                <a:uFill>
                  <a:solidFill>
                    <a:srgbClr val="000000"/>
                  </a:solidFill>
                </a:uFill>
                <a:ea typeface="Courier New" panose="02070309020205020404" pitchFamily="49" charset="0"/>
                <a:cs typeface="Arial" panose="020B0604020202020204" pitchFamily="34" charset="0"/>
              </a:rPr>
              <a:t> that it would not rain; and it did not rain on the land for three years and six months. {18 And he </a:t>
            </a:r>
            <a:r>
              <a:rPr lang="en-US" u="sng" kern="100" dirty="0">
                <a:uFill>
                  <a:solidFill>
                    <a:srgbClr val="000000"/>
                  </a:solidFill>
                </a:uFill>
                <a:ea typeface="Courier New" panose="02070309020205020404" pitchFamily="49" charset="0"/>
                <a:cs typeface="Arial" panose="020B0604020202020204" pitchFamily="34" charset="0"/>
              </a:rPr>
              <a:t>prayed again</a:t>
            </a:r>
            <a:r>
              <a:rPr lang="en-US" kern="100" dirty="0">
                <a:uFill>
                  <a:solidFill>
                    <a:srgbClr val="000000"/>
                  </a:solidFill>
                </a:uFill>
                <a:ea typeface="Courier New" panose="02070309020205020404" pitchFamily="49" charset="0"/>
                <a:cs typeface="Arial" panose="020B0604020202020204" pitchFamily="34" charset="0"/>
              </a:rPr>
              <a:t>, and the heaven gave rain, and the earth produced its fruit. {19} Brethren, if anyone among you wanders from the truth, and someone turns him back, {20} let him know that he who turns a sinner from the error of his way will save a soul from death and cover a multitude of sins.</a:t>
            </a:r>
            <a:endParaRPr lang="en-US" dirty="0"/>
          </a:p>
        </p:txBody>
      </p:sp>
    </p:spTree>
    <p:extLst>
      <p:ext uri="{BB962C8B-B14F-4D97-AF65-F5344CB8AC3E}">
        <p14:creationId xmlns:p14="http://schemas.microsoft.com/office/powerpoint/2010/main" val="3580136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4B267-D3F0-7CD7-CF62-62B6DADBE852}"/>
              </a:ext>
            </a:extLst>
          </p:cNvPr>
          <p:cNvSpPr>
            <a:spLocks noGrp="1"/>
          </p:cNvSpPr>
          <p:nvPr>
            <p:ph type="title"/>
          </p:nvPr>
        </p:nvSpPr>
        <p:spPr/>
        <p:txBody>
          <a:bodyPr>
            <a:normAutofit/>
          </a:bodyPr>
          <a:lstStyle/>
          <a:p>
            <a:pPr marL="342900" marR="0" lvl="0" indent="-342900" fontAlgn="base">
              <a:lnSpc>
                <a:spcPct val="90000"/>
              </a:lnSpc>
              <a:buClr>
                <a:srgbClr val="FF0000"/>
              </a:buClr>
              <a:buSzPct val="99000"/>
              <a:buFont typeface="+mj-lt"/>
              <a:buAutoNum type="romanUcPeriod" startAt="3"/>
            </a:pPr>
            <a:r>
              <a:rPr lang="en-US" sz="4400" b="1" u="none" strike="noStrike" kern="100" dirty="0">
                <a:solidFill>
                  <a:srgbClr val="FF0000"/>
                </a:solidFill>
                <a:effectLst/>
                <a:uFill>
                  <a:solidFill>
                    <a:srgbClr val="000000"/>
                  </a:solidFill>
                </a:uFill>
                <a:latin typeface="Arial" panose="020B0604020202020204" pitchFamily="34" charset="0"/>
                <a:ea typeface="Courier New" panose="02070309020205020404" pitchFamily="49" charset="0"/>
                <a:cs typeface="Arial" panose="020B0604020202020204" pitchFamily="34" charset="0"/>
              </a:rPr>
              <a:t> SEEK MY FACE</a:t>
            </a:r>
            <a:endParaRPr lang="en-US" sz="4400" u="none" strike="noStrike" kern="100" dirty="0">
              <a:solidFill>
                <a:srgbClr val="FF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AE43C32-2E20-0617-9825-0FBE4E00DD20}"/>
              </a:ext>
            </a:extLst>
          </p:cNvPr>
          <p:cNvSpPr>
            <a:spLocks noGrp="1"/>
          </p:cNvSpPr>
          <p:nvPr>
            <p:ph idx="1"/>
          </p:nvPr>
        </p:nvSpPr>
        <p:spPr/>
        <p:txBody>
          <a:bodyPr/>
          <a:lstStyle/>
          <a:p>
            <a:pPr marL="457200" lvl="0" indent="-457200" fontAlgn="base">
              <a:buClr>
                <a:srgbClr val="000000"/>
              </a:buClr>
              <a:buSzPct val="99000"/>
              <a:buFont typeface="Arial" panose="020B0604020202020204" pitchFamily="34" charset="0"/>
              <a:buAutoNum type="alphaUcPeriod"/>
            </a:pPr>
            <a:r>
              <a:rPr lang="en-US" kern="100" dirty="0" err="1">
                <a:uFill>
                  <a:solidFill>
                    <a:srgbClr val="000000"/>
                  </a:solidFill>
                </a:uFill>
                <a:ea typeface="Courier New" panose="02070309020205020404" pitchFamily="49" charset="0"/>
                <a:cs typeface="Arial" panose="020B0604020202020204" pitchFamily="34" charset="0"/>
              </a:rPr>
              <a:t>Psa</a:t>
            </a:r>
            <a:r>
              <a:rPr lang="en-US" kern="100" dirty="0">
                <a:uFill>
                  <a:solidFill>
                    <a:srgbClr val="000000"/>
                  </a:solidFill>
                </a:uFill>
                <a:ea typeface="Courier New" panose="02070309020205020404" pitchFamily="49" charset="0"/>
                <a:cs typeface="Arial" panose="020B0604020202020204" pitchFamily="34" charset="0"/>
              </a:rPr>
              <a:t> 105:3-4 Glory in His holy name; Let the hearts of those rejoice, who </a:t>
            </a:r>
            <a:r>
              <a:rPr lang="en-US" u="sng" kern="100" dirty="0">
                <a:uFill>
                  <a:solidFill>
                    <a:srgbClr val="000000"/>
                  </a:solidFill>
                </a:uFill>
                <a:ea typeface="Courier New" panose="02070309020205020404" pitchFamily="49" charset="0"/>
                <a:cs typeface="Arial" panose="020B0604020202020204" pitchFamily="34" charset="0"/>
              </a:rPr>
              <a:t>seek the LORD</a:t>
            </a:r>
            <a:r>
              <a:rPr lang="en-US" kern="100" dirty="0">
                <a:uFill>
                  <a:solidFill>
                    <a:srgbClr val="000000"/>
                  </a:solidFill>
                </a:uFill>
                <a:ea typeface="Courier New" panose="02070309020205020404" pitchFamily="49" charset="0"/>
                <a:cs typeface="Arial" panose="020B0604020202020204" pitchFamily="34" charset="0"/>
              </a:rPr>
              <a:t>! {4} </a:t>
            </a:r>
            <a:r>
              <a:rPr lang="en-US" u="sng" kern="100" dirty="0">
                <a:uFill>
                  <a:solidFill>
                    <a:srgbClr val="000000"/>
                  </a:solidFill>
                </a:uFill>
                <a:ea typeface="Courier New" panose="02070309020205020404" pitchFamily="49" charset="0"/>
                <a:cs typeface="Arial" panose="020B0604020202020204" pitchFamily="34" charset="0"/>
              </a:rPr>
              <a:t>Seek the LORD</a:t>
            </a:r>
            <a:r>
              <a:rPr lang="en-US" kern="100" dirty="0">
                <a:uFill>
                  <a:solidFill>
                    <a:srgbClr val="000000"/>
                  </a:solidFill>
                </a:uFill>
                <a:ea typeface="Courier New" panose="02070309020205020404" pitchFamily="49" charset="0"/>
                <a:cs typeface="Arial" panose="020B0604020202020204" pitchFamily="34" charset="0"/>
              </a:rPr>
              <a:t> and His strength; </a:t>
            </a:r>
            <a:r>
              <a:rPr lang="en-US" u="sng" kern="100" dirty="0">
                <a:uFill>
                  <a:solidFill>
                    <a:srgbClr val="000000"/>
                  </a:solidFill>
                </a:uFill>
                <a:ea typeface="Courier New" panose="02070309020205020404" pitchFamily="49" charset="0"/>
                <a:cs typeface="Arial" panose="020B0604020202020204" pitchFamily="34" charset="0"/>
              </a:rPr>
              <a:t>Seek His face</a:t>
            </a:r>
            <a:r>
              <a:rPr lang="en-US" kern="100" dirty="0">
                <a:uFill>
                  <a:solidFill>
                    <a:srgbClr val="000000"/>
                  </a:solidFill>
                </a:uFill>
                <a:ea typeface="Courier New" panose="02070309020205020404" pitchFamily="49" charset="0"/>
                <a:cs typeface="Arial" panose="020B0604020202020204" pitchFamily="34" charset="0"/>
              </a:rPr>
              <a:t> evermore.</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lvl="0" indent="-457200" fontAlgn="base">
              <a:buClr>
                <a:srgbClr val="000000"/>
              </a:buClr>
              <a:buSzPct val="99000"/>
              <a:buFont typeface="Arial" panose="020B0604020202020204" pitchFamily="34" charset="0"/>
              <a:buAutoNum type="alphaUcPeriod"/>
            </a:pPr>
            <a:r>
              <a:rPr lang="en-US" kern="100" dirty="0">
                <a:uFill>
                  <a:solidFill>
                    <a:srgbClr val="000000"/>
                  </a:solidFill>
                </a:uFill>
                <a:ea typeface="Courier New" panose="02070309020205020404" pitchFamily="49" charset="0"/>
                <a:cs typeface="Arial" panose="020B0604020202020204" pitchFamily="34" charset="0"/>
              </a:rPr>
              <a:t>Deu 4:29  But from there you will seek the LORD your God, and you will find Him if you </a:t>
            </a:r>
            <a:r>
              <a:rPr lang="en-US" u="sng" kern="100" dirty="0">
                <a:uFill>
                  <a:solidFill>
                    <a:srgbClr val="000000"/>
                  </a:solidFill>
                </a:uFill>
                <a:ea typeface="Courier New" panose="02070309020205020404" pitchFamily="49" charset="0"/>
                <a:cs typeface="Arial" panose="020B0604020202020204" pitchFamily="34" charset="0"/>
              </a:rPr>
              <a:t>seek Him with all your heart and with all your soul</a:t>
            </a:r>
            <a:r>
              <a:rPr lang="en-US" kern="100" dirty="0">
                <a:uFill>
                  <a:solidFill>
                    <a:srgbClr val="000000"/>
                  </a:solidFill>
                </a:uFill>
                <a:ea typeface="Courier New" panose="02070309020205020404" pitchFamily="49" charset="0"/>
                <a:cs typeface="Arial" panose="020B0604020202020204" pitchFamily="34" charset="0"/>
              </a:rPr>
              <a:t> </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lvl="0" indent="-457200" fontAlgn="base">
              <a:buClr>
                <a:srgbClr val="000000"/>
              </a:buClr>
              <a:buSzPct val="99000"/>
              <a:buFont typeface="Arial" panose="020B0604020202020204" pitchFamily="34" charset="0"/>
              <a:buAutoNum type="alphaUcPeriod"/>
            </a:pPr>
            <a:r>
              <a:rPr lang="en-US" kern="100" dirty="0">
                <a:uFill>
                  <a:solidFill>
                    <a:srgbClr val="000000"/>
                  </a:solidFill>
                </a:uFill>
                <a:ea typeface="Times New Roman" panose="02020603050405020304" pitchFamily="18" charset="0"/>
                <a:cs typeface="Arial" panose="020B0604020202020204" pitchFamily="34" charset="0"/>
              </a:rPr>
              <a:t>1 Pet 3:12 </a:t>
            </a:r>
            <a:r>
              <a:rPr lang="en-US" kern="100" dirty="0">
                <a:uFill>
                  <a:solidFill>
                    <a:srgbClr val="000000"/>
                  </a:solidFill>
                </a:uFill>
                <a:ea typeface="Courier New" panose="02070309020205020404" pitchFamily="49" charset="0"/>
                <a:cs typeface="Arial" panose="020B0604020202020204" pitchFamily="34" charset="0"/>
              </a:rPr>
              <a:t>For the eyes of the LORD are on the righteous, And His ears are open to their prayers; But the </a:t>
            </a:r>
            <a:r>
              <a:rPr lang="en-US" u="sng" kern="100" dirty="0">
                <a:uFill>
                  <a:solidFill>
                    <a:srgbClr val="000000"/>
                  </a:solidFill>
                </a:uFill>
                <a:ea typeface="Courier New" panose="02070309020205020404" pitchFamily="49" charset="0"/>
                <a:cs typeface="Arial" panose="020B0604020202020204" pitchFamily="34" charset="0"/>
              </a:rPr>
              <a:t>face of the LORD is </a:t>
            </a:r>
            <a:r>
              <a:rPr lang="en-US" u="sng" kern="100" dirty="0">
                <a:uFill>
                  <a:solidFill>
                    <a:srgbClr val="000000"/>
                  </a:solidFill>
                </a:uFill>
                <a:ea typeface="Times New Roman" panose="02020603050405020304" pitchFamily="18" charset="0"/>
                <a:cs typeface="Arial" panose="020B0604020202020204" pitchFamily="34" charset="0"/>
              </a:rPr>
              <a:t>against those who </a:t>
            </a:r>
            <a:r>
              <a:rPr lang="en-US" u="sng" kern="100" dirty="0">
                <a:uFill>
                  <a:solidFill>
                    <a:srgbClr val="000000"/>
                  </a:solidFill>
                </a:uFill>
                <a:ea typeface="Courier New" panose="02070309020205020404" pitchFamily="49" charset="0"/>
                <a:cs typeface="Arial" panose="020B0604020202020204" pitchFamily="34" charset="0"/>
              </a:rPr>
              <a:t>do evil</a:t>
            </a:r>
            <a:r>
              <a:rPr lang="en-US" kern="100" dirty="0">
                <a:uFill>
                  <a:solidFill>
                    <a:srgbClr val="000000"/>
                  </a:solidFill>
                </a:uFill>
                <a:ea typeface="Courier New" panose="02070309020205020404" pitchFamily="49" charset="0"/>
                <a:cs typeface="Arial" panose="020B0604020202020204" pitchFamily="34" charset="0"/>
              </a:rPr>
              <a:t>.</a:t>
            </a:r>
            <a:endParaRPr lang="en-US" dirty="0"/>
          </a:p>
        </p:txBody>
      </p:sp>
    </p:spTree>
    <p:extLst>
      <p:ext uri="{BB962C8B-B14F-4D97-AF65-F5344CB8AC3E}">
        <p14:creationId xmlns:p14="http://schemas.microsoft.com/office/powerpoint/2010/main" val="135756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28013-B23C-E968-AE7C-FEAA3EF13639}"/>
              </a:ext>
            </a:extLst>
          </p:cNvPr>
          <p:cNvSpPr>
            <a:spLocks noGrp="1"/>
          </p:cNvSpPr>
          <p:nvPr>
            <p:ph type="title"/>
          </p:nvPr>
        </p:nvSpPr>
        <p:spPr>
          <a:xfrm>
            <a:off x="0" y="1"/>
            <a:ext cx="9144000" cy="914400"/>
          </a:xfrm>
        </p:spPr>
        <p:txBody>
          <a:bodyPr>
            <a:normAutofit/>
          </a:bodyPr>
          <a:lstStyle/>
          <a:p>
            <a:pPr marL="0" marR="0" lvl="0" indent="0" fontAlgn="base">
              <a:lnSpc>
                <a:spcPct val="90000"/>
              </a:lnSpc>
              <a:buClr>
                <a:srgbClr val="000000"/>
              </a:buClr>
              <a:buSzPts val="1200"/>
              <a:buFont typeface="+mj-lt"/>
              <a:buNone/>
            </a:pPr>
            <a:r>
              <a:rPr lang="en-US" sz="3800" b="1" u="none" strike="noStrike" kern="100" dirty="0">
                <a:solidFill>
                  <a:srgbClr val="FF0000"/>
                </a:solidFill>
                <a:effectLst/>
                <a:uFill>
                  <a:solidFill>
                    <a:srgbClr val="000000"/>
                  </a:solidFill>
                </a:uFill>
                <a:latin typeface="Arial" panose="020B0604020202020204" pitchFamily="34" charset="0"/>
                <a:ea typeface="Courier New" panose="02070309020205020404" pitchFamily="49" charset="0"/>
                <a:cs typeface="Arial" panose="020B0604020202020204" pitchFamily="34" charset="0"/>
              </a:rPr>
              <a:t>IV. TURN FROM YOUR WICKED WAYS</a:t>
            </a:r>
            <a:endParaRPr lang="en-US" sz="3800" u="none" strike="noStrike" kern="100" dirty="0">
              <a:solidFill>
                <a:srgbClr val="FF0000"/>
              </a:solidFill>
              <a:effectLst/>
              <a:uFill>
                <a:solidFill>
                  <a:srgbClr val="000000"/>
                </a:solidFill>
              </a:u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BB3AED1-47FC-2319-FA4A-3DB695FB2BC1}"/>
              </a:ext>
            </a:extLst>
          </p:cNvPr>
          <p:cNvSpPr>
            <a:spLocks noGrp="1"/>
          </p:cNvSpPr>
          <p:nvPr>
            <p:ph idx="1"/>
          </p:nvPr>
        </p:nvSpPr>
        <p:spPr>
          <a:xfrm>
            <a:off x="220337" y="914402"/>
            <a:ext cx="8923663" cy="5943598"/>
          </a:xfrm>
        </p:spPr>
        <p:txBody>
          <a:bodyPr>
            <a:normAutofit fontScale="85000" lnSpcReduction="10000"/>
          </a:bodyPr>
          <a:lstStyle/>
          <a:p>
            <a:pPr marL="457200" lvl="0" indent="-457200" fontAlgn="base">
              <a:lnSpc>
                <a:spcPct val="100000"/>
              </a:lnSpc>
              <a:spcBef>
                <a:spcPts val="0"/>
              </a:spcBef>
              <a:buClr>
                <a:srgbClr val="000000"/>
              </a:buClr>
              <a:buSzPct val="99000"/>
              <a:buFont typeface="Arial" panose="020B0604020202020204" pitchFamily="34" charset="0"/>
              <a:buAutoNum type="alphaUcPeriod"/>
            </a:pPr>
            <a:r>
              <a:rPr lang="en-US" sz="3100" kern="100" dirty="0" err="1">
                <a:uFill>
                  <a:solidFill>
                    <a:srgbClr val="000000"/>
                  </a:solidFill>
                </a:uFill>
                <a:ea typeface="Courier New" panose="02070309020205020404" pitchFamily="49" charset="0"/>
                <a:cs typeface="Arial" panose="020B0604020202020204" pitchFamily="34" charset="0"/>
              </a:rPr>
              <a:t>Ezek</a:t>
            </a:r>
            <a:r>
              <a:rPr lang="en-US" sz="3100" kern="100" dirty="0">
                <a:uFill>
                  <a:solidFill>
                    <a:srgbClr val="000000"/>
                  </a:solidFill>
                </a:uFill>
                <a:ea typeface="Courier New" panose="02070309020205020404" pitchFamily="49" charset="0"/>
                <a:cs typeface="Arial" panose="020B0604020202020204" pitchFamily="34" charset="0"/>
              </a:rPr>
              <a:t> 18:21-23 But if a wicked man </a:t>
            </a:r>
            <a:r>
              <a:rPr lang="en-US" sz="3100" u="sng" kern="100" dirty="0">
                <a:uFill>
                  <a:solidFill>
                    <a:srgbClr val="000000"/>
                  </a:solidFill>
                </a:uFill>
                <a:ea typeface="Courier New" panose="02070309020205020404" pitchFamily="49" charset="0"/>
                <a:cs typeface="Arial" panose="020B0604020202020204" pitchFamily="34" charset="0"/>
              </a:rPr>
              <a:t>turns from all his sins</a:t>
            </a:r>
            <a:r>
              <a:rPr lang="en-US" sz="3100" kern="100" dirty="0">
                <a:uFill>
                  <a:solidFill>
                    <a:srgbClr val="000000"/>
                  </a:solidFill>
                </a:uFill>
                <a:ea typeface="Courier New" panose="02070309020205020404" pitchFamily="49" charset="0"/>
                <a:cs typeface="Arial" panose="020B0604020202020204" pitchFamily="34" charset="0"/>
              </a:rPr>
              <a:t> which he has committed, keeps all My statutes, and does what is lawful and right, he shall surely live; he shall not die. {22} "None of the transgressions which he has committed shall be remembered against him; because of the righteousness which he has done, he shall live. {23} “Do I have any pleasure at all that the wicked should die?" says the Lord GOD, "and not that he should turn from his ways and live?</a:t>
            </a:r>
            <a:endParaRPr lang="en-US" sz="3100" kern="100" dirty="0">
              <a:uFill>
                <a:solidFill>
                  <a:srgbClr val="000000"/>
                </a:solidFill>
              </a:uFill>
              <a:ea typeface="Times New Roman" panose="02020603050405020304" pitchFamily="18" charset="0"/>
              <a:cs typeface="Times New Roman" panose="02020603050405020304" pitchFamily="18" charset="0"/>
            </a:endParaRPr>
          </a:p>
          <a:p>
            <a:pPr marL="457200" lvl="0" indent="-457200" fontAlgn="base">
              <a:spcBef>
                <a:spcPts val="0"/>
              </a:spcBef>
              <a:buClr>
                <a:srgbClr val="000000"/>
              </a:buClr>
              <a:buSzPct val="99000"/>
              <a:buFont typeface="Arial" panose="020B0604020202020204" pitchFamily="34" charset="0"/>
              <a:buAutoNum type="alphaUcPeriod"/>
            </a:pPr>
            <a:r>
              <a:rPr lang="en-US" sz="3100" kern="100" dirty="0">
                <a:uFill>
                  <a:solidFill>
                    <a:srgbClr val="000000"/>
                  </a:solidFill>
                </a:uFill>
                <a:ea typeface="Courier New" panose="02070309020205020404" pitchFamily="49" charset="0"/>
                <a:cs typeface="Arial" panose="020B0604020202020204" pitchFamily="34" charset="0"/>
              </a:rPr>
              <a:t>2 Pet 3:9  The Lord is not slack concerning His promise, as some count slackness, but is longsuffering toward us, not willing that any should perish but that </a:t>
            </a:r>
            <a:r>
              <a:rPr lang="en-US" sz="3100" u="sng" kern="100" dirty="0">
                <a:uFill>
                  <a:solidFill>
                    <a:srgbClr val="000000"/>
                  </a:solidFill>
                </a:uFill>
                <a:ea typeface="Courier New" panose="02070309020205020404" pitchFamily="49" charset="0"/>
                <a:cs typeface="Arial" panose="020B0604020202020204" pitchFamily="34" charset="0"/>
              </a:rPr>
              <a:t>all should come to repentance</a:t>
            </a:r>
            <a:r>
              <a:rPr lang="en-US" sz="3100" kern="100" dirty="0">
                <a:uFill>
                  <a:solidFill>
                    <a:srgbClr val="000000"/>
                  </a:solidFill>
                </a:uFill>
                <a:ea typeface="Courier New" panose="02070309020205020404" pitchFamily="49" charset="0"/>
                <a:cs typeface="Arial" panose="020B0604020202020204" pitchFamily="34" charset="0"/>
              </a:rPr>
              <a:t>.</a:t>
            </a:r>
            <a:endParaRPr lang="en-US" sz="3100" kern="100" dirty="0">
              <a:uFill>
                <a:solidFill>
                  <a:srgbClr val="000000"/>
                </a:solidFill>
              </a:uFill>
              <a:ea typeface="Times New Roman" panose="02020603050405020304" pitchFamily="18" charset="0"/>
              <a:cs typeface="Times New Roman" panose="02020603050405020304" pitchFamily="18" charset="0"/>
            </a:endParaRPr>
          </a:p>
          <a:p>
            <a:pPr marL="457200" lvl="0" indent="-457200" fontAlgn="base">
              <a:spcBef>
                <a:spcPts val="0"/>
              </a:spcBef>
              <a:buClr>
                <a:srgbClr val="000000"/>
              </a:buClr>
              <a:buSzPct val="99000"/>
              <a:buFont typeface="Arial" panose="020B0604020202020204" pitchFamily="34" charset="0"/>
              <a:buAutoNum type="alphaUcPeriod"/>
            </a:pPr>
            <a:r>
              <a:rPr lang="en-US" sz="3100" kern="100" dirty="0">
                <a:uFill>
                  <a:solidFill>
                    <a:srgbClr val="000000"/>
                  </a:solidFill>
                </a:uFill>
                <a:ea typeface="Times New Roman" panose="02020603050405020304" pitchFamily="18" charset="0"/>
                <a:cs typeface="Arial" panose="020B0604020202020204" pitchFamily="34" charset="0"/>
              </a:rPr>
              <a:t>Acts 17:30 </a:t>
            </a:r>
            <a:r>
              <a:rPr lang="en-US" sz="3100" kern="100" dirty="0">
                <a:uFill>
                  <a:solidFill>
                    <a:srgbClr val="000000"/>
                  </a:solidFill>
                </a:uFill>
                <a:ea typeface="Courier New" panose="02070309020205020404" pitchFamily="49" charset="0"/>
                <a:cs typeface="Arial" panose="020B0604020202020204" pitchFamily="34" charset="0"/>
              </a:rPr>
              <a:t>"Truly, these times of ignorance God overlooked, but now </a:t>
            </a:r>
            <a:r>
              <a:rPr lang="en-US" sz="3100" u="sng" kern="100" dirty="0">
                <a:uFill>
                  <a:solidFill>
                    <a:srgbClr val="000000"/>
                  </a:solidFill>
                </a:uFill>
                <a:ea typeface="Courier New" panose="02070309020205020404" pitchFamily="49" charset="0"/>
                <a:cs typeface="Arial" panose="020B0604020202020204" pitchFamily="34" charset="0"/>
              </a:rPr>
              <a:t>commands all men everywhere to repent</a:t>
            </a:r>
            <a:r>
              <a:rPr lang="en-US" sz="3100" kern="100" dirty="0">
                <a:uFill>
                  <a:solidFill>
                    <a:srgbClr val="000000"/>
                  </a:solidFill>
                </a:uFill>
                <a:ea typeface="Courier New" panose="02070309020205020404" pitchFamily="49" charset="0"/>
                <a:cs typeface="Arial" panose="020B0604020202020204" pitchFamily="34" charset="0"/>
              </a:rPr>
              <a:t>.</a:t>
            </a:r>
            <a:endParaRPr lang="en-US" dirty="0"/>
          </a:p>
        </p:txBody>
      </p:sp>
    </p:spTree>
    <p:extLst>
      <p:ext uri="{BB962C8B-B14F-4D97-AF65-F5344CB8AC3E}">
        <p14:creationId xmlns:p14="http://schemas.microsoft.com/office/powerpoint/2010/main" val="2466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C667D9DE-9D87-427B-B0ED-89F09CFC5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96" y="613064"/>
            <a:ext cx="8665476" cy="5787736"/>
          </a:xfrm>
          <a:prstGeom prst="rect">
            <a:avLst/>
          </a:prstGeom>
        </p:spPr>
      </p:pic>
    </p:spTree>
    <p:extLst>
      <p:ext uri="{BB962C8B-B14F-4D97-AF65-F5344CB8AC3E}">
        <p14:creationId xmlns:p14="http://schemas.microsoft.com/office/powerpoint/2010/main" val="2140336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AC8FE-8E02-DD31-E2DA-3CE7076A0396}"/>
              </a:ext>
            </a:extLst>
          </p:cNvPr>
          <p:cNvSpPr>
            <a:spLocks noGrp="1"/>
          </p:cNvSpPr>
          <p:nvPr>
            <p:ph type="title"/>
          </p:nvPr>
        </p:nvSpPr>
        <p:spPr>
          <a:xfrm>
            <a:off x="0" y="0"/>
            <a:ext cx="9144000" cy="1955800"/>
          </a:xfrm>
        </p:spPr>
        <p:txBody>
          <a:bodyPr>
            <a:normAutofit/>
          </a:bodyPr>
          <a:lstStyle/>
          <a:p>
            <a:pPr marL="45720" marR="0" indent="-3175">
              <a:lnSpc>
                <a:spcPct val="90000"/>
              </a:lnSpc>
              <a:buNone/>
            </a:pPr>
            <a:r>
              <a:rPr lang="en-US" sz="4400" b="1" kern="100" dirty="0">
                <a:solidFill>
                  <a:srgbClr val="FF0000"/>
                </a:solidFill>
                <a:effectLst/>
                <a:ea typeface="Courier New" panose="02070309020205020404" pitchFamily="49" charset="0"/>
                <a:cs typeface="Arial" panose="020B0604020202020204" pitchFamily="34" charset="0"/>
              </a:rPr>
              <a:t>HAVE YOU BEEN DELIVERED FROM GOD’S WRATH?</a:t>
            </a:r>
            <a:endParaRPr lang="en-US" dirty="0">
              <a:solidFill>
                <a:srgbClr val="FF0000"/>
              </a:solidFill>
            </a:endParaRPr>
          </a:p>
        </p:txBody>
      </p:sp>
      <p:sp>
        <p:nvSpPr>
          <p:cNvPr id="3" name="Content Placeholder 2">
            <a:extLst>
              <a:ext uri="{FF2B5EF4-FFF2-40B4-BE49-F238E27FC236}">
                <a16:creationId xmlns:a16="http://schemas.microsoft.com/office/drawing/2014/main" id="{1E22668E-5B99-FF7D-E1F6-083FC9FEC65F}"/>
              </a:ext>
            </a:extLst>
          </p:cNvPr>
          <p:cNvSpPr>
            <a:spLocks noGrp="1"/>
          </p:cNvSpPr>
          <p:nvPr>
            <p:ph idx="1"/>
          </p:nvPr>
        </p:nvSpPr>
        <p:spPr>
          <a:xfrm>
            <a:off x="220337" y="1955800"/>
            <a:ext cx="8923663" cy="4902199"/>
          </a:xfrm>
        </p:spPr>
        <p:txBody>
          <a:bodyPr/>
          <a:lstStyle/>
          <a:p>
            <a:pPr marL="457200" lvl="0" indent="-457200">
              <a:lnSpc>
                <a:spcPct val="100000"/>
              </a:lnSpc>
              <a:spcBef>
                <a:spcPts val="1800"/>
              </a:spcBef>
              <a:buFont typeface="+mj-lt"/>
              <a:buAutoNum type="alphaUcPeriod"/>
            </a:pPr>
            <a:r>
              <a:rPr lang="en-US" kern="100" dirty="0">
                <a:ea typeface="Courier New" panose="02070309020205020404" pitchFamily="49" charset="0"/>
                <a:cs typeface="Arial" panose="020B0604020202020204" pitchFamily="34" charset="0"/>
              </a:rPr>
              <a:t>Have you humbled yourself before God</a:t>
            </a:r>
            <a:endParaRPr lang="en-US" kern="100" dirty="0">
              <a:ea typeface="Times New Roman" panose="02020603050405020304" pitchFamily="18" charset="0"/>
              <a:cs typeface="Times New Roman" panose="02020603050405020304" pitchFamily="18" charset="0"/>
            </a:endParaRPr>
          </a:p>
          <a:p>
            <a:pPr marL="457200" lvl="0" indent="-457200">
              <a:lnSpc>
                <a:spcPct val="100000"/>
              </a:lnSpc>
              <a:spcBef>
                <a:spcPts val="1800"/>
              </a:spcBef>
              <a:buFont typeface="+mj-lt"/>
              <a:buAutoNum type="alphaUcPeriod"/>
            </a:pPr>
            <a:r>
              <a:rPr lang="en-US" kern="100" dirty="0">
                <a:ea typeface="Courier New" panose="02070309020205020404" pitchFamily="49" charset="0"/>
                <a:cs typeface="Arial" panose="020B0604020202020204" pitchFamily="34" charset="0"/>
              </a:rPr>
              <a:t>Are you continually praying to God</a:t>
            </a:r>
            <a:endParaRPr lang="en-US" kern="100" dirty="0">
              <a:ea typeface="Times New Roman" panose="02020603050405020304" pitchFamily="18" charset="0"/>
              <a:cs typeface="Times New Roman" panose="02020603050405020304" pitchFamily="18" charset="0"/>
            </a:endParaRPr>
          </a:p>
          <a:p>
            <a:pPr marL="457200" lvl="0" indent="-457200">
              <a:lnSpc>
                <a:spcPct val="100000"/>
              </a:lnSpc>
              <a:spcBef>
                <a:spcPts val="1800"/>
              </a:spcBef>
              <a:buFont typeface="+mj-lt"/>
              <a:buAutoNum type="alphaUcPeriod"/>
            </a:pPr>
            <a:r>
              <a:rPr lang="en-US" kern="100" dirty="0">
                <a:ea typeface="Courier New" panose="02070309020205020404" pitchFamily="49" charset="0"/>
                <a:cs typeface="Arial" panose="020B0604020202020204" pitchFamily="34" charset="0"/>
              </a:rPr>
              <a:t>Are you seeking God’s face</a:t>
            </a:r>
            <a:endParaRPr lang="en-US" kern="100" dirty="0">
              <a:ea typeface="Times New Roman" panose="02020603050405020304" pitchFamily="18" charset="0"/>
              <a:cs typeface="Times New Roman" panose="02020603050405020304" pitchFamily="18" charset="0"/>
            </a:endParaRPr>
          </a:p>
          <a:p>
            <a:pPr marL="457200" lvl="0" indent="-457200">
              <a:lnSpc>
                <a:spcPct val="100000"/>
              </a:lnSpc>
              <a:spcBef>
                <a:spcPts val="1800"/>
              </a:spcBef>
              <a:buFont typeface="+mj-lt"/>
              <a:buAutoNum type="alphaUcPeriod"/>
            </a:pPr>
            <a:r>
              <a:rPr lang="en-US" kern="100" dirty="0">
                <a:ea typeface="Courier New" panose="02070309020205020404" pitchFamily="49" charset="0"/>
                <a:cs typeface="Arial" panose="020B0604020202020204" pitchFamily="34" charset="0"/>
              </a:rPr>
              <a:t>Have you turned from your sinful ways</a:t>
            </a:r>
            <a:endParaRPr lang="en-US" kern="100" dirty="0">
              <a:ea typeface="Times New Roman" panose="02020603050405020304" pitchFamily="18" charset="0"/>
              <a:cs typeface="Times New Roman" panose="02020603050405020304" pitchFamily="18" charset="0"/>
            </a:endParaRPr>
          </a:p>
          <a:p>
            <a:pPr marL="457200" lvl="0" indent="-457200">
              <a:lnSpc>
                <a:spcPct val="100000"/>
              </a:lnSpc>
              <a:spcBef>
                <a:spcPts val="1800"/>
              </a:spcBef>
              <a:buFont typeface="+mj-lt"/>
              <a:buAutoNum type="alphaUcPeriod"/>
            </a:pPr>
            <a:r>
              <a:rPr lang="en-US" kern="100" dirty="0">
                <a:ea typeface="Courier New" panose="02070309020205020404" pitchFamily="49" charset="0"/>
                <a:cs typeface="Arial" panose="020B0604020202020204" pitchFamily="34" charset="0"/>
              </a:rPr>
              <a:t>2 Chr 7:14  I will hear from heaven and will forgive their sin and heal their land</a:t>
            </a:r>
            <a:endParaRPr lang="en-US" dirty="0"/>
          </a:p>
        </p:txBody>
      </p:sp>
    </p:spTree>
    <p:extLst>
      <p:ext uri="{BB962C8B-B14F-4D97-AF65-F5344CB8AC3E}">
        <p14:creationId xmlns:p14="http://schemas.microsoft.com/office/powerpoint/2010/main" val="341664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480690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1D3C-A1B6-E14E-9134-1DC7BA86B308}"/>
              </a:ext>
            </a:extLst>
          </p:cNvPr>
          <p:cNvSpPr>
            <a:spLocks noGrp="1"/>
          </p:cNvSpPr>
          <p:nvPr>
            <p:ph type="title"/>
          </p:nvPr>
        </p:nvSpPr>
        <p:spPr>
          <a:xfrm>
            <a:off x="0" y="1"/>
            <a:ext cx="9144000" cy="1581149"/>
          </a:xfrm>
          <a:noFill/>
        </p:spPr>
        <p:txBody>
          <a:bodyPr>
            <a:noAutofit/>
          </a:bodyPr>
          <a:lstStyle/>
          <a:p>
            <a:pPr algn="ctr">
              <a:lnSpc>
                <a:spcPct val="100000"/>
              </a:lnSpc>
            </a:pPr>
            <a:r>
              <a:rPr lang="en-US" sz="3600" b="1" dirty="0">
                <a:solidFill>
                  <a:schemeClr val="bg1"/>
                </a:solidFill>
                <a:latin typeface="Arial" panose="020B0604020202020204" pitchFamily="34" charset="0"/>
                <a:cs typeface="Arial" panose="020B0604020202020204" pitchFamily="34" charset="0"/>
              </a:rPr>
              <a:t>TONIGHT’S SERMON:</a:t>
            </a:r>
            <a:br>
              <a:rPr lang="en-US" sz="3600" b="1"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THE CHURCH -  AS A BODY</a:t>
            </a:r>
            <a:endParaRPr lang="en-US" sz="3600" b="1" cap="all"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EDC0C93-A3BF-6701-231B-74484832686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3600" y="1581150"/>
            <a:ext cx="7416800" cy="4660900"/>
          </a:xfrm>
          <a:prstGeom prst="rect">
            <a:avLst/>
          </a:prstGeom>
        </p:spPr>
      </p:pic>
    </p:spTree>
    <p:extLst>
      <p:ext uri="{BB962C8B-B14F-4D97-AF65-F5344CB8AC3E}">
        <p14:creationId xmlns:p14="http://schemas.microsoft.com/office/powerpoint/2010/main" val="4147493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E88DFCD8-702D-48B7-AE13-86C8D30E1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188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347623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150501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372935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2951079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815AB-EE51-1515-B6EB-B575C22023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554D6C-2EEF-BC1C-98DF-28569128ADE4}"/>
              </a:ext>
            </a:extLst>
          </p:cNvPr>
          <p:cNvSpPr>
            <a:spLocks noGrp="1"/>
          </p:cNvSpPr>
          <p:nvPr>
            <p:ph type="title"/>
          </p:nvPr>
        </p:nvSpPr>
        <p:spPr>
          <a:xfrm>
            <a:off x="177800" y="0"/>
            <a:ext cx="8788400" cy="6858000"/>
          </a:xfrm>
        </p:spPr>
        <p:txBody>
          <a:bodyPr>
            <a:noAutofit/>
          </a:bodyPr>
          <a:lstStyle/>
          <a:p>
            <a:pPr marL="27305" lvl="0" indent="5715">
              <a:lnSpc>
                <a:spcPct val="95000"/>
              </a:lnSpc>
            </a:pPr>
            <a:r>
              <a:rPr lang="en-US" sz="4000" kern="100" dirty="0">
                <a:solidFill>
                  <a:prstClr val="black"/>
                </a:solidFill>
                <a:ea typeface="Courier New" panose="02070309020205020404" pitchFamily="49" charset="0"/>
                <a:cs typeface="Arial" panose="020B0604020202020204" pitchFamily="34" charset="0"/>
              </a:rPr>
              <a:t>2 Chr 7:13-14 '*When I shut up heaven and there is no rain, or command the locusts to devour the land, or send pestilence among My people, {14} "If My people who are called by My name will humble themselves, and pray and seek My face, and turn from their wicked ways, then I will hear from heaven, and will forgive their sin and heal their land.</a:t>
            </a:r>
            <a:endParaRPr lang="en-US" sz="3100" kern="100" dirty="0">
              <a:solidFill>
                <a:prstClr val="black"/>
              </a:solidFill>
              <a:uFill>
                <a:solidFill>
                  <a:srgbClr val="000000"/>
                </a:solidFill>
              </a:uFill>
              <a:ea typeface="Courier New" panose="02070309020205020404" pitchFamily="49" charset="0"/>
              <a:cs typeface="Times New Roman" panose="02020603050405020304" pitchFamily="18" charset="0"/>
            </a:endParaRPr>
          </a:p>
        </p:txBody>
      </p:sp>
    </p:spTree>
    <p:extLst>
      <p:ext uri="{BB962C8B-B14F-4D97-AF65-F5344CB8AC3E}">
        <p14:creationId xmlns:p14="http://schemas.microsoft.com/office/powerpoint/2010/main" val="1648083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A1D5D-69EC-3FB7-6245-BBF0A4C1B292}"/>
            </a:ext>
          </a:extLst>
        </p:cNvPr>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001C5790-7E76-65B5-B550-C7FFDE6BE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8227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1582</TotalTime>
  <Words>1655</Words>
  <Application>Microsoft Office PowerPoint</Application>
  <PresentationFormat>On-screen Show (4:3)</PresentationFormat>
  <Paragraphs>46</Paragraphs>
  <Slides>22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Bazooka</vt:lpstr>
      <vt:lpstr>Calibri</vt:lpstr>
      <vt:lpstr>Calibri Light</vt:lpstr>
      <vt:lpstr>Courier New</vt:lpstr>
      <vt:lpstr>Times New Roman</vt:lpstr>
      <vt:lpstr>Office Theme</vt:lpstr>
      <vt:lpstr>1_Office Theme</vt:lpstr>
      <vt:lpstr>PowerPoint Presentation</vt:lpstr>
      <vt:lpstr>PowerPoint Presentation</vt:lpstr>
      <vt:lpstr>PowerPoint Presentation</vt:lpstr>
      <vt:lpstr>SINGING</vt:lpstr>
      <vt:lpstr>PowerPoint Presentation</vt:lpstr>
      <vt:lpstr>CONTRIBUTION</vt:lpstr>
      <vt:lpstr>SINGING</vt:lpstr>
      <vt:lpstr>2 Chr 7:13-14 '*When I shut up heaven and there is no rain, or command the locusts to devour the land, or send pestilence among My people, {14} "If My people who are called by My name will humble themselves, and pray and seek My face, and turn from their wicked ways, then I will hear from heaven, and will forgive their sin and heal their land.</vt:lpstr>
      <vt:lpstr>PowerPoint Presentation</vt:lpstr>
      <vt:lpstr>DELIVERANCE FROM GOD'S WRATH</vt:lpstr>
      <vt:lpstr>DELIBERANCE FROM GOD’S WRATH</vt:lpstr>
      <vt:lpstr> HUMBLE THEMSELVES</vt:lpstr>
      <vt:lpstr> HUMBLE THEMSELVES</vt:lpstr>
      <vt:lpstr> HUMBLE THEMSELVES</vt:lpstr>
      <vt:lpstr>II. PRAY</vt:lpstr>
      <vt:lpstr>II. PRAY</vt:lpstr>
      <vt:lpstr>II. PRAY</vt:lpstr>
      <vt:lpstr> SEEK MY FACE</vt:lpstr>
      <vt:lpstr>IV. TURN FROM YOUR WICKED WAYS</vt:lpstr>
      <vt:lpstr>HAVE YOU BEEN DELIVERED FROM GOD’S WRATH?</vt:lpstr>
      <vt:lpstr>SINGING</vt:lpstr>
      <vt:lpstr>TONIGHT’S SERMON: THE CHURCH -  AS A BODY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3</cp:revision>
  <dcterms:created xsi:type="dcterms:W3CDTF">2021-03-15T23:58:02Z</dcterms:created>
  <dcterms:modified xsi:type="dcterms:W3CDTF">2026-03-16T17:43:29Z</dcterms:modified>
</cp:coreProperties>
</file>