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31"/>
  </p:notesMasterIdLst>
  <p:sldIdLst>
    <p:sldId id="425" r:id="rId3"/>
    <p:sldId id="283" r:id="rId4"/>
    <p:sldId id="493" r:id="rId5"/>
    <p:sldId id="521" r:id="rId6"/>
    <p:sldId id="291" r:id="rId7"/>
    <p:sldId id="434" r:id="rId8"/>
    <p:sldId id="505" r:id="rId9"/>
    <p:sldId id="290" r:id="rId10"/>
    <p:sldId id="506" r:id="rId11"/>
    <p:sldId id="520" r:id="rId12"/>
    <p:sldId id="519" r:id="rId13"/>
    <p:sldId id="518" r:id="rId14"/>
    <p:sldId id="522" r:id="rId15"/>
    <p:sldId id="517" r:id="rId16"/>
    <p:sldId id="516" r:id="rId17"/>
    <p:sldId id="523" r:id="rId18"/>
    <p:sldId id="515" r:id="rId19"/>
    <p:sldId id="514" r:id="rId20"/>
    <p:sldId id="513" r:id="rId21"/>
    <p:sldId id="512" r:id="rId22"/>
    <p:sldId id="524" r:id="rId23"/>
    <p:sldId id="525" r:id="rId24"/>
    <p:sldId id="511" r:id="rId25"/>
    <p:sldId id="510" r:id="rId26"/>
    <p:sldId id="509" r:id="rId27"/>
    <p:sldId id="508" r:id="rId28"/>
    <p:sldId id="507" r:id="rId29"/>
    <p:sldId id="4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17003A"/>
    <a:srgbClr val="1F004C"/>
    <a:srgbClr val="31007A"/>
    <a:srgbClr val="40009E"/>
    <a:srgbClr val="4E00C0"/>
    <a:srgbClr val="6600FF"/>
    <a:srgbClr val="3333CC"/>
    <a:srgbClr val="221100"/>
    <a:srgbClr val="261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A1DA7-1948-4209-99C6-4E19938230A6}" v="113" dt="2026-04-04T18:34:31.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202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4/6/2026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90FFAB-2CAE-4E7B-B1BF-7E4BD00F76D5}" type="slidenum">
              <a:rPr lang="en-US" smtClean="0"/>
              <a:t>28</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4/6/2026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4/6/2026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4/6/2026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liturgytools.net/2016/03/pictures-easter-sunday-year-a-b-c-resurrection-new-life.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88C594D-0CD7-21C2-C90B-E41B35F92893}"/>
              </a:ext>
            </a:extLst>
          </p:cNvPr>
          <p:cNvPicPr>
            <a:picLocks noChangeAspect="1"/>
          </p:cNvPicPr>
          <p:nvPr/>
        </p:nvPicPr>
        <p:blipFill>
          <a:blip r:embed="rId3"/>
          <a:stretch>
            <a:fillRect/>
          </a:stretch>
        </p:blipFill>
        <p:spPr>
          <a:xfrm>
            <a:off x="1697727" y="1279962"/>
            <a:ext cx="5765800" cy="4857284"/>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222F-8A66-12D2-8413-FF6B08ED73D3}"/>
              </a:ext>
            </a:extLst>
          </p:cNvPr>
          <p:cNvSpPr>
            <a:spLocks noGrp="1"/>
          </p:cNvSpPr>
          <p:nvPr>
            <p:ph type="title"/>
          </p:nvPr>
        </p:nvSpPr>
        <p:spPr/>
        <p:txBody>
          <a:bodyPr>
            <a:normAutofit/>
          </a:bodyPr>
          <a:lstStyle/>
          <a:p>
            <a:pPr marL="54610" marR="0" indent="-3175">
              <a:lnSpc>
                <a:spcPct val="95000"/>
              </a:lnSpc>
              <a:buNone/>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CHRIST AROSE</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9AF4AC3-7F8A-A92A-E198-9380D467DEA6}"/>
              </a:ext>
            </a:extLst>
          </p:cNvPr>
          <p:cNvSpPr>
            <a:spLocks noGrp="1"/>
          </p:cNvSpPr>
          <p:nvPr>
            <p:ph idx="1"/>
          </p:nvPr>
        </p:nvSpPr>
        <p:spPr>
          <a:xfrm>
            <a:off x="220337" y="1325563"/>
            <a:ext cx="8923663" cy="5532436"/>
          </a:xfrm>
        </p:spPr>
        <p:txBody>
          <a:bodyPr>
            <a:normAutofit lnSpcReduction="10000"/>
          </a:bodyPr>
          <a:lstStyle/>
          <a:p>
            <a:pPr marL="457200" marR="0" lvl="0" indent="-457200" fontAlgn="base">
              <a:lnSpc>
                <a:spcPct val="100000"/>
              </a:lnSpc>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Rev 1:18 "l am He who lives, and was dead, and behold, I am alive forevermore. Amen. And I have the keys of Hades and of Death.</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indent="-457200" fontAlgn="base">
              <a:lnSpc>
                <a:spcPct val="100000"/>
              </a:lnSpc>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John 14:19 "A little while longer and the world will see Me no more, but you will see Me. Because I live, you will live also.</a:t>
            </a:r>
          </a:p>
          <a:p>
            <a:pPr marL="457200" indent="-457200" fontAlgn="base">
              <a:lnSpc>
                <a:spcPct val="100000"/>
              </a:lnSpc>
              <a:buClr>
                <a:srgbClr val="000000"/>
              </a:buClr>
              <a:buSzPct val="99000"/>
              <a:buFont typeface="+mj-lt"/>
              <a:buAutoNum type="alphaUcPeriod"/>
            </a:pPr>
            <a:r>
              <a:rPr lang="en-US" kern="100" dirty="0">
                <a:uFill>
                  <a:solidFill>
                    <a:srgbClr val="000000"/>
                  </a:solidFill>
                </a:uFill>
                <a:cs typeface="Arial" panose="020B0604020202020204" pitchFamily="34" charset="0"/>
              </a:rPr>
              <a:t>The Resurrection is the most significant happening ever in the religious world.</a:t>
            </a:r>
          </a:p>
          <a:p>
            <a:pPr marL="457200" indent="-457200" fontAlgn="base">
              <a:lnSpc>
                <a:spcPct val="100000"/>
              </a:lnSpc>
              <a:buClr>
                <a:srgbClr val="000000"/>
              </a:buClr>
              <a:buSzPct val="99000"/>
              <a:buFont typeface="+mj-lt"/>
              <a:buAutoNum type="alphaUcPeriod"/>
            </a:pPr>
            <a:r>
              <a:rPr lang="en-US" kern="100" dirty="0">
                <a:uFill>
                  <a:solidFill>
                    <a:srgbClr val="000000"/>
                  </a:solidFill>
                </a:uFill>
                <a:cs typeface="Arial" panose="020B0604020202020204" pitchFamily="34" charset="0"/>
              </a:rPr>
              <a:t>Because He was resurrected, we know we can be also.</a:t>
            </a:r>
            <a:endParaRPr lang="en-US" dirty="0"/>
          </a:p>
        </p:txBody>
      </p:sp>
    </p:spTree>
    <p:extLst>
      <p:ext uri="{BB962C8B-B14F-4D97-AF65-F5344CB8AC3E}">
        <p14:creationId xmlns:p14="http://schemas.microsoft.com/office/powerpoint/2010/main" val="17926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9F33-EB0E-B5CD-7F9A-38A4E4E199F5}"/>
              </a:ext>
            </a:extLst>
          </p:cNvPr>
          <p:cNvSpPr>
            <a:spLocks noGrp="1"/>
          </p:cNvSpPr>
          <p:nvPr>
            <p:ph type="title"/>
          </p:nvPr>
        </p:nvSpPr>
        <p:spPr>
          <a:xfrm>
            <a:off x="0" y="0"/>
            <a:ext cx="9144000" cy="6858000"/>
          </a:xfrm>
        </p:spPr>
        <p:txBody>
          <a:bodyPr>
            <a:normAutofit/>
          </a:bodyPr>
          <a:lstStyle/>
          <a:p>
            <a:r>
              <a:rPr lang="en-US" sz="4400" b="1" kern="100" dirty="0">
                <a:effectLst/>
                <a:latin typeface="Arial" panose="020B0604020202020204" pitchFamily="34" charset="0"/>
                <a:ea typeface="Times New Roman" panose="02020603050405020304" pitchFamily="18" charset="0"/>
                <a:cs typeface="Arial" panose="020B0604020202020204" pitchFamily="34" charset="0"/>
              </a:rPr>
              <a:t>SONG </a:t>
            </a:r>
            <a:br>
              <a:rPr lang="en-US" sz="4400" b="1" kern="100" dirty="0">
                <a:effectLst/>
                <a:latin typeface="Arial" panose="020B0604020202020204" pitchFamily="34" charset="0"/>
                <a:ea typeface="Times New Roman" panose="02020603050405020304" pitchFamily="18" charset="0"/>
                <a:cs typeface="Arial" panose="020B0604020202020204" pitchFamily="34" charset="0"/>
              </a:rPr>
            </a:br>
            <a:br>
              <a:rPr lang="en-US" kern="100" dirty="0">
                <a:ea typeface="Times New Roman" panose="02020603050405020304" pitchFamily="18" charset="0"/>
                <a:cs typeface="Arial" panose="020B0604020202020204" pitchFamily="34" charset="0"/>
              </a:rPr>
            </a:br>
            <a:r>
              <a:rPr lang="en-US" sz="4400" b="1" kern="100" dirty="0">
                <a:effectLst/>
                <a:latin typeface="Arial" panose="020B0604020202020204" pitchFamily="34" charset="0"/>
                <a:ea typeface="Times New Roman" panose="02020603050405020304" pitchFamily="18" charset="0"/>
                <a:cs typeface="Arial" panose="020B0604020202020204" pitchFamily="34" charset="0"/>
              </a:rPr>
              <a:t>HE LIVES #305</a:t>
            </a:r>
            <a:endParaRPr lang="en-US" dirty="0"/>
          </a:p>
        </p:txBody>
      </p:sp>
    </p:spTree>
    <p:extLst>
      <p:ext uri="{BB962C8B-B14F-4D97-AF65-F5344CB8AC3E}">
        <p14:creationId xmlns:p14="http://schemas.microsoft.com/office/powerpoint/2010/main" val="13809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D0BD-9F86-C8FF-1A2D-5BA054FDA735}"/>
              </a:ext>
            </a:extLst>
          </p:cNvPr>
          <p:cNvSpPr>
            <a:spLocks noGrp="1"/>
          </p:cNvSpPr>
          <p:nvPr>
            <p:ph type="title"/>
          </p:nvPr>
        </p:nvSpPr>
        <p:spPr>
          <a:xfrm>
            <a:off x="0" y="1"/>
            <a:ext cx="9144000" cy="838200"/>
          </a:xfrm>
        </p:spPr>
        <p:txBody>
          <a:bodyPr>
            <a:normAutofit/>
          </a:bodyPr>
          <a:lstStyle/>
          <a:p>
            <a:pPr marL="342900" marR="0" lvl="0" indent="-342900">
              <a:lnSpc>
                <a:spcPct val="95000"/>
              </a:lnSpc>
              <a:buFont typeface="+mj-lt"/>
              <a:buAutoNum type="romanUcPeriod"/>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THAT WE MIGHT LIVE IN HIM</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0C59E8-3D9B-0C0C-A034-B8F6A91456E3}"/>
              </a:ext>
            </a:extLst>
          </p:cNvPr>
          <p:cNvSpPr>
            <a:spLocks noGrp="1"/>
          </p:cNvSpPr>
          <p:nvPr>
            <p:ph idx="1"/>
          </p:nvPr>
        </p:nvSpPr>
        <p:spPr>
          <a:xfrm>
            <a:off x="220337" y="838202"/>
            <a:ext cx="8923663" cy="6019798"/>
          </a:xfrm>
        </p:spPr>
        <p:txBody>
          <a:bodyPr>
            <a:normAutofit/>
          </a:bodyPr>
          <a:lstStyle/>
          <a:p>
            <a:pPr marL="457200" marR="0" lvl="0" indent="-457200">
              <a:lnSpc>
                <a:spcPct val="110000"/>
              </a:lnSpc>
              <a:spcBef>
                <a:spcPts val="0"/>
              </a:spcBef>
              <a:buFont typeface="+mj-lt"/>
              <a:buAutoNum type="alphaUcPeriod"/>
            </a:pPr>
            <a:r>
              <a:rPr lang="en-US" kern="100" dirty="0">
                <a:ea typeface="Times New Roman" panose="02020603050405020304" pitchFamily="18" charset="0"/>
                <a:cs typeface="Arial" panose="020B0604020202020204" pitchFamily="34" charset="0"/>
              </a:rPr>
              <a:t>2 Cor 5:17 Therefore, if anyone is in Christ, he is a new creation; old things have passed away; behold, all things have become new.</a:t>
            </a:r>
            <a:endParaRPr lang="en-US" kern="100" dirty="0">
              <a:ea typeface="Times New Roman" panose="02020603050405020304" pitchFamily="18" charset="0"/>
              <a:cs typeface="Times New Roman" panose="02020603050405020304" pitchFamily="18" charset="0"/>
            </a:endParaRPr>
          </a:p>
          <a:p>
            <a:pPr marL="457200" marR="0" lvl="0" indent="-457200">
              <a:lnSpc>
                <a:spcPct val="110000"/>
              </a:lnSpc>
              <a:spcBef>
                <a:spcPts val="0"/>
              </a:spcBef>
              <a:buFont typeface="+mj-lt"/>
              <a:buAutoNum type="alphaUcPeriod"/>
            </a:pPr>
            <a:r>
              <a:rPr lang="en-US" kern="100" dirty="0">
                <a:ea typeface="Times New Roman" panose="02020603050405020304" pitchFamily="18" charset="0"/>
                <a:cs typeface="Arial" panose="020B0604020202020204" pitchFamily="34" charset="0"/>
              </a:rPr>
              <a:t>Rom 8:1-2 There is therefore now no condemnation to those who are in Christ</a:t>
            </a:r>
            <a:endParaRPr lang="en-US" kern="100" dirty="0">
              <a:ea typeface="Times New Roman" panose="02020603050405020304" pitchFamily="18" charset="0"/>
              <a:cs typeface="Times New Roman" panose="02020603050405020304" pitchFamily="18" charset="0"/>
            </a:endParaRPr>
          </a:p>
          <a:p>
            <a:pPr marL="457200" marR="0" lvl="0" indent="-457200">
              <a:lnSpc>
                <a:spcPct val="110000"/>
              </a:lnSpc>
              <a:spcBef>
                <a:spcPts val="0"/>
              </a:spcBef>
              <a:buFont typeface="+mj-lt"/>
              <a:buAutoNum type="alphaUcPeriod"/>
            </a:pPr>
            <a:r>
              <a:rPr lang="en-US" kern="100" dirty="0">
                <a:ea typeface="Times New Roman" panose="02020603050405020304" pitchFamily="18" charset="0"/>
                <a:cs typeface="Arial" panose="020B0604020202020204" pitchFamily="34" charset="0"/>
              </a:rPr>
              <a:t>Jesus, who do not walk according to the flesh, but according to the Spirit. {2} For the law of the Spirit of life in Christ Jesus has made me free from the law of sin and death </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50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08034-C349-5BDE-5A67-53B67CEB5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1338B-33DE-2A79-D1C8-3D415693C4BD}"/>
              </a:ext>
            </a:extLst>
          </p:cNvPr>
          <p:cNvSpPr>
            <a:spLocks noGrp="1"/>
          </p:cNvSpPr>
          <p:nvPr>
            <p:ph type="title"/>
          </p:nvPr>
        </p:nvSpPr>
        <p:spPr>
          <a:xfrm>
            <a:off x="0" y="1"/>
            <a:ext cx="9144000" cy="838200"/>
          </a:xfrm>
        </p:spPr>
        <p:txBody>
          <a:bodyPr>
            <a:normAutofit/>
          </a:bodyPr>
          <a:lstStyle/>
          <a:p>
            <a:pPr marL="342900" marR="0" lvl="0" indent="-342900">
              <a:lnSpc>
                <a:spcPct val="95000"/>
              </a:lnSpc>
              <a:buFont typeface="+mj-lt"/>
              <a:buAutoNum type="romanUcPeriod"/>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THAT WE MIGHT LIVE IN HIM</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0E6349-8F04-08AB-DF30-81FF5E3344ED}"/>
              </a:ext>
            </a:extLst>
          </p:cNvPr>
          <p:cNvSpPr>
            <a:spLocks noGrp="1"/>
          </p:cNvSpPr>
          <p:nvPr>
            <p:ph idx="1"/>
          </p:nvPr>
        </p:nvSpPr>
        <p:spPr>
          <a:xfrm>
            <a:off x="220337" y="838202"/>
            <a:ext cx="8923663" cy="6019798"/>
          </a:xfrm>
        </p:spPr>
        <p:txBody>
          <a:bodyPr>
            <a:normAutofit fontScale="92500" lnSpcReduction="20000"/>
          </a:bodyPr>
          <a:lstStyle/>
          <a:p>
            <a:pPr marL="514350" marR="0" lvl="0" indent="-514350">
              <a:lnSpc>
                <a:spcPct val="110000"/>
              </a:lnSpc>
              <a:spcBef>
                <a:spcPts val="0"/>
              </a:spcBef>
              <a:buFont typeface="+mj-lt"/>
              <a:buAutoNum type="alphaUcPeriod" startAt="4"/>
            </a:pPr>
            <a:r>
              <a:rPr lang="en-US" kern="100" dirty="0">
                <a:ea typeface="Times New Roman" panose="02020603050405020304" pitchFamily="18" charset="0"/>
                <a:cs typeface="Arial" panose="020B0604020202020204" pitchFamily="34" charset="0"/>
              </a:rPr>
              <a:t>Gal 3:26-28 For you are all sons of God through faith in Christ Jesus. {27} For as many of you as were baptized into Christ have put on Christ. {28} There is neither Jew nor Greek, there is neither slave nor free, there is neither male nor female; for you are all one in Christ Jesus,</a:t>
            </a:r>
            <a:endParaRPr lang="en-US" kern="100" dirty="0">
              <a:ea typeface="Times New Roman" panose="02020603050405020304" pitchFamily="18" charset="0"/>
              <a:cs typeface="Times New Roman" panose="02020603050405020304" pitchFamily="18" charset="0"/>
            </a:endParaRPr>
          </a:p>
          <a:p>
            <a:pPr marL="457200" marR="0" lvl="0" indent="-457200">
              <a:lnSpc>
                <a:spcPct val="110000"/>
              </a:lnSpc>
              <a:spcBef>
                <a:spcPts val="0"/>
              </a:spcBef>
              <a:buFont typeface="+mj-lt"/>
              <a:buAutoNum type="alphaUcPeriod" startAt="4"/>
            </a:pPr>
            <a:r>
              <a:rPr lang="en-US" kern="100" dirty="0">
                <a:ea typeface="Times New Roman" panose="02020603050405020304" pitchFamily="18" charset="0"/>
                <a:cs typeface="Arial" panose="020B0604020202020204" pitchFamily="34" charset="0"/>
              </a:rPr>
              <a:t>Rom 6:3-4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endParaRPr lang="en-US" dirty="0"/>
          </a:p>
        </p:txBody>
      </p:sp>
    </p:spTree>
    <p:extLst>
      <p:ext uri="{BB962C8B-B14F-4D97-AF65-F5344CB8AC3E}">
        <p14:creationId xmlns:p14="http://schemas.microsoft.com/office/powerpoint/2010/main" val="24458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FCAE-FF43-0B5A-BE03-9C0556BB9751}"/>
              </a:ext>
            </a:extLst>
          </p:cNvPr>
          <p:cNvSpPr>
            <a:spLocks noGrp="1"/>
          </p:cNvSpPr>
          <p:nvPr>
            <p:ph type="title"/>
          </p:nvPr>
        </p:nvSpPr>
        <p:spPr>
          <a:xfrm>
            <a:off x="0" y="0"/>
            <a:ext cx="9144000" cy="6858000"/>
          </a:xfrm>
        </p:spPr>
        <p:txBody>
          <a:bodyPr>
            <a:normAutofit/>
          </a:bodyPr>
          <a:lstStyle/>
          <a:p>
            <a:pPr marL="57785">
              <a:lnSpc>
                <a:spcPct val="95000"/>
              </a:lnSpc>
            </a:pPr>
            <a:r>
              <a:rPr lang="en-US" sz="4400" b="1" kern="100" dirty="0">
                <a:effectLst/>
                <a:latin typeface="Arial"/>
                <a:ea typeface="Times New Roman" panose="02020603050405020304" pitchFamily="18" charset="0"/>
                <a:cs typeface="Arial"/>
              </a:rPr>
              <a:t>SONG </a:t>
            </a:r>
            <a:br>
              <a:rPr lang="en-US" sz="4400" b="1" kern="100" dirty="0">
                <a:effectLst/>
                <a:latin typeface="Arial" panose="020B0604020202020204" pitchFamily="34" charset="0"/>
                <a:ea typeface="Times New Roman" panose="02020603050405020304" pitchFamily="18" charset="0"/>
                <a:cs typeface="Arial" panose="020B0604020202020204" pitchFamily="34" charset="0"/>
              </a:rPr>
            </a:br>
            <a:br>
              <a:rPr lang="en-US" sz="4400" b="1" kern="100" dirty="0">
                <a:effectLst/>
                <a:latin typeface="Arial" panose="020B0604020202020204" pitchFamily="34" charset="0"/>
                <a:ea typeface="Times New Roman" panose="02020603050405020304" pitchFamily="18" charset="0"/>
                <a:cs typeface="Arial" panose="020B0604020202020204" pitchFamily="34" charset="0"/>
              </a:rPr>
            </a:br>
            <a:r>
              <a:rPr lang="en-US" kern="100" dirty="0">
                <a:latin typeface="Arial"/>
                <a:ea typeface="Times New Roman" panose="02020603050405020304" pitchFamily="18" charset="0"/>
                <a:cs typeface="Arial"/>
              </a:rPr>
              <a:t>WHERE PEACE LIKE A RIVER</a:t>
            </a:r>
            <a:br>
              <a:rPr lang="en-US" kern="100" dirty="0">
                <a:latin typeface="Arial"/>
                <a:ea typeface="Times New Roman" panose="02020603050405020304" pitchFamily="18" charset="0"/>
                <a:cs typeface="Arial"/>
              </a:rPr>
            </a:br>
            <a:r>
              <a:rPr lang="en-US" kern="100" dirty="0">
                <a:latin typeface="Arial"/>
                <a:cs typeface="Arial"/>
              </a:rPr>
              <a:t>#543</a:t>
            </a:r>
            <a:endParaRPr lang="en-US" dirty="0"/>
          </a:p>
        </p:txBody>
      </p:sp>
    </p:spTree>
    <p:extLst>
      <p:ext uri="{BB962C8B-B14F-4D97-AF65-F5344CB8AC3E}">
        <p14:creationId xmlns:p14="http://schemas.microsoft.com/office/powerpoint/2010/main" val="131248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7DE7-CF24-6215-3FEE-45CD009C3785}"/>
              </a:ext>
            </a:extLst>
          </p:cNvPr>
          <p:cNvSpPr>
            <a:spLocks noGrp="1"/>
          </p:cNvSpPr>
          <p:nvPr>
            <p:ph type="title"/>
          </p:nvPr>
        </p:nvSpPr>
        <p:spPr/>
        <p:txBody>
          <a:bodyPr>
            <a:normAutofit fontScale="90000"/>
          </a:bodyPr>
          <a:lstStyle/>
          <a:p>
            <a:pPr marL="0" marR="0" lvl="0" indent="0">
              <a:lnSpc>
                <a:spcPct val="95000"/>
              </a:lnSpc>
              <a:buFont typeface="+mj-lt"/>
              <a:buNone/>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THAT WE MIGHT LIVE LIKE HIM</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E65754-1EE5-2679-A44D-9FB755520AF1}"/>
              </a:ext>
            </a:extLst>
          </p:cNvPr>
          <p:cNvSpPr>
            <a:spLocks noGrp="1"/>
          </p:cNvSpPr>
          <p:nvPr>
            <p:ph idx="1"/>
          </p:nvPr>
        </p:nvSpPr>
        <p:spPr>
          <a:xfrm>
            <a:off x="220337" y="1325563"/>
            <a:ext cx="8923663" cy="5532436"/>
          </a:xfrm>
        </p:spPr>
        <p:txBody>
          <a:bodyPr>
            <a:normAutofit/>
          </a:bodyPr>
          <a:lstStyle/>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1 John 2:6 He who says he abides in Him ought himself also to walk just as He walked.</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1 Pet 2:21 For to this you were called, because Christ also suffered for us, leaving us an example, that you should follow His steps:</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Mat 16:24 Then Jesus said to His disciples, "If anyone desires to come after Me, let him deny himself, and take up his cross, and follow Me.</a:t>
            </a:r>
            <a:endParaRPr lang="en-US" dirty="0"/>
          </a:p>
        </p:txBody>
      </p:sp>
    </p:spTree>
    <p:extLst>
      <p:ext uri="{BB962C8B-B14F-4D97-AF65-F5344CB8AC3E}">
        <p14:creationId xmlns:p14="http://schemas.microsoft.com/office/powerpoint/2010/main" val="55015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9530D-DC30-47E2-9195-4D6EFA64E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5A4F6-CA42-FC23-B514-A6D1DEBAF283}"/>
              </a:ext>
            </a:extLst>
          </p:cNvPr>
          <p:cNvSpPr>
            <a:spLocks noGrp="1"/>
          </p:cNvSpPr>
          <p:nvPr>
            <p:ph type="title"/>
          </p:nvPr>
        </p:nvSpPr>
        <p:spPr/>
        <p:txBody>
          <a:bodyPr>
            <a:normAutofit fontScale="90000"/>
          </a:bodyPr>
          <a:lstStyle/>
          <a:p>
            <a:pPr marL="0" marR="0" lvl="0" indent="0">
              <a:lnSpc>
                <a:spcPct val="95000"/>
              </a:lnSpc>
              <a:buFont typeface="+mj-lt"/>
              <a:buNone/>
            </a:pPr>
            <a:r>
              <a:rPr lang="en-US" sz="44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 THAT WE MIGHT LIVE LIKE HIM</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419149-6282-FA89-F5BF-BAB44D4AC80F}"/>
              </a:ext>
            </a:extLst>
          </p:cNvPr>
          <p:cNvSpPr>
            <a:spLocks noGrp="1"/>
          </p:cNvSpPr>
          <p:nvPr>
            <p:ph idx="1"/>
          </p:nvPr>
        </p:nvSpPr>
        <p:spPr>
          <a:xfrm>
            <a:off x="220337" y="1325563"/>
            <a:ext cx="8923663" cy="5532436"/>
          </a:xfrm>
        </p:spPr>
        <p:txBody>
          <a:bodyPr>
            <a:normAutofit fontScale="92500" lnSpcReduction="10000"/>
          </a:bodyPr>
          <a:lstStyle/>
          <a:p>
            <a:pPr marL="457200" lvl="0" indent="-457200" fontAlgn="base">
              <a:lnSpc>
                <a:spcPct val="95000"/>
              </a:lnSpc>
              <a:spcBef>
                <a:spcPts val="0"/>
              </a:spcBef>
              <a:buClr>
                <a:srgbClr val="000000"/>
              </a:buClr>
              <a:buSzPct val="99000"/>
              <a:buFont typeface="+mj-lt"/>
              <a:buAutoNum type="alphaUcPeriod" startAt="4"/>
            </a:pPr>
            <a:r>
              <a:rPr lang="en-US" kern="100" dirty="0">
                <a:uFill>
                  <a:solidFill>
                    <a:srgbClr val="000000"/>
                  </a:solidFill>
                </a:uFill>
                <a:ea typeface="Times New Roman" panose="02020603050405020304" pitchFamily="18" charset="0"/>
                <a:cs typeface="Arial" panose="020B0604020202020204" pitchFamily="34" charset="0"/>
              </a:rPr>
              <a:t>John 13:12-17 So when He had washed their feet, taken His garments, and sat down again, He said to them, "Do you know what I have done to you? {13} "You call me Teacher and Lord, and you say well, for so I am. {14} "If I then, your Lord and Teacher, have washed your feet, you also ought to wash one another's feet. {15} "For I have given you an example, that you should do as I have done to you. {16} "Most assuredly, I say to you, a servant is not greater than his master; nor is he who is sent greater than he who sent him. {17} "If you know these things, blessed are you if you do them.</a:t>
            </a:r>
            <a:endParaRPr lang="en-US" dirty="0"/>
          </a:p>
        </p:txBody>
      </p:sp>
    </p:spTree>
    <p:extLst>
      <p:ext uri="{BB962C8B-B14F-4D97-AF65-F5344CB8AC3E}">
        <p14:creationId xmlns:p14="http://schemas.microsoft.com/office/powerpoint/2010/main" val="223443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96D4-95C6-91E5-3DB5-FFC240AC36FF}"/>
              </a:ext>
            </a:extLst>
          </p:cNvPr>
          <p:cNvSpPr>
            <a:spLocks noGrp="1"/>
          </p:cNvSpPr>
          <p:nvPr>
            <p:ph type="title"/>
          </p:nvPr>
        </p:nvSpPr>
        <p:spPr>
          <a:xfrm>
            <a:off x="0" y="0"/>
            <a:ext cx="9144000" cy="6858000"/>
          </a:xfrm>
        </p:spPr>
        <p:txBody>
          <a:bodyPr>
            <a:normAutofit/>
          </a:bodyPr>
          <a:lstStyle/>
          <a:p>
            <a:r>
              <a:rPr lang="en-US" sz="4400" b="1" kern="100" dirty="0">
                <a:effectLst/>
                <a:latin typeface="Arial"/>
                <a:ea typeface="Times New Roman" panose="02020603050405020304" pitchFamily="18" charset="0"/>
                <a:cs typeface="Arial"/>
              </a:rPr>
              <a:t>SONG </a:t>
            </a:r>
            <a:br>
              <a:rPr lang="en-US" sz="4400" b="1" kern="100" dirty="0">
                <a:effectLst/>
                <a:latin typeface="Arial" panose="020B0604020202020204" pitchFamily="34" charset="0"/>
                <a:ea typeface="Times New Roman" panose="02020603050405020304" pitchFamily="18" charset="0"/>
                <a:cs typeface="Arial" panose="020B0604020202020204" pitchFamily="34" charset="0"/>
              </a:rPr>
            </a:br>
            <a:br>
              <a:rPr lang="en-US" kern="100" dirty="0">
                <a:ea typeface="Times New Roman" panose="02020603050405020304" pitchFamily="18" charset="0"/>
                <a:cs typeface="Arial" panose="020B0604020202020204" pitchFamily="34" charset="0"/>
              </a:rPr>
            </a:br>
            <a:r>
              <a:rPr lang="en-US" kern="100" dirty="0">
                <a:latin typeface="Arial"/>
                <a:ea typeface="Times New Roman" panose="02020603050405020304" pitchFamily="18" charset="0"/>
                <a:cs typeface="Arial"/>
              </a:rPr>
              <a:t>WHERE HE LEADS, I WILL FOLLOW #286</a:t>
            </a:r>
            <a:endParaRPr lang="en-US" dirty="0"/>
          </a:p>
        </p:txBody>
      </p:sp>
    </p:spTree>
    <p:extLst>
      <p:ext uri="{BB962C8B-B14F-4D97-AF65-F5344CB8AC3E}">
        <p14:creationId xmlns:p14="http://schemas.microsoft.com/office/powerpoint/2010/main" val="1147169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64C04-B54A-9BD9-58B3-5150901FBD28}"/>
              </a:ext>
            </a:extLst>
          </p:cNvPr>
          <p:cNvSpPr>
            <a:spLocks noGrp="1"/>
          </p:cNvSpPr>
          <p:nvPr>
            <p:ph type="title"/>
          </p:nvPr>
        </p:nvSpPr>
        <p:spPr/>
        <p:txBody>
          <a:bodyPr>
            <a:normAutofit/>
          </a:bodyPr>
          <a:lstStyle/>
          <a:p>
            <a:pPr marL="0" marR="0" lvl="0" indent="0">
              <a:buFont typeface="+mj-lt"/>
              <a:buNone/>
            </a:pPr>
            <a:r>
              <a:rPr lang="en-US" sz="40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III. THAT WE MIGHT LIVE FOR HIM</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5D580FA-CCE9-E11C-6931-F05EE31C11F9}"/>
              </a:ext>
            </a:extLst>
          </p:cNvPr>
          <p:cNvSpPr>
            <a:spLocks noGrp="1"/>
          </p:cNvSpPr>
          <p:nvPr>
            <p:ph idx="1"/>
          </p:nvPr>
        </p:nvSpPr>
        <p:spPr/>
        <p:txBody>
          <a:bodyPr>
            <a:normAutofit fontScale="92500" lnSpcReduction="20000"/>
          </a:bodyPr>
          <a:lstStyle/>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2 Cor 5:15 and He died for all, that those who live should live no longer for themselves, but for Him who died for them and rose again.</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2 Cor 4:11 For we who live are always delivered to death for Jesus' sake, that the life of Jesus also may be manifested in our mortal flesh.</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Eph 2:10 For we are His workmanship, created in Christ Jesus for good works, which God prepared beforehand that we should walk in them.</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2 Cor 5:20 Now then, we are ambassadors for Christ, as though God were pleading through us: we implore you on Christ's behalf, be reconciled to God.</a:t>
            </a:r>
            <a:endParaRPr lang="en-US" dirty="0"/>
          </a:p>
        </p:txBody>
      </p:sp>
    </p:spTree>
    <p:extLst>
      <p:ext uri="{BB962C8B-B14F-4D97-AF65-F5344CB8AC3E}">
        <p14:creationId xmlns:p14="http://schemas.microsoft.com/office/powerpoint/2010/main" val="35070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D581-EF25-70F0-6CAE-23E0E4729F4B}"/>
              </a:ext>
            </a:extLst>
          </p:cNvPr>
          <p:cNvSpPr>
            <a:spLocks noGrp="1"/>
          </p:cNvSpPr>
          <p:nvPr>
            <p:ph type="title"/>
          </p:nvPr>
        </p:nvSpPr>
        <p:spPr>
          <a:xfrm>
            <a:off x="0" y="0"/>
            <a:ext cx="9144000" cy="6858000"/>
          </a:xfrm>
        </p:spPr>
        <p:txBody>
          <a:bodyPr>
            <a:normAutofit/>
          </a:bodyPr>
          <a:lstStyle/>
          <a:p>
            <a:pPr marL="54610" indent="-3175"/>
            <a:r>
              <a:rPr lang="en-US" sz="4400" b="1" kern="100" dirty="0">
                <a:effectLst/>
                <a:latin typeface="Arial"/>
                <a:ea typeface="Times New Roman" panose="02020603050405020304" pitchFamily="18" charset="0"/>
                <a:cs typeface="Arial"/>
              </a:rPr>
              <a:t>SONG </a:t>
            </a:r>
            <a:br>
              <a:rPr lang="en-US" sz="4400" b="1" kern="100" dirty="0">
                <a:effectLst/>
                <a:latin typeface="Arial" panose="020B0604020202020204" pitchFamily="34" charset="0"/>
                <a:ea typeface="Times New Roman" panose="02020603050405020304" pitchFamily="18" charset="0"/>
                <a:cs typeface="Arial" panose="020B0604020202020204" pitchFamily="34" charset="0"/>
              </a:rPr>
            </a:br>
            <a:br>
              <a:rPr lang="en-US" kern="100" dirty="0">
                <a:ea typeface="Times New Roman" panose="02020603050405020304" pitchFamily="18" charset="0"/>
                <a:cs typeface="Arial" panose="020B0604020202020204" pitchFamily="34" charset="0"/>
              </a:rPr>
            </a:br>
            <a:r>
              <a:rPr lang="en-US" kern="100" dirty="0">
                <a:latin typeface="Arial"/>
                <a:ea typeface="Times New Roman" panose="02020603050405020304" pitchFamily="18" charset="0"/>
                <a:cs typeface="Arial"/>
              </a:rPr>
              <a:t>CHRIST FOR THE WORLD WE SING #733</a:t>
            </a:r>
            <a:endParaRPr lang="en-US" dirty="0"/>
          </a:p>
        </p:txBody>
      </p:sp>
    </p:spTree>
    <p:extLst>
      <p:ext uri="{BB962C8B-B14F-4D97-AF65-F5344CB8AC3E}">
        <p14:creationId xmlns:p14="http://schemas.microsoft.com/office/powerpoint/2010/main" val="313347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0953-72A9-71BA-938F-50B362029EE5}"/>
              </a:ext>
            </a:extLst>
          </p:cNvPr>
          <p:cNvSpPr>
            <a:spLocks noGrp="1"/>
          </p:cNvSpPr>
          <p:nvPr>
            <p:ph type="title"/>
          </p:nvPr>
        </p:nvSpPr>
        <p:spPr/>
        <p:txBody>
          <a:bodyPr>
            <a:normAutofit/>
          </a:bodyPr>
          <a:lstStyle/>
          <a:p>
            <a:pPr marL="0" marR="0" lvl="0" indent="0">
              <a:buFont typeface="+mj-lt"/>
              <a:buNone/>
            </a:pPr>
            <a:r>
              <a:rPr lang="en-US" sz="40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IV. THAT WE MIGHT LIVE WITH HIM</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5691A0-9991-F7A9-961A-356853144C8D}"/>
              </a:ext>
            </a:extLst>
          </p:cNvPr>
          <p:cNvSpPr>
            <a:spLocks noGrp="1"/>
          </p:cNvSpPr>
          <p:nvPr>
            <p:ph idx="1"/>
          </p:nvPr>
        </p:nvSpPr>
        <p:spPr>
          <a:xfrm>
            <a:off x="220337" y="1325563"/>
            <a:ext cx="8923663" cy="5532436"/>
          </a:xfrm>
        </p:spPr>
        <p:txBody>
          <a:bodyPr>
            <a:normAutofit fontScale="85000" lnSpcReduction="20000"/>
          </a:bodyPr>
          <a:lstStyle/>
          <a:p>
            <a:pPr marL="457200" lvl="0" indent="-457200" fontAlgn="base">
              <a:lnSpc>
                <a:spcPct val="110000"/>
              </a:lnSpc>
              <a:spcBef>
                <a:spcPts val="0"/>
              </a:spcBef>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1 Th 4:17 Then we who are alive and remain shall be caught up together with them in the clouds to meet the Lord in the air. And thus we shall always be with the Lord.</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10000"/>
              </a:lnSpc>
              <a:spcBef>
                <a:spcPts val="0"/>
              </a:spcBef>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John 14:14 "Let not your heart be troubled; you believe in God, believe also in Me. {2} "In My Father's house are many mansions; if it were not so, would have told you. I go to prepare a place for you. {3} "And if I go and prepare a place for you, I will come again and receive you to Myself; that where I am, there you may be also.</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10000"/>
              </a:lnSpc>
              <a:spcBef>
                <a:spcPts val="0"/>
              </a:spcBef>
              <a:buClr>
                <a:srgbClr val="000000"/>
              </a:buClr>
              <a:buSzPct val="99000"/>
              <a:buFont typeface="+mj-lt"/>
              <a:buAutoNum type="alphaUcPeriod"/>
            </a:pPr>
            <a:r>
              <a:rPr lang="en-US" kern="100" dirty="0">
                <a:uFill>
                  <a:solidFill>
                    <a:srgbClr val="000000"/>
                  </a:solidFill>
                </a:uFill>
                <a:ea typeface="Times New Roman" panose="02020603050405020304" pitchFamily="18" charset="0"/>
                <a:cs typeface="Arial" panose="020B0604020202020204" pitchFamily="34" charset="0"/>
              </a:rPr>
              <a:t>John 12:26 "If anyone serves Me, let him follow Me; and where I am, there My servant wilt be also, if anyone serves Me, him My Father will honor.</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11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65D93-0756-54C5-6631-9FBFE613D4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2924B-6823-0F10-1CD5-5344A8CEECAB}"/>
              </a:ext>
            </a:extLst>
          </p:cNvPr>
          <p:cNvSpPr>
            <a:spLocks noGrp="1"/>
          </p:cNvSpPr>
          <p:nvPr>
            <p:ph type="title"/>
          </p:nvPr>
        </p:nvSpPr>
        <p:spPr/>
        <p:txBody>
          <a:bodyPr>
            <a:normAutofit/>
          </a:bodyPr>
          <a:lstStyle/>
          <a:p>
            <a:pPr marL="0" marR="0" lvl="0" indent="0">
              <a:buFont typeface="+mj-lt"/>
              <a:buNone/>
            </a:pPr>
            <a:r>
              <a:rPr lang="en-US" sz="40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IV. THAT WE MIGHT LIVE WITH HIM</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BD48A3-9EBF-CAEB-5D17-A69141C4435B}"/>
              </a:ext>
            </a:extLst>
          </p:cNvPr>
          <p:cNvSpPr>
            <a:spLocks noGrp="1"/>
          </p:cNvSpPr>
          <p:nvPr>
            <p:ph idx="1"/>
          </p:nvPr>
        </p:nvSpPr>
        <p:spPr/>
        <p:txBody>
          <a:bodyPr>
            <a:normAutofit fontScale="85000" lnSpcReduction="10000"/>
          </a:bodyPr>
          <a:lstStyle/>
          <a:p>
            <a:pPr marL="514350" lvl="0" indent="-514350" fontAlgn="base">
              <a:lnSpc>
                <a:spcPct val="110000"/>
              </a:lnSpc>
              <a:spcBef>
                <a:spcPts val="0"/>
              </a:spcBef>
              <a:buClr>
                <a:srgbClr val="000000"/>
              </a:buClr>
              <a:buSzPct val="99000"/>
              <a:buFont typeface="+mj-lt"/>
              <a:buAutoNum type="alphaUcPeriod" startAt="4"/>
            </a:pPr>
            <a:r>
              <a:rPr lang="en-US" kern="100" dirty="0">
                <a:uFill>
                  <a:solidFill>
                    <a:srgbClr val="000000"/>
                  </a:solidFill>
                </a:uFill>
                <a:ea typeface="Times New Roman" panose="02020603050405020304" pitchFamily="18" charset="0"/>
                <a:cs typeface="Arial" panose="020B0604020202020204" pitchFamily="34" charset="0"/>
              </a:rPr>
              <a:t>2 Cor 5:1-10 For we know that if our earthly house, this tent, is destroyed, we have a building from God, a house not made with hands eternal in the heavens, {2} For in this we groan, earnestly desiring to be clothed with our habitation which is from heaven, {3} if indeed, having been clothed, we shall not be found naked. {4} For we Mho are in this tent groan, being burdened, not because we want to be unclothed, but further clothed, that mortality may be swallowed up by life. {5} Now He who has prepared us for this very thing is God, who also has given us the Spirit as a guarantee. &gt;&gt;&gt;</a:t>
            </a:r>
            <a:endParaRPr lang="en-US" dirty="0"/>
          </a:p>
        </p:txBody>
      </p:sp>
    </p:spTree>
    <p:extLst>
      <p:ext uri="{BB962C8B-B14F-4D97-AF65-F5344CB8AC3E}">
        <p14:creationId xmlns:p14="http://schemas.microsoft.com/office/powerpoint/2010/main" val="31463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594D4-FA36-D6EC-638E-52BAA72AF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92AFB-CC66-2948-92D8-39904F95251F}"/>
              </a:ext>
            </a:extLst>
          </p:cNvPr>
          <p:cNvSpPr>
            <a:spLocks noGrp="1"/>
          </p:cNvSpPr>
          <p:nvPr>
            <p:ph type="title"/>
          </p:nvPr>
        </p:nvSpPr>
        <p:spPr/>
        <p:txBody>
          <a:bodyPr>
            <a:normAutofit/>
          </a:bodyPr>
          <a:lstStyle/>
          <a:p>
            <a:pPr marL="0" marR="0" lvl="0" indent="0">
              <a:buFont typeface="+mj-lt"/>
              <a:buNone/>
            </a:pPr>
            <a:r>
              <a:rPr lang="en-US" sz="40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IV. THAT WE MIGHT LIVE WITH HIM</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2AA113-772E-027C-5FE4-D45698621DB5}"/>
              </a:ext>
            </a:extLst>
          </p:cNvPr>
          <p:cNvSpPr>
            <a:spLocks noGrp="1"/>
          </p:cNvSpPr>
          <p:nvPr>
            <p:ph idx="1"/>
          </p:nvPr>
        </p:nvSpPr>
        <p:spPr/>
        <p:txBody>
          <a:bodyPr>
            <a:noAutofit/>
          </a:bodyPr>
          <a:lstStyle/>
          <a:p>
            <a:pPr marL="457200" lvl="0" indent="0" fontAlgn="base">
              <a:lnSpc>
                <a:spcPct val="95000"/>
              </a:lnSpc>
              <a:spcBef>
                <a:spcPts val="0"/>
              </a:spcBef>
              <a:buClr>
                <a:srgbClr val="000000"/>
              </a:buClr>
              <a:buSzPct val="99000"/>
              <a:buNone/>
            </a:pPr>
            <a:r>
              <a:rPr lang="en-US" sz="3000" kern="100" dirty="0">
                <a:solidFill>
                  <a:prstClr val="black"/>
                </a:solidFill>
                <a:uFill>
                  <a:solidFill>
                    <a:srgbClr val="000000"/>
                  </a:solidFill>
                </a:uFill>
                <a:ea typeface="Times New Roman" panose="02020603050405020304" pitchFamily="18" charset="0"/>
                <a:cs typeface="Arial" panose="020B0604020202020204" pitchFamily="34" charset="0"/>
              </a:rPr>
              <a:t>{6} So are always confident, knowing that when we are at home in the body we are absent from the Lord. {7} For we walk by faith, not by sight. {8} We are confident, yes, well pleased rather to be absent from the body and to be present with the Lord. {9} Therefore we make it our aim, whether present or absent, to be well pleasing to Him. {10} For we must all appear before the judgment seat of Christ, that each one may receive the things done in the body, according to what he has done, whether good or bad.</a:t>
            </a:r>
            <a:endParaRPr lang="en-US" sz="3000" dirty="0"/>
          </a:p>
        </p:txBody>
      </p:sp>
    </p:spTree>
    <p:extLst>
      <p:ext uri="{BB962C8B-B14F-4D97-AF65-F5344CB8AC3E}">
        <p14:creationId xmlns:p14="http://schemas.microsoft.com/office/powerpoint/2010/main" val="3224507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6496-65B3-3F56-76A9-9AEDDEB092C7}"/>
              </a:ext>
            </a:extLst>
          </p:cNvPr>
          <p:cNvSpPr>
            <a:spLocks noGrp="1"/>
          </p:cNvSpPr>
          <p:nvPr>
            <p:ph type="title"/>
          </p:nvPr>
        </p:nvSpPr>
        <p:spPr>
          <a:xfrm>
            <a:off x="0" y="0"/>
            <a:ext cx="9144000" cy="6858000"/>
          </a:xfrm>
        </p:spPr>
        <p:txBody>
          <a:bodyPr>
            <a:normAutofit/>
          </a:bodyPr>
          <a:lstStyle/>
          <a:p>
            <a:pPr marL="54610" indent="-3175"/>
            <a:r>
              <a:rPr lang="en-US" sz="4400" b="1" kern="100" dirty="0">
                <a:effectLst/>
                <a:latin typeface="Arial"/>
                <a:ea typeface="Times New Roman" panose="02020603050405020304" pitchFamily="18" charset="0"/>
                <a:cs typeface="Arial"/>
              </a:rPr>
              <a:t>SONG </a:t>
            </a:r>
            <a:br>
              <a:rPr lang="en-US" sz="4400" b="1" kern="100" dirty="0">
                <a:effectLst/>
                <a:latin typeface="Arial" panose="020B0604020202020204" pitchFamily="34" charset="0"/>
                <a:ea typeface="Times New Roman" panose="02020603050405020304" pitchFamily="18" charset="0"/>
                <a:cs typeface="Arial" panose="020B0604020202020204" pitchFamily="34" charset="0"/>
              </a:rPr>
            </a:br>
            <a:br>
              <a:rPr lang="en-US" kern="100" dirty="0">
                <a:ea typeface="Times New Roman" panose="02020603050405020304" pitchFamily="18" charset="0"/>
                <a:cs typeface="Arial" panose="020B0604020202020204" pitchFamily="34" charset="0"/>
              </a:rPr>
            </a:br>
            <a:r>
              <a:rPr lang="en-US" kern="100" dirty="0">
                <a:latin typeface="Arial"/>
                <a:ea typeface="Times New Roman" panose="02020603050405020304" pitchFamily="18" charset="0"/>
                <a:cs typeface="Arial"/>
              </a:rPr>
              <a:t>THIS WORLD IS NOT MY HOME</a:t>
            </a:r>
            <a:br>
              <a:rPr lang="en-US" kern="100" dirty="0">
                <a:latin typeface="Arial"/>
                <a:ea typeface="Times New Roman" panose="02020603050405020304" pitchFamily="18" charset="0"/>
                <a:cs typeface="Arial"/>
              </a:rPr>
            </a:br>
            <a:r>
              <a:rPr lang="en-US" kern="100" dirty="0">
                <a:latin typeface="Arial"/>
                <a:cs typeface="Arial"/>
              </a:rPr>
              <a:t>#795</a:t>
            </a:r>
            <a:endParaRPr lang="en-US" dirty="0"/>
          </a:p>
        </p:txBody>
      </p:sp>
    </p:spTree>
    <p:extLst>
      <p:ext uri="{BB962C8B-B14F-4D97-AF65-F5344CB8AC3E}">
        <p14:creationId xmlns:p14="http://schemas.microsoft.com/office/powerpoint/2010/main" val="2433494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D25A-5763-01AC-705C-E0CA31330418}"/>
              </a:ext>
            </a:extLst>
          </p:cNvPr>
          <p:cNvSpPr>
            <a:spLocks noGrp="1"/>
          </p:cNvSpPr>
          <p:nvPr>
            <p:ph type="title"/>
          </p:nvPr>
        </p:nvSpPr>
        <p:spPr/>
        <p:txBody>
          <a:bodyPr>
            <a:normAutofit/>
          </a:bodyPr>
          <a:lstStyle/>
          <a:p>
            <a:r>
              <a:rPr lang="en-US" dirty="0">
                <a:solidFill>
                  <a:srgbClr val="FF0000"/>
                </a:solidFill>
              </a:rPr>
              <a:t>WHAT ABOUT YOU?</a:t>
            </a:r>
          </a:p>
        </p:txBody>
      </p:sp>
      <p:sp>
        <p:nvSpPr>
          <p:cNvPr id="3" name="Content Placeholder 2">
            <a:extLst>
              <a:ext uri="{FF2B5EF4-FFF2-40B4-BE49-F238E27FC236}">
                <a16:creationId xmlns:a16="http://schemas.microsoft.com/office/drawing/2014/main" id="{9B491159-EB3C-8CC0-76B5-AD3354035DDD}"/>
              </a:ext>
            </a:extLst>
          </p:cNvPr>
          <p:cNvSpPr>
            <a:spLocks noGrp="1"/>
          </p:cNvSpPr>
          <p:nvPr>
            <p:ph idx="1"/>
          </p:nvPr>
        </p:nvSpPr>
        <p:spPr>
          <a:xfrm>
            <a:off x="220337" y="1325563"/>
            <a:ext cx="8923663" cy="5532436"/>
          </a:xfrm>
        </p:spPr>
        <p:txBody>
          <a:bodyPr/>
          <a:lstStyle/>
          <a:p>
            <a:pPr marL="457200" marR="0" lvl="0" indent="-457200">
              <a:lnSpc>
                <a:spcPct val="100000"/>
              </a:lnSpc>
              <a:buFont typeface="+mj-lt"/>
              <a:buAutoNum type="alphaUcPeriod"/>
            </a:pPr>
            <a:r>
              <a:rPr lang="en-US" kern="100" dirty="0">
                <a:ea typeface="Times New Roman" panose="02020603050405020304" pitchFamily="18" charset="0"/>
                <a:cs typeface="Arial" panose="020B0604020202020204" pitchFamily="34" charset="0"/>
              </a:rPr>
              <a:t>Are You Living In Jesus?</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Times New Roman" panose="02020603050405020304" pitchFamily="18" charset="0"/>
                <a:cs typeface="Arial" panose="020B0604020202020204" pitchFamily="34" charset="0"/>
              </a:rPr>
              <a:t>Are You Living Like Jesus?</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Times New Roman" panose="02020603050405020304" pitchFamily="18" charset="0"/>
                <a:cs typeface="Arial" panose="020B0604020202020204" pitchFamily="34" charset="0"/>
              </a:rPr>
              <a:t>Are You Living For Jesus?</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pPr>
            <a:r>
              <a:rPr lang="en-US" kern="100" dirty="0">
                <a:ea typeface="Times New Roman" panose="02020603050405020304" pitchFamily="18" charset="0"/>
                <a:cs typeface="Arial" panose="020B0604020202020204" pitchFamily="34" charset="0"/>
              </a:rPr>
              <a:t>Are You Confident That One Day You Will Live With Jesus?</a:t>
            </a:r>
            <a:endParaRPr lang="en-US" dirty="0"/>
          </a:p>
        </p:txBody>
      </p:sp>
    </p:spTree>
    <p:extLst>
      <p:ext uri="{BB962C8B-B14F-4D97-AF65-F5344CB8AC3E}">
        <p14:creationId xmlns:p14="http://schemas.microsoft.com/office/powerpoint/2010/main" val="160360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FB0C-09A0-9D99-E656-5ACB7A43BDFA}"/>
              </a:ext>
            </a:extLst>
          </p:cNvPr>
          <p:cNvSpPr>
            <a:spLocks noGrp="1"/>
          </p:cNvSpPr>
          <p:nvPr>
            <p:ph type="title"/>
          </p:nvPr>
        </p:nvSpPr>
        <p:spPr>
          <a:xfrm>
            <a:off x="0" y="0"/>
            <a:ext cx="9144000" cy="6858000"/>
          </a:xfrm>
        </p:spPr>
        <p:txBody>
          <a:bodyPr>
            <a:normAutofit/>
          </a:bodyPr>
          <a:lstStyle/>
          <a:p>
            <a:pPr marL="57785"/>
            <a:r>
              <a:rPr lang="en-US" sz="4400" b="1" kern="100" dirty="0">
                <a:effectLst/>
                <a:latin typeface="Arial"/>
                <a:ea typeface="Times New Roman" panose="02020603050405020304" pitchFamily="18" charset="0"/>
                <a:cs typeface="Arial"/>
              </a:rPr>
              <a:t>INVITATION SONG </a:t>
            </a:r>
            <a:br>
              <a:rPr lang="en-US" sz="4400" b="1" kern="100" dirty="0">
                <a:effectLst/>
                <a:latin typeface="Arial" panose="020B0604020202020204" pitchFamily="34" charset="0"/>
                <a:ea typeface="Times New Roman" panose="02020603050405020304" pitchFamily="18" charset="0"/>
                <a:cs typeface="Arial" panose="020B0604020202020204" pitchFamily="34" charset="0"/>
              </a:rPr>
            </a:br>
            <a:br>
              <a:rPr lang="en-US" sz="4400" b="1" kern="100" dirty="0">
                <a:effectLst/>
                <a:latin typeface="Arial" panose="020B0604020202020204" pitchFamily="34" charset="0"/>
                <a:ea typeface="Times New Roman" panose="02020603050405020304" pitchFamily="18" charset="0"/>
                <a:cs typeface="Arial" panose="020B0604020202020204" pitchFamily="34" charset="0"/>
              </a:rPr>
            </a:br>
            <a:r>
              <a:rPr lang="en-US" sz="4400" b="1" kern="100" dirty="0">
                <a:effectLst/>
                <a:latin typeface="Arial"/>
                <a:ea typeface="Times New Roman" panose="02020603050405020304" pitchFamily="18" charset="0"/>
                <a:cs typeface="Arial"/>
              </a:rPr>
              <a:t>I’LL </a:t>
            </a:r>
            <a:r>
              <a:rPr lang="en-US" kern="100" dirty="0">
                <a:latin typeface="Arial"/>
                <a:ea typeface="Times New Roman" panose="02020603050405020304" pitchFamily="18" charset="0"/>
                <a:cs typeface="Arial"/>
              </a:rPr>
              <a:t>FLY AWAY #807</a:t>
            </a:r>
            <a:endParaRPr lang="en-US" dirty="0"/>
          </a:p>
        </p:txBody>
      </p:sp>
    </p:spTree>
    <p:extLst>
      <p:ext uri="{BB962C8B-B14F-4D97-AF65-F5344CB8AC3E}">
        <p14:creationId xmlns:p14="http://schemas.microsoft.com/office/powerpoint/2010/main" val="3076155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7FA2-9486-EE22-39FF-6F7899BF1B44}"/>
              </a:ext>
            </a:extLst>
          </p:cNvPr>
          <p:cNvSpPr>
            <a:spLocks noGrp="1"/>
          </p:cNvSpPr>
          <p:nvPr>
            <p:ph type="title"/>
          </p:nvPr>
        </p:nvSpPr>
        <p:spPr>
          <a:xfrm>
            <a:off x="0" y="0"/>
            <a:ext cx="9144000" cy="6858000"/>
          </a:xfrm>
        </p:spPr>
        <p:txBody>
          <a:bodyPr>
            <a:normAutofit/>
          </a:bodyPr>
          <a:lstStyle/>
          <a:p>
            <a:pPr marL="54610" marR="0" indent="-3175">
              <a:buNone/>
            </a:pPr>
            <a:r>
              <a:rPr lang="en-US" sz="4400" b="1" kern="100" dirty="0">
                <a:effectLst/>
                <a:latin typeface="Arial" panose="020B0604020202020204" pitchFamily="34" charset="0"/>
                <a:ea typeface="Times New Roman" panose="02020603050405020304" pitchFamily="18" charset="0"/>
                <a:cs typeface="Arial" panose="020B0604020202020204" pitchFamily="34" charset="0"/>
              </a:rPr>
              <a:t>SONG </a:t>
            </a:r>
            <a:br>
              <a:rPr lang="en-US" sz="4400" b="1" kern="100" dirty="0">
                <a:effectLst/>
                <a:latin typeface="Arial" panose="020B0604020202020204" pitchFamily="34" charset="0"/>
                <a:ea typeface="Times New Roman" panose="02020603050405020304" pitchFamily="18" charset="0"/>
                <a:cs typeface="Arial" panose="020B0604020202020204" pitchFamily="34" charset="0"/>
              </a:rPr>
            </a:br>
            <a:br>
              <a:rPr lang="en-US" kern="100" dirty="0">
                <a:ea typeface="Times New Roman" panose="02020603050405020304" pitchFamily="18" charset="0"/>
                <a:cs typeface="Arial" panose="020B0604020202020204" pitchFamily="34" charset="0"/>
              </a:rPr>
            </a:br>
            <a:r>
              <a:rPr lang="en-US" sz="4400" b="1" kern="100" dirty="0">
                <a:effectLst/>
                <a:latin typeface="Arial" panose="020B0604020202020204" pitchFamily="34" charset="0"/>
                <a:ea typeface="Times New Roman" panose="02020603050405020304" pitchFamily="18" charset="0"/>
                <a:cs typeface="Arial" panose="020B0604020202020204" pitchFamily="34" charset="0"/>
              </a:rPr>
              <a:t>I KNOW THAT MY REDEEMER LIVES #489</a:t>
            </a:r>
            <a:endParaRPr lang="en-US" dirty="0"/>
          </a:p>
        </p:txBody>
      </p:sp>
    </p:spTree>
    <p:extLst>
      <p:ext uri="{BB962C8B-B14F-4D97-AF65-F5344CB8AC3E}">
        <p14:creationId xmlns:p14="http://schemas.microsoft.com/office/powerpoint/2010/main" val="51936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0D1C-85AE-50FD-5922-75947A62E7E5}"/>
              </a:ext>
            </a:extLst>
          </p:cNvPr>
          <p:cNvSpPr>
            <a:spLocks noGrp="1"/>
          </p:cNvSpPr>
          <p:nvPr>
            <p:ph type="title"/>
          </p:nvPr>
        </p:nvSpPr>
        <p:spPr/>
        <p:txBody>
          <a:bodyPr/>
          <a:lstStyle/>
          <a:p>
            <a:r>
              <a:rPr lang="en-US" sz="4400" b="1" kern="100" dirty="0">
                <a:effectLst/>
                <a:latin typeface="Arial" panose="020B0604020202020204" pitchFamily="34" charset="0"/>
                <a:ea typeface="Times New Roman" panose="02020603050405020304" pitchFamily="18" charset="0"/>
                <a:cs typeface="Arial" panose="020B0604020202020204" pitchFamily="34" charset="0"/>
              </a:rPr>
              <a:t>PRAYER</a:t>
            </a:r>
            <a:endParaRPr lang="en-US" dirty="0"/>
          </a:p>
        </p:txBody>
      </p:sp>
      <p:sp>
        <p:nvSpPr>
          <p:cNvPr id="3" name="Content Placeholder 2">
            <a:extLst>
              <a:ext uri="{FF2B5EF4-FFF2-40B4-BE49-F238E27FC236}">
                <a16:creationId xmlns:a16="http://schemas.microsoft.com/office/drawing/2014/main" id="{6E395EB8-4290-DEA5-DA65-EC48B47240A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DDDF220-4CF1-D6B2-8C79-D435AD513628}"/>
              </a:ext>
            </a:extLst>
          </p:cNvPr>
          <p:cNvPicPr>
            <a:picLocks noChangeAspect="1"/>
          </p:cNvPicPr>
          <p:nvPr/>
        </p:nvPicPr>
        <p:blipFill>
          <a:blip r:embed="rId2"/>
          <a:stretch>
            <a:fillRect/>
          </a:stretch>
        </p:blipFill>
        <p:spPr>
          <a:xfrm>
            <a:off x="-1" y="-1"/>
            <a:ext cx="9143999" cy="6858000"/>
          </a:xfrm>
          <a:prstGeom prst="rect">
            <a:avLst/>
          </a:prstGeom>
        </p:spPr>
      </p:pic>
    </p:spTree>
    <p:extLst>
      <p:ext uri="{BB962C8B-B14F-4D97-AF65-F5344CB8AC3E}">
        <p14:creationId xmlns:p14="http://schemas.microsoft.com/office/powerpoint/2010/main" val="790679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1D670-7A1C-C8FF-8EA1-5A9042F2C3CA}"/>
              </a:ext>
            </a:extLst>
          </p:cNvPr>
          <p:cNvPicPr>
            <a:picLocks noChangeAspect="1"/>
          </p:cNvPicPr>
          <p:nvPr/>
        </p:nvPicPr>
        <p:blipFill rotWithShape="1">
          <a:blip r:embed="rId3"/>
          <a:srcRect t="25000" b="25000"/>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4089400" y="3048000"/>
            <a:ext cx="5054600" cy="1581149"/>
          </a:xfrm>
          <a:noFill/>
        </p:spPr>
        <p:txBody>
          <a:bodyPr>
            <a:noAutofit/>
          </a:bodyPr>
          <a:lstStyle/>
          <a:p>
            <a:pPr algn="ctr">
              <a:lnSpc>
                <a:spcPct val="100000"/>
              </a:lnSpc>
            </a:pPr>
            <a:r>
              <a:rPr lang="en-US" sz="3200" b="1" dirty="0">
                <a:solidFill>
                  <a:schemeClr val="bg1"/>
                </a:solidFill>
                <a:latin typeface="Arial" panose="020B0604020202020204" pitchFamily="34" charset="0"/>
                <a:cs typeface="Arial" panose="020B0604020202020204" pitchFamily="34" charset="0"/>
              </a:rPr>
              <a:t>TONIGHT’S SERMON:</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THE DEITY OF JESUS</a:t>
            </a:r>
            <a:endParaRPr lang="en-US" sz="3200" b="1" cap="al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4EC9-97FD-F400-CBDA-EDDC28186B5E}"/>
              </a:ext>
            </a:extLst>
          </p:cNvPr>
          <p:cNvSpPr>
            <a:spLocks noGrp="1"/>
          </p:cNvSpPr>
          <p:nvPr>
            <p:ph type="title"/>
          </p:nvPr>
        </p:nvSpPr>
        <p:spPr>
          <a:xfrm>
            <a:off x="0" y="0"/>
            <a:ext cx="9144000" cy="6858000"/>
          </a:xfrm>
        </p:spPr>
        <p:txBody>
          <a:bodyPr>
            <a:normAutofit/>
          </a:bodyPr>
          <a:lstStyle/>
          <a:p>
            <a:pPr marL="57785">
              <a:lnSpc>
                <a:spcPct val="95000"/>
              </a:lnSpc>
            </a:pPr>
            <a:r>
              <a:rPr lang="en-US" sz="4400" b="1" kern="100" dirty="0">
                <a:effectLst/>
                <a:latin typeface="Arial"/>
                <a:ea typeface="Times New Roman" panose="02020603050405020304" pitchFamily="18" charset="0"/>
                <a:cs typeface="Arial"/>
              </a:rPr>
              <a:t>SONG </a:t>
            </a:r>
            <a:br>
              <a:rPr lang="en-US" sz="4400" b="1" kern="100" dirty="0">
                <a:effectLst/>
                <a:latin typeface="Arial" panose="020B0604020202020204" pitchFamily="34" charset="0"/>
                <a:ea typeface="Times New Roman" panose="02020603050405020304" pitchFamily="18" charset="0"/>
                <a:cs typeface="Arial" panose="020B0604020202020204" pitchFamily="34" charset="0"/>
              </a:rPr>
            </a:br>
            <a:br>
              <a:rPr lang="en-US" kern="100" dirty="0">
                <a:ea typeface="Times New Roman" panose="02020603050405020304" pitchFamily="18" charset="0"/>
                <a:cs typeface="Arial" panose="020B0604020202020204" pitchFamily="34" charset="0"/>
              </a:rPr>
            </a:br>
            <a:r>
              <a:rPr lang="en-US" kern="100" dirty="0">
                <a:latin typeface="Arial"/>
                <a:ea typeface="Times New Roman" panose="02020603050405020304" pitchFamily="18" charset="0"/>
                <a:cs typeface="Arial"/>
              </a:rPr>
              <a:t>WE SAW THEE NOT #303</a:t>
            </a:r>
            <a:endParaRPr lang="en-US" dirty="0"/>
          </a:p>
        </p:txBody>
      </p:sp>
    </p:spTree>
    <p:extLst>
      <p:ext uri="{BB962C8B-B14F-4D97-AF65-F5344CB8AC3E}">
        <p14:creationId xmlns:p14="http://schemas.microsoft.com/office/powerpoint/2010/main" val="354382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15AB-EE51-1515-B6EB-B575C2202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54D6C-2EEF-BC1C-98DF-28569128ADE4}"/>
              </a:ext>
            </a:extLst>
          </p:cNvPr>
          <p:cNvSpPr>
            <a:spLocks noGrp="1"/>
          </p:cNvSpPr>
          <p:nvPr>
            <p:ph type="title"/>
          </p:nvPr>
        </p:nvSpPr>
        <p:spPr>
          <a:xfrm>
            <a:off x="177800" y="0"/>
            <a:ext cx="8788400" cy="6858000"/>
          </a:xfrm>
        </p:spPr>
        <p:txBody>
          <a:bodyPr>
            <a:noAutofit/>
          </a:bodyPr>
          <a:lstStyle/>
          <a:p>
            <a:pPr marL="54610" lvl="0" indent="-3175">
              <a:lnSpc>
                <a:spcPct val="95000"/>
              </a:lnSpc>
            </a:pPr>
            <a:r>
              <a:rPr lang="en-US" sz="2800" kern="100" dirty="0">
                <a:solidFill>
                  <a:prstClr val="black"/>
                </a:solidFill>
                <a:ea typeface="Times New Roman" panose="02020603050405020304" pitchFamily="18" charset="0"/>
                <a:cs typeface="Arial" panose="020B0604020202020204" pitchFamily="34" charset="0"/>
              </a:rPr>
              <a:t>Luke 24:1–7  Now on the first day of the week, very early in the morning, they, and certain other women with them, came to the tomb bringing the spices which they had prepared. </a:t>
            </a:r>
            <a:r>
              <a:rPr lang="en-US" sz="2800" kern="100" baseline="30000" dirty="0">
                <a:solidFill>
                  <a:prstClr val="black"/>
                </a:solidFill>
                <a:ea typeface="Times New Roman" panose="02020603050405020304" pitchFamily="18" charset="0"/>
                <a:cs typeface="Arial" panose="020B0604020202020204" pitchFamily="34" charset="0"/>
              </a:rPr>
              <a:t>2</a:t>
            </a:r>
            <a:r>
              <a:rPr lang="en-US" sz="2800" kern="100" dirty="0">
                <a:solidFill>
                  <a:prstClr val="black"/>
                </a:solidFill>
                <a:ea typeface="Times New Roman" panose="02020603050405020304" pitchFamily="18" charset="0"/>
                <a:cs typeface="Arial" panose="020B0604020202020204" pitchFamily="34" charset="0"/>
              </a:rPr>
              <a:t> But they found the stone rolled away from the tomb. </a:t>
            </a:r>
            <a:r>
              <a:rPr lang="en-US" sz="2800" kern="100" baseline="30000" dirty="0">
                <a:solidFill>
                  <a:prstClr val="black"/>
                </a:solidFill>
                <a:ea typeface="Times New Roman" panose="02020603050405020304" pitchFamily="18" charset="0"/>
                <a:cs typeface="Arial" panose="020B0604020202020204" pitchFamily="34" charset="0"/>
              </a:rPr>
              <a:t>3</a:t>
            </a:r>
            <a:r>
              <a:rPr lang="en-US" sz="2800" kern="100" dirty="0">
                <a:solidFill>
                  <a:prstClr val="black"/>
                </a:solidFill>
                <a:ea typeface="Times New Roman" panose="02020603050405020304" pitchFamily="18" charset="0"/>
                <a:cs typeface="Arial" panose="020B0604020202020204" pitchFamily="34" charset="0"/>
              </a:rPr>
              <a:t> Then they went in and did not find the body of the Lord Jesus. </a:t>
            </a:r>
            <a:r>
              <a:rPr lang="en-US" sz="2800" kern="100" baseline="30000" dirty="0">
                <a:solidFill>
                  <a:prstClr val="black"/>
                </a:solidFill>
                <a:ea typeface="Times New Roman" panose="02020603050405020304" pitchFamily="18" charset="0"/>
                <a:cs typeface="Arial" panose="020B0604020202020204" pitchFamily="34" charset="0"/>
              </a:rPr>
              <a:t>4</a:t>
            </a:r>
            <a:r>
              <a:rPr lang="en-US" sz="2800" kern="100" dirty="0">
                <a:solidFill>
                  <a:prstClr val="black"/>
                </a:solidFill>
                <a:ea typeface="Times New Roman" panose="02020603050405020304" pitchFamily="18" charset="0"/>
                <a:cs typeface="Arial" panose="020B0604020202020204" pitchFamily="34" charset="0"/>
              </a:rPr>
              <a:t> And it happened, as they were greatly perplexed about this, that behold, two men stood by them in shining garments. </a:t>
            </a:r>
            <a:r>
              <a:rPr lang="en-US" sz="2800" kern="100" baseline="30000" dirty="0">
                <a:solidFill>
                  <a:prstClr val="black"/>
                </a:solidFill>
                <a:ea typeface="Times New Roman" panose="02020603050405020304" pitchFamily="18" charset="0"/>
                <a:cs typeface="Arial" panose="020B0604020202020204" pitchFamily="34" charset="0"/>
              </a:rPr>
              <a:t>5</a:t>
            </a:r>
            <a:r>
              <a:rPr lang="en-US" sz="2800" kern="100" dirty="0">
                <a:solidFill>
                  <a:prstClr val="black"/>
                </a:solidFill>
                <a:ea typeface="Times New Roman" panose="02020603050405020304" pitchFamily="18" charset="0"/>
                <a:cs typeface="Arial" panose="020B0604020202020204" pitchFamily="34" charset="0"/>
              </a:rPr>
              <a:t> Then, as they were afraid and bowed their faces to the earth, they said to them, “Why do you seek the living among the dead? </a:t>
            </a:r>
            <a:r>
              <a:rPr lang="en-US" sz="2800" kern="100" baseline="30000" dirty="0">
                <a:solidFill>
                  <a:prstClr val="black"/>
                </a:solidFill>
                <a:ea typeface="Times New Roman" panose="02020603050405020304" pitchFamily="18" charset="0"/>
                <a:cs typeface="Arial" panose="020B0604020202020204" pitchFamily="34" charset="0"/>
              </a:rPr>
              <a:t>6</a:t>
            </a:r>
            <a:r>
              <a:rPr lang="en-US" sz="2800" kern="100" dirty="0">
                <a:solidFill>
                  <a:prstClr val="black"/>
                </a:solidFill>
                <a:ea typeface="Times New Roman" panose="02020603050405020304" pitchFamily="18" charset="0"/>
                <a:cs typeface="Arial" panose="020B0604020202020204" pitchFamily="34" charset="0"/>
              </a:rPr>
              <a:t> He is not here, but is risen! Remember how He spoke to you when He was still in Galilee, </a:t>
            </a:r>
            <a:r>
              <a:rPr lang="en-US" sz="2800" kern="100" baseline="30000" dirty="0">
                <a:solidFill>
                  <a:prstClr val="black"/>
                </a:solidFill>
                <a:ea typeface="Times New Roman" panose="02020603050405020304" pitchFamily="18" charset="0"/>
                <a:cs typeface="Arial" panose="020B0604020202020204" pitchFamily="34" charset="0"/>
              </a:rPr>
              <a:t>7</a:t>
            </a:r>
            <a:r>
              <a:rPr lang="en-US" sz="2800" kern="100" dirty="0">
                <a:solidFill>
                  <a:prstClr val="black"/>
                </a:solidFill>
                <a:ea typeface="Times New Roman" panose="02020603050405020304" pitchFamily="18" charset="0"/>
                <a:cs typeface="Arial" panose="020B0604020202020204" pitchFamily="34" charset="0"/>
              </a:rPr>
              <a:t> saying, ‘The Son of Man must be delivered into the hands of sinful men, and be crucified, and the third day rise again.’ ”</a:t>
            </a:r>
            <a:endParaRPr lang="en-US" sz="28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08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C46610-826C-9FCF-DE54-E259CC95C3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3FC03F1-3095-B4B9-7269-6699B2A4030E}"/>
              </a:ext>
            </a:extLst>
          </p:cNvPr>
          <p:cNvSpPr>
            <a:spLocks noGrp="1"/>
          </p:cNvSpPr>
          <p:nvPr>
            <p:ph type="title"/>
          </p:nvPr>
        </p:nvSpPr>
        <p:spPr>
          <a:xfrm>
            <a:off x="0" y="5532437"/>
            <a:ext cx="8636000" cy="1325563"/>
          </a:xfrm>
        </p:spPr>
        <p:txBody>
          <a:bodyPr>
            <a:normAutofit fontScale="90000"/>
          </a:bodyPr>
          <a:lstStyle/>
          <a:p>
            <a:pPr marL="6350" marR="0" indent="-6350" algn="ctr">
              <a:buNone/>
            </a:pPr>
            <a:r>
              <a:rPr lang="en-US" sz="6000" b="1" kern="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CHRIST               AROSE</a:t>
            </a:r>
            <a:endParaRPr lang="en-US" sz="44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4915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789</TotalTime>
  <Words>1478</Words>
  <Application>Microsoft Office PowerPoint</Application>
  <PresentationFormat>On-screen Show (4:3)</PresentationFormat>
  <Paragraphs>55</Paragraphs>
  <Slides>28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Bazooka</vt:lpstr>
      <vt:lpstr>Calibri</vt:lpstr>
      <vt:lpstr>Calibri Light</vt:lpstr>
      <vt:lpstr>Times New Roman</vt:lpstr>
      <vt:lpstr>Office Theme</vt:lpstr>
      <vt:lpstr>1_Office Theme</vt:lpstr>
      <vt:lpstr>PowerPoint Presentation</vt:lpstr>
      <vt:lpstr>PowerPoint Presentation</vt:lpstr>
      <vt:lpstr>PowerPoint Presentation</vt:lpstr>
      <vt:lpstr>SONG   WE SAW THEE NOT #303</vt:lpstr>
      <vt:lpstr>PowerPoint Presentation</vt:lpstr>
      <vt:lpstr>CONTRIBUTION</vt:lpstr>
      <vt:lpstr>Luke 24:1–7  Now on the first day of the week, very early in the morning, they, and certain other women with them, came to the tomb bringing the spices which they had prepared. 2 But they found the stone rolled away from the tomb. 3 Then they went in and did not find the body of the Lord Jesus. 4 And it happened, as they were greatly perplexed about this, that behold, two men stood by them in shining garments. 5 Then, as they were afraid and bowed their faces to the earth, they said to them, “Why do you seek the living among the dead? 6 He is not here, but is risen! Remember how He spoke to you when He was still in Galilee, 7 saying, ‘The Son of Man must be delivered into the hands of sinful men, and be crucified, and the third day rise again.’ ”</vt:lpstr>
      <vt:lpstr>PowerPoint Presentation</vt:lpstr>
      <vt:lpstr>CHRIST               AROSE</vt:lpstr>
      <vt:lpstr>CHRIST AROSE</vt:lpstr>
      <vt:lpstr>SONG   HE LIVES #305</vt:lpstr>
      <vt:lpstr>THAT WE MIGHT LIVE IN HIM</vt:lpstr>
      <vt:lpstr>THAT WE MIGHT LIVE IN HIM</vt:lpstr>
      <vt:lpstr>SONG   WHERE PEACE LIKE A RIVER #543</vt:lpstr>
      <vt:lpstr>II. THAT WE MIGHT LIVE LIKE HIM</vt:lpstr>
      <vt:lpstr>II. THAT WE MIGHT LIVE LIKE HIM</vt:lpstr>
      <vt:lpstr>SONG   WHERE HE LEADS, I WILL FOLLOW #286</vt:lpstr>
      <vt:lpstr>III. THAT WE MIGHT LIVE FOR HIM</vt:lpstr>
      <vt:lpstr>SONG   CHRIST FOR THE WORLD WE SING #733</vt:lpstr>
      <vt:lpstr>IV. THAT WE MIGHT LIVE WITH HIM</vt:lpstr>
      <vt:lpstr>IV. THAT WE MIGHT LIVE WITH HIM</vt:lpstr>
      <vt:lpstr>IV. THAT WE MIGHT LIVE WITH HIM</vt:lpstr>
      <vt:lpstr>SONG   THIS WORLD IS NOT MY HOME #795</vt:lpstr>
      <vt:lpstr>WHAT ABOUT YOU?</vt:lpstr>
      <vt:lpstr>INVITATION SONG   I’LL FLY AWAY #807</vt:lpstr>
      <vt:lpstr>SONG   I KNOW THAT MY REDEEMER LIVES #489</vt:lpstr>
      <vt:lpstr>PRAYER</vt:lpstr>
      <vt:lpstr>TONIGHT’S SERMON: THE DEITY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48</cp:revision>
  <dcterms:created xsi:type="dcterms:W3CDTF">2021-03-15T23:58:02Z</dcterms:created>
  <dcterms:modified xsi:type="dcterms:W3CDTF">2026-04-06T15:47:00Z</dcterms:modified>
</cp:coreProperties>
</file>