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6" r:id="rId1"/>
    <p:sldMasterId id="2147483668" r:id="rId2"/>
    <p:sldMasterId id="2147483672" r:id="rId3"/>
  </p:sldMasterIdLst>
  <p:notesMasterIdLst>
    <p:notesMasterId r:id="rId27"/>
  </p:notesMasterIdLst>
  <p:sldIdLst>
    <p:sldId id="425" r:id="rId4"/>
    <p:sldId id="361" r:id="rId5"/>
    <p:sldId id="331" r:id="rId6"/>
    <p:sldId id="378" r:id="rId7"/>
    <p:sldId id="513" r:id="rId8"/>
    <p:sldId id="389" r:id="rId9"/>
    <p:sldId id="514" r:id="rId10"/>
    <p:sldId id="521" r:id="rId11"/>
    <p:sldId id="520" r:id="rId12"/>
    <p:sldId id="522" r:id="rId13"/>
    <p:sldId id="523" r:id="rId14"/>
    <p:sldId id="519" r:id="rId15"/>
    <p:sldId id="518" r:id="rId16"/>
    <p:sldId id="517" r:id="rId17"/>
    <p:sldId id="516" r:id="rId18"/>
    <p:sldId id="524" r:id="rId19"/>
    <p:sldId id="515" r:id="rId20"/>
    <p:sldId id="525" r:id="rId21"/>
    <p:sldId id="447" r:id="rId22"/>
    <p:sldId id="291" r:id="rId23"/>
    <p:sldId id="284" r:id="rId24"/>
    <p:sldId id="448" r:id="rId25"/>
    <p:sldId id="502"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8C71647-2E78-4EA2-8E96-E1519945DC05}">
          <p14:sldIdLst>
            <p14:sldId id="425"/>
            <p14:sldId id="361"/>
            <p14:sldId id="331"/>
            <p14:sldId id="378"/>
            <p14:sldId id="513"/>
            <p14:sldId id="389"/>
            <p14:sldId id="514"/>
            <p14:sldId id="521"/>
            <p14:sldId id="520"/>
            <p14:sldId id="522"/>
            <p14:sldId id="523"/>
            <p14:sldId id="519"/>
            <p14:sldId id="518"/>
            <p14:sldId id="517"/>
            <p14:sldId id="516"/>
            <p14:sldId id="524"/>
            <p14:sldId id="515"/>
            <p14:sldId id="525"/>
          </p14:sldIdLst>
        </p14:section>
        <p14:section name="Untitled Section" id="{050467D7-F11F-403E-A584-099E42E2F7E3}">
          <p14:sldIdLst>
            <p14:sldId id="447"/>
            <p14:sldId id="291"/>
            <p14:sldId id="284"/>
            <p14:sldId id="448"/>
            <p14:sldId id="50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0E03"/>
    <a:srgbClr val="5A1C05"/>
    <a:srgbClr val="3D1C05"/>
    <a:srgbClr val="4F2407"/>
    <a:srgbClr val="0000FF"/>
    <a:srgbClr val="183C5C"/>
    <a:srgbClr val="006600"/>
    <a:srgbClr val="008000"/>
    <a:srgbClr val="669900"/>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DFA453-9664-40AC-9F3D-FBC25478F02E}" v="3137" dt="2026-03-05T19:02:09.6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67" d="100"/>
          <a:sy n="67" d="100"/>
        </p:scale>
        <p:origin x="1512" y="288"/>
      </p:cViewPr>
      <p:guideLst/>
    </p:cSldViewPr>
  </p:slideViewPr>
  <p:outlineViewPr>
    <p:cViewPr>
      <p:scale>
        <a:sx n="33" d="100"/>
        <a:sy n="33" d="100"/>
      </p:scale>
      <p:origin x="0" y="-45144"/>
    </p:cViewPr>
  </p:outlineViewPr>
  <p:notesTextViewPr>
    <p:cViewPr>
      <p:scale>
        <a:sx n="1" d="1"/>
        <a:sy n="1" d="1"/>
      </p:scale>
      <p:origin x="0" y="0"/>
    </p:cViewPr>
  </p:notesTextViewPr>
  <p:sorterViewPr>
    <p:cViewPr varScale="1">
      <p:scale>
        <a:sx n="100" d="100"/>
        <a:sy n="100" d="100"/>
      </p:scale>
      <p:origin x="0" y="-15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27DF79-1B8E-4510-A038-C21A4B598AFD}" type="datetimeFigureOut">
              <a:rPr lang="en-US" smtClean="0"/>
              <a:t>4/6/2026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DB8DFF-69BA-4FFA-A327-4F676D3F4D2B}" type="slidenum">
              <a:rPr lang="en-US" smtClean="0"/>
              <a:t>‹#›</a:t>
            </a:fld>
            <a:endParaRPr lang="en-US"/>
          </a:p>
        </p:txBody>
      </p:sp>
    </p:spTree>
    <p:extLst>
      <p:ext uri="{BB962C8B-B14F-4D97-AF65-F5344CB8AC3E}">
        <p14:creationId xmlns:p14="http://schemas.microsoft.com/office/powerpoint/2010/main" val="4235088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0A30491-E474-44C0-AFC9-A27A5448F5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F8F5A7F-B821-40D9-97F6-9B75BE34E0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BB1EA055-5EFC-4F75-8213-ECDA94C8776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65256F-3AF7-42B0-A79F-99AC9B3437E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06940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DB8DFF-69BA-4FFA-A327-4F676D3F4D2B}" type="slidenum">
              <a:rPr lang="en-US" smtClean="0"/>
              <a:t>23</a:t>
            </a:fld>
            <a:endParaRPr lang="en-US"/>
          </a:p>
        </p:txBody>
      </p:sp>
    </p:spTree>
    <p:extLst>
      <p:ext uri="{BB962C8B-B14F-4D97-AF65-F5344CB8AC3E}">
        <p14:creationId xmlns:p14="http://schemas.microsoft.com/office/powerpoint/2010/main" val="3141254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8829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4/6/2026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686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4/6/2026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6408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8899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44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4/6/2026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070391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4/6/2026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378712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4/6/2026</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3311793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4/6/2026</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3732378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4/6/2026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529702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4/6/2026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776133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57655" y="1367603"/>
            <a:ext cx="8986345" cy="5532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6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31354" y="1145754"/>
            <a:ext cx="8912646" cy="571224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4/6/2026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296654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4/6/2026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747073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9894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70273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85118D96-50EB-4CDF-94A4-F5283BC98F77}" type="datetimeFigureOut">
              <a:rPr lang="en-US" smtClean="0"/>
              <a:t>4/6/2026</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5DD84C1A-E1E2-4E74-93E2-8D35E4CE7AFF}" type="slidenum">
              <a:rPr lang="en-US" smtClean="0"/>
              <a:t>‹#›</a:t>
            </a:fld>
            <a:endParaRPr lang="en-US"/>
          </a:p>
        </p:txBody>
      </p:sp>
    </p:spTree>
    <p:extLst>
      <p:ext uri="{BB962C8B-B14F-4D97-AF65-F5344CB8AC3E}">
        <p14:creationId xmlns:p14="http://schemas.microsoft.com/office/powerpoint/2010/main" val="1326781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4/6/2026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5020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4/6/2026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0767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4/6/2026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05132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4/6/2026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23551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3.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7655" y="1325562"/>
            <a:ext cx="8986345" cy="55324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75373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62" r:id="rId4"/>
    <p:sldLayoutId id="2147483663" r:id="rId5"/>
    <p:sldLayoutId id="2147483664" r:id="rId6"/>
    <p:sldLayoutId id="2147483665" r:id="rId7"/>
    <p:sldLayoutId id="2147483666" r:id="rId8"/>
    <p:sldLayoutId id="2147483667" r:id="rId9"/>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7A87D-6A80-4A43-B337-C59233659EAF}" type="datetimeFigureOut">
              <a:rPr lang="en-US" smtClean="0"/>
              <a:t>4/6/2026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24ED8-BA85-424A-B34E-254D9CCD0148}" type="slidenum">
              <a:rPr lang="en-US" smtClean="0"/>
              <a:t>‹#›</a:t>
            </a:fld>
            <a:endParaRPr lang="en-US"/>
          </a:p>
        </p:txBody>
      </p:sp>
    </p:spTree>
    <p:extLst>
      <p:ext uri="{BB962C8B-B14F-4D97-AF65-F5344CB8AC3E}">
        <p14:creationId xmlns:p14="http://schemas.microsoft.com/office/powerpoint/2010/main" val="1405953961"/>
      </p:ext>
    </p:extLst>
  </p:cSld>
  <p:clrMap bg1="lt1" tx1="dk1" bg2="lt2" tx2="dk2" accent1="accent1" accent2="accent2" accent3="accent3" accent4="accent4" accent5="accent5" accent6="accent6" hlink="hlink" folHlink="folHlink"/>
  <p:sldLayoutIdLst>
    <p:sldLayoutId id="2147483670" r:id="rId1"/>
    <p:sldLayoutId id="214748367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2287667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82DB31-EA37-AE6E-92C8-71E1155E67DA}"/>
              </a:ext>
            </a:extLst>
          </p:cNvPr>
          <p:cNvPicPr>
            <a:picLocks noChangeAspect="1"/>
          </p:cNvPicPr>
          <p:nvPr/>
        </p:nvPicPr>
        <p:blipFill>
          <a:blip r:embed="rId3"/>
          <a:stretch>
            <a:fillRect/>
          </a:stretch>
        </p:blipFill>
        <p:spPr>
          <a:xfrm>
            <a:off x="1117600" y="1200329"/>
            <a:ext cx="6908800" cy="5030524"/>
          </a:xfrm>
          <a:prstGeom prst="rect">
            <a:avLst/>
          </a:prstGeom>
        </p:spPr>
      </p:pic>
      <p:sp>
        <p:nvSpPr>
          <p:cNvPr id="8" name="Rectangle 7">
            <a:extLst>
              <a:ext uri="{FF2B5EF4-FFF2-40B4-BE49-F238E27FC236}">
                <a16:creationId xmlns:a16="http://schemas.microsoft.com/office/drawing/2014/main" id="{48E83C1B-51F2-4C54-BFE8-59DACB5F4871}"/>
              </a:ext>
            </a:extLst>
          </p:cNvPr>
          <p:cNvSpPr/>
          <p:nvPr/>
        </p:nvSpPr>
        <p:spPr>
          <a:xfrm>
            <a:off x="0" y="0"/>
            <a:ext cx="9144000" cy="1200329"/>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4000" b="1" i="0" u="none" strike="noStrike" kern="1100" normalizeH="0" baseline="0" noProof="0" dirty="0">
                <a:uLnTx/>
                <a:uFillTx/>
                <a:latin typeface="Bazooka" pitchFamily="2" charset="0"/>
                <a:ea typeface="+mn-ea"/>
                <a:cs typeface="+mn-cs"/>
              </a:rPr>
              <a:t>WELCOME TO THE </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4000" b="1" i="0" u="none" strike="noStrike" kern="1100" normalizeH="0" baseline="0" noProof="0" dirty="0">
                <a:uLnTx/>
                <a:uFillTx/>
                <a:latin typeface="Bazooka" pitchFamily="2" charset="0"/>
                <a:ea typeface="+mn-ea"/>
                <a:cs typeface="+mn-cs"/>
              </a:rPr>
              <a:t>JACKSON STREET CHURCH OF CHRIST</a:t>
            </a:r>
            <a:endParaRPr kumimoji="0" lang="en-US" sz="4000" b="1" i="0" u="none" strike="noStrike" kern="1200" normalizeH="0" baseline="0" noProof="0" dirty="0">
              <a:uLnTx/>
              <a:uFillTx/>
              <a:latin typeface="Calibri" panose="020F0502020204030204"/>
              <a:ea typeface="+mn-ea"/>
              <a:cs typeface="+mn-cs"/>
            </a:endParaRPr>
          </a:p>
        </p:txBody>
      </p:sp>
      <p:sp>
        <p:nvSpPr>
          <p:cNvPr id="2054" name="TextBox 5">
            <a:extLst>
              <a:ext uri="{FF2B5EF4-FFF2-40B4-BE49-F238E27FC236}">
                <a16:creationId xmlns:a16="http://schemas.microsoft.com/office/drawing/2014/main" id="{F1144962-7E55-4138-B559-0999E85A85AC}"/>
              </a:ext>
            </a:extLst>
          </p:cNvPr>
          <p:cNvSpPr txBox="1">
            <a:spLocks noChangeArrowheads="1"/>
          </p:cNvSpPr>
          <p:nvPr/>
        </p:nvSpPr>
        <p:spPr bwMode="auto">
          <a:xfrm>
            <a:off x="-16756" y="6230853"/>
            <a:ext cx="9144000" cy="590931"/>
          </a:xfrm>
          <a:prstGeom prst="rect">
            <a:avLst/>
          </a:prstGeom>
          <a:noFill/>
          <a:ln w="9525">
            <a:noFill/>
            <a:miter lim="800000"/>
            <a:headEnd/>
            <a:tailEnd/>
          </a:ln>
        </p:spPr>
        <p:txBody>
          <a:bodyPr wrap="square">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3600" b="1" i="0" u="none" strike="noStrike" kern="1100" normalizeH="0" baseline="0" noProof="0" dirty="0">
                <a:uLnTx/>
                <a:uFillTx/>
                <a:latin typeface="Bazooka" pitchFamily="2" charset="0"/>
                <a:ea typeface="+mn-ea"/>
                <a:cs typeface="+mn-cs"/>
              </a:rPr>
              <a:t>PLEASE TURN OFF CELLPHONES</a:t>
            </a:r>
          </a:p>
        </p:txBody>
      </p:sp>
    </p:spTree>
    <p:extLst>
      <p:ext uri="{BB962C8B-B14F-4D97-AF65-F5344CB8AC3E}">
        <p14:creationId xmlns:p14="http://schemas.microsoft.com/office/powerpoint/2010/main" val="87201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27665-43A5-C560-CD80-8C673D8D50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174240-EC42-0185-8236-DF29221BBE50}"/>
              </a:ext>
            </a:extLst>
          </p:cNvPr>
          <p:cNvSpPr>
            <a:spLocks noGrp="1"/>
          </p:cNvSpPr>
          <p:nvPr>
            <p:ph type="title"/>
          </p:nvPr>
        </p:nvSpPr>
        <p:spPr/>
        <p:txBody>
          <a:bodyPr>
            <a:normAutofit/>
          </a:bodyPr>
          <a:lstStyle/>
          <a:p>
            <a:pPr marL="342900" marR="0" lvl="0" indent="-342900" fontAlgn="base">
              <a:lnSpc>
                <a:spcPct val="80000"/>
              </a:lnSpc>
              <a:buClr>
                <a:srgbClr val="7030A0"/>
              </a:buClr>
              <a:buSzPct val="99000"/>
              <a:buFont typeface="+mj-lt"/>
              <a:buAutoNum type="romanUcPeriod"/>
            </a:pPr>
            <a:r>
              <a:rPr lang="en-US" sz="4400" b="1" u="none" strike="noStrike" kern="100" dirty="0">
                <a:solidFill>
                  <a:srgbClr val="7030A0"/>
                </a:solidFill>
                <a:effectLst/>
                <a:uFill>
                  <a:solidFill>
                    <a:srgbClr val="000000"/>
                  </a:solidFill>
                </a:uFill>
                <a:latin typeface="Arial" panose="020B0604020202020204" pitchFamily="34" charset="0"/>
                <a:ea typeface="Courier New" panose="02070309020205020404" pitchFamily="49" charset="0"/>
                <a:cs typeface="Arial" panose="020B0604020202020204" pitchFamily="34" charset="0"/>
              </a:rPr>
              <a:t>JESUS IS CALLED GOD AND NEVER DENIES IT</a:t>
            </a:r>
            <a:endParaRPr lang="en-US" sz="4400" u="none" strike="noStrike" kern="100" dirty="0">
              <a:solidFill>
                <a:srgbClr val="7030A0"/>
              </a:solidFill>
              <a:effectLst/>
              <a:uFill>
                <a:solidFill>
                  <a:srgbClr val="000000"/>
                </a:solidFill>
              </a:u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D2CD771-BEE5-BF7F-3B03-C486B4B17E60}"/>
              </a:ext>
            </a:extLst>
          </p:cNvPr>
          <p:cNvSpPr>
            <a:spLocks noGrp="1"/>
          </p:cNvSpPr>
          <p:nvPr>
            <p:ph idx="1"/>
          </p:nvPr>
        </p:nvSpPr>
        <p:spPr/>
        <p:txBody>
          <a:bodyPr>
            <a:normAutofit fontScale="85000" lnSpcReduction="10000"/>
          </a:bodyPr>
          <a:lstStyle/>
          <a:p>
            <a:pPr marL="457200" lvl="0" indent="-457200" fontAlgn="base">
              <a:lnSpc>
                <a:spcPct val="100000"/>
              </a:lnSpc>
              <a:buClr>
                <a:srgbClr val="000000"/>
              </a:buClr>
              <a:buSzPct val="99000"/>
              <a:buFont typeface="+mj-lt"/>
              <a:buAutoNum type="alphaUcPeriod" startAt="4"/>
            </a:pPr>
            <a:r>
              <a:rPr lang="en-US" kern="100" dirty="0">
                <a:uFill>
                  <a:solidFill>
                    <a:srgbClr val="000000"/>
                  </a:solidFill>
                </a:uFill>
                <a:ea typeface="Courier New" panose="02070309020205020404" pitchFamily="49" charset="0"/>
                <a:cs typeface="Arial" panose="020B0604020202020204" pitchFamily="34" charset="0"/>
              </a:rPr>
              <a:t>Isa 9:6 For unto us a Child is born, Unto us a Son is given; And the government will be upon His shoulder. And His name will be called Wonderful, Counselor, Mighty God, Everlasting Father, Prince of Peace.</a:t>
            </a:r>
            <a:endParaRPr lang="en-US" kern="100" dirty="0">
              <a:uFill>
                <a:solidFill>
                  <a:srgbClr val="000000"/>
                </a:solidFill>
              </a:uFill>
              <a:ea typeface="Times New Roman" panose="02020603050405020304" pitchFamily="18" charset="0"/>
              <a:cs typeface="Times New Roman" panose="02020603050405020304" pitchFamily="18" charset="0"/>
            </a:endParaRPr>
          </a:p>
          <a:p>
            <a:pPr marL="457200" lvl="0" indent="-457200" fontAlgn="base">
              <a:lnSpc>
                <a:spcPct val="100000"/>
              </a:lnSpc>
              <a:buClr>
                <a:srgbClr val="000000"/>
              </a:buClr>
              <a:buSzPct val="99000"/>
              <a:buFont typeface="Arial" panose="020B0604020202020204" pitchFamily="34" charset="0"/>
              <a:buAutoNum type="alphaUcPeriod" startAt="4"/>
            </a:pPr>
            <a:r>
              <a:rPr lang="en-US" kern="100" dirty="0">
                <a:uFill>
                  <a:solidFill>
                    <a:srgbClr val="000000"/>
                  </a:solidFill>
                </a:uFill>
                <a:ea typeface="Courier New" panose="02070309020205020404" pitchFamily="49" charset="0"/>
                <a:cs typeface="Arial" panose="020B0604020202020204" pitchFamily="34" charset="0"/>
              </a:rPr>
              <a:t>2 Pet 1:1 Simon Peter, a bondservant and apostle of Jesus Christ, To those who have obtained like precious faith with us by the righteousness of our God and Savior Jesus Christ:</a:t>
            </a:r>
            <a:endParaRPr lang="en-US" kern="100" dirty="0">
              <a:uFill>
                <a:solidFill>
                  <a:srgbClr val="000000"/>
                </a:solidFill>
              </a:uFill>
              <a:ea typeface="Times New Roman" panose="02020603050405020304" pitchFamily="18" charset="0"/>
              <a:cs typeface="Times New Roman" panose="02020603050405020304" pitchFamily="18" charset="0"/>
            </a:endParaRPr>
          </a:p>
          <a:p>
            <a:pPr marL="457200" lvl="0" indent="-457200" fontAlgn="base">
              <a:lnSpc>
                <a:spcPct val="100000"/>
              </a:lnSpc>
              <a:buClr>
                <a:srgbClr val="000000"/>
              </a:buClr>
              <a:buSzPct val="99000"/>
              <a:buFont typeface="Arial" panose="020B0604020202020204" pitchFamily="34" charset="0"/>
              <a:buAutoNum type="alphaUcPeriod" startAt="4"/>
            </a:pPr>
            <a:r>
              <a:rPr lang="en-US" kern="100" dirty="0">
                <a:uFill>
                  <a:solidFill>
                    <a:srgbClr val="000000"/>
                  </a:solidFill>
                </a:uFill>
                <a:ea typeface="Courier New" panose="02070309020205020404" pitchFamily="49" charset="0"/>
                <a:cs typeface="Arial" panose="020B0604020202020204" pitchFamily="34" charset="0"/>
              </a:rPr>
              <a:t>1 John 5:20 And we know that the Son of God has come and has given us an understanding, that we may know Him who is true; and we are in Him who is true, in His Son Jesus Christ. This is the true God and eternal life.</a:t>
            </a:r>
            <a:endParaRPr lang="en-US" kern="100" dirty="0">
              <a:uFill>
                <a:solidFill>
                  <a:srgbClr val="000000"/>
                </a:solidFill>
              </a:u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331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27275-4382-A5F2-D96B-82A1F34E0E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AE863D-9A18-6A62-CFC6-DC000D4302EA}"/>
              </a:ext>
            </a:extLst>
          </p:cNvPr>
          <p:cNvSpPr>
            <a:spLocks noGrp="1"/>
          </p:cNvSpPr>
          <p:nvPr>
            <p:ph type="title"/>
          </p:nvPr>
        </p:nvSpPr>
        <p:spPr/>
        <p:txBody>
          <a:bodyPr>
            <a:normAutofit/>
          </a:bodyPr>
          <a:lstStyle/>
          <a:p>
            <a:pPr marL="342900" marR="0" lvl="0" indent="-342900" fontAlgn="base">
              <a:lnSpc>
                <a:spcPct val="80000"/>
              </a:lnSpc>
              <a:buClr>
                <a:srgbClr val="7030A0"/>
              </a:buClr>
              <a:buSzPct val="99000"/>
              <a:buFont typeface="+mj-lt"/>
              <a:buAutoNum type="romanUcPeriod"/>
            </a:pPr>
            <a:r>
              <a:rPr lang="en-US" sz="4400" b="1" u="none" strike="noStrike" kern="100" dirty="0">
                <a:solidFill>
                  <a:srgbClr val="7030A0"/>
                </a:solidFill>
                <a:effectLst/>
                <a:uFill>
                  <a:solidFill>
                    <a:srgbClr val="000000"/>
                  </a:solidFill>
                </a:uFill>
                <a:latin typeface="Arial" panose="020B0604020202020204" pitchFamily="34" charset="0"/>
                <a:ea typeface="Courier New" panose="02070309020205020404" pitchFamily="49" charset="0"/>
                <a:cs typeface="Arial" panose="020B0604020202020204" pitchFamily="34" charset="0"/>
              </a:rPr>
              <a:t>JESUS IS CALLED GOD AND NEVER DENIES IT</a:t>
            </a:r>
            <a:endParaRPr lang="en-US" sz="4400" u="none" strike="noStrike" kern="100" dirty="0">
              <a:solidFill>
                <a:srgbClr val="7030A0"/>
              </a:solidFill>
              <a:effectLst/>
              <a:uFill>
                <a:solidFill>
                  <a:srgbClr val="000000"/>
                </a:solidFill>
              </a:u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C348F3C-3F92-A876-6A0E-3DAA4A78B528}"/>
              </a:ext>
            </a:extLst>
          </p:cNvPr>
          <p:cNvSpPr>
            <a:spLocks noGrp="1"/>
          </p:cNvSpPr>
          <p:nvPr>
            <p:ph idx="1"/>
          </p:nvPr>
        </p:nvSpPr>
        <p:spPr/>
        <p:txBody>
          <a:bodyPr>
            <a:normAutofit fontScale="85000" lnSpcReduction="10000"/>
          </a:bodyPr>
          <a:lstStyle/>
          <a:p>
            <a:pPr marL="457200" lvl="0" indent="-457200" fontAlgn="base">
              <a:lnSpc>
                <a:spcPct val="95000"/>
              </a:lnSpc>
              <a:buClr>
                <a:srgbClr val="000000"/>
              </a:buClr>
              <a:buSzPct val="99000"/>
              <a:buFont typeface="+mj-lt"/>
              <a:buAutoNum type="alphaUcPeriod" startAt="7"/>
            </a:pPr>
            <a:r>
              <a:rPr lang="en-US" kern="100" dirty="0">
                <a:uFill>
                  <a:solidFill>
                    <a:srgbClr val="000000"/>
                  </a:solidFill>
                </a:uFill>
                <a:ea typeface="Courier New" panose="02070309020205020404" pitchFamily="49" charset="0"/>
                <a:cs typeface="Arial" panose="020B0604020202020204" pitchFamily="34" charset="0"/>
              </a:rPr>
              <a:t>Rom 9:5 of whom are the fathers and from whom, according to the flesh, Christ came, who is over all, the eternally blessed God. Amen.</a:t>
            </a:r>
            <a:endParaRPr lang="en-US" kern="100" dirty="0">
              <a:uFill>
                <a:solidFill>
                  <a:srgbClr val="000000"/>
                </a:solidFill>
              </a:uFill>
              <a:ea typeface="Times New Roman" panose="02020603050405020304" pitchFamily="18" charset="0"/>
              <a:cs typeface="Times New Roman" panose="02020603050405020304" pitchFamily="18" charset="0"/>
            </a:endParaRPr>
          </a:p>
          <a:p>
            <a:pPr marL="457200" lvl="0" indent="-457200" fontAlgn="base">
              <a:lnSpc>
                <a:spcPct val="95000"/>
              </a:lnSpc>
              <a:buClr>
                <a:srgbClr val="000000"/>
              </a:buClr>
              <a:buSzPct val="99000"/>
              <a:buFont typeface="Arial" panose="020B0604020202020204" pitchFamily="34" charset="0"/>
              <a:buAutoNum type="alphaUcPeriod" startAt="7"/>
            </a:pPr>
            <a:r>
              <a:rPr lang="en-US" kern="100" dirty="0">
                <a:uFill>
                  <a:solidFill>
                    <a:srgbClr val="000000"/>
                  </a:solidFill>
                </a:uFill>
                <a:ea typeface="Courier New" panose="02070309020205020404" pitchFamily="49" charset="0"/>
                <a:cs typeface="Arial" panose="020B0604020202020204" pitchFamily="34" charset="0"/>
              </a:rPr>
              <a:t>Col 2:9 For in Him dwells all the fullness of the Godhead bodily;</a:t>
            </a:r>
            <a:endParaRPr lang="en-US" kern="100" dirty="0">
              <a:uFill>
                <a:solidFill>
                  <a:srgbClr val="000000"/>
                </a:solidFill>
              </a:uFill>
              <a:ea typeface="Times New Roman" panose="02020603050405020304" pitchFamily="18" charset="0"/>
              <a:cs typeface="Times New Roman" panose="02020603050405020304" pitchFamily="18" charset="0"/>
            </a:endParaRPr>
          </a:p>
          <a:p>
            <a:pPr marL="457200" lvl="0" indent="-457200" fontAlgn="base">
              <a:lnSpc>
                <a:spcPct val="95000"/>
              </a:lnSpc>
              <a:buClr>
                <a:srgbClr val="000000"/>
              </a:buClr>
              <a:buSzPct val="99000"/>
              <a:buFont typeface="Arial" panose="020B0604020202020204" pitchFamily="34" charset="0"/>
              <a:buAutoNum type="alphaUcPeriod" startAt="7"/>
            </a:pPr>
            <a:r>
              <a:rPr lang="en-US" kern="100" dirty="0">
                <a:uFill>
                  <a:solidFill>
                    <a:srgbClr val="000000"/>
                  </a:solidFill>
                </a:uFill>
                <a:ea typeface="Courier New" panose="02070309020205020404" pitchFamily="49" charset="0"/>
                <a:cs typeface="Arial" panose="020B0604020202020204" pitchFamily="34" charset="0"/>
              </a:rPr>
              <a:t>Mat 1:23 "Behold, the virgin shall be with child, and bear a Son, and they shall call His name Immanuel," which is translated, "God with us. </a:t>
            </a:r>
            <a:endParaRPr lang="en-US" kern="100" dirty="0">
              <a:uFill>
                <a:solidFill>
                  <a:srgbClr val="000000"/>
                </a:solidFill>
              </a:uFill>
              <a:ea typeface="Times New Roman" panose="02020603050405020304" pitchFamily="18" charset="0"/>
              <a:cs typeface="Times New Roman" panose="02020603050405020304" pitchFamily="18" charset="0"/>
            </a:endParaRPr>
          </a:p>
          <a:p>
            <a:pPr marL="457200" lvl="0" indent="-457200" fontAlgn="base">
              <a:lnSpc>
                <a:spcPct val="95000"/>
              </a:lnSpc>
              <a:buClr>
                <a:srgbClr val="000000"/>
              </a:buClr>
              <a:buSzPct val="99000"/>
              <a:buFont typeface="Arial" panose="020B0604020202020204" pitchFamily="34" charset="0"/>
              <a:buAutoNum type="alphaUcPeriod" startAt="7"/>
            </a:pPr>
            <a:r>
              <a:rPr lang="en-US" kern="100" dirty="0">
                <a:uFill>
                  <a:solidFill>
                    <a:srgbClr val="000000"/>
                  </a:solidFill>
                </a:uFill>
                <a:ea typeface="Courier New" panose="02070309020205020404" pitchFamily="49" charset="0"/>
                <a:cs typeface="Arial" panose="020B0604020202020204" pitchFamily="34" charset="0"/>
              </a:rPr>
              <a:t>Heb 1:8-9 But to the Son He says: "Your throne, O God, is forever and ever; A scepter of righteousness is the scepter of Your Kingdom. {9} You have loved righteousness and hated lawlessness; Therefore God, Your God, has anointed You With the oil of gladness more than Your companions."</a:t>
            </a:r>
            <a:endParaRPr lang="en-US" dirty="0"/>
          </a:p>
        </p:txBody>
      </p:sp>
    </p:spTree>
    <p:extLst>
      <p:ext uri="{BB962C8B-B14F-4D97-AF65-F5344CB8AC3E}">
        <p14:creationId xmlns:p14="http://schemas.microsoft.com/office/powerpoint/2010/main" val="109670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2458E-29F4-9C9B-AC34-83BDB332C6C2}"/>
              </a:ext>
            </a:extLst>
          </p:cNvPr>
          <p:cNvSpPr>
            <a:spLocks noGrp="1"/>
          </p:cNvSpPr>
          <p:nvPr>
            <p:ph type="title"/>
          </p:nvPr>
        </p:nvSpPr>
        <p:spPr>
          <a:xfrm>
            <a:off x="0" y="0"/>
            <a:ext cx="9144000" cy="1346200"/>
          </a:xfrm>
        </p:spPr>
        <p:txBody>
          <a:bodyPr>
            <a:noAutofit/>
          </a:bodyPr>
          <a:lstStyle/>
          <a:p>
            <a:pPr marL="228600" marR="0" indent="-228600">
              <a:buNone/>
            </a:pPr>
            <a:r>
              <a:rPr lang="en-US" sz="3500" b="1" kern="100" dirty="0">
                <a:solidFill>
                  <a:srgbClr val="7030A0"/>
                </a:solidFill>
                <a:effectLst/>
                <a:latin typeface="Arial" panose="020B0604020202020204" pitchFamily="34" charset="0"/>
                <a:ea typeface="Courier New" panose="02070309020205020404" pitchFamily="49" charset="0"/>
                <a:cs typeface="Arial" panose="020B0604020202020204" pitchFamily="34" charset="0"/>
              </a:rPr>
              <a:t>ll. JESUS MAKES HIMSELF EQUAL TO GOD AND NEVER DENIES THE CHARGE</a:t>
            </a:r>
            <a:endParaRPr lang="en-US" sz="3500" kern="100"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B325676-EE1D-4FAB-9EA9-0DFCADE78F05}"/>
              </a:ext>
            </a:extLst>
          </p:cNvPr>
          <p:cNvSpPr>
            <a:spLocks noGrp="1"/>
          </p:cNvSpPr>
          <p:nvPr>
            <p:ph idx="1"/>
          </p:nvPr>
        </p:nvSpPr>
        <p:spPr>
          <a:xfrm>
            <a:off x="157655" y="1346200"/>
            <a:ext cx="8986345" cy="5553840"/>
          </a:xfrm>
        </p:spPr>
        <p:txBody>
          <a:bodyPr>
            <a:normAutofit fontScale="92500" lnSpcReduction="10000"/>
          </a:bodyPr>
          <a:lstStyle/>
          <a:p>
            <a:pPr marL="457200" lvl="0" indent="-457200" fontAlgn="base">
              <a:lnSpc>
                <a:spcPct val="95000"/>
              </a:lnSpc>
              <a:buClr>
                <a:srgbClr val="000000"/>
              </a:buClr>
              <a:buSzPct val="99000"/>
              <a:buFont typeface="Arial" panose="020B0604020202020204" pitchFamily="34" charset="0"/>
              <a:buAutoNum type="alphaUcPeriod"/>
            </a:pPr>
            <a:r>
              <a:rPr lang="en-US" kern="100" dirty="0">
                <a:uFill>
                  <a:solidFill>
                    <a:srgbClr val="000000"/>
                  </a:solidFill>
                </a:uFill>
                <a:ea typeface="Courier New" panose="02070309020205020404" pitchFamily="49" charset="0"/>
                <a:cs typeface="Arial" panose="020B0604020202020204" pitchFamily="34" charset="0"/>
              </a:rPr>
              <a:t>John 10:33 The Jews answered Him, saying, "For a good work we do not stone You, but for blasphemy, and because You, being a Man, make Yourself God. </a:t>
            </a:r>
            <a:endParaRPr lang="en-US" kern="100" dirty="0">
              <a:uFill>
                <a:solidFill>
                  <a:srgbClr val="000000"/>
                </a:solidFill>
              </a:uFill>
              <a:ea typeface="Courier New" panose="02070309020205020404" pitchFamily="49" charset="0"/>
              <a:cs typeface="Times New Roman" panose="02020603050405020304" pitchFamily="18" charset="0"/>
            </a:endParaRPr>
          </a:p>
          <a:p>
            <a:pPr marL="457200" lvl="0" indent="-457200" fontAlgn="base">
              <a:lnSpc>
                <a:spcPct val="95000"/>
              </a:lnSpc>
              <a:buClr>
                <a:srgbClr val="000000"/>
              </a:buClr>
              <a:buSzPct val="99000"/>
              <a:buFont typeface="Arial" panose="020B0604020202020204" pitchFamily="34" charset="0"/>
              <a:buAutoNum type="alphaUcPeriod"/>
            </a:pPr>
            <a:r>
              <a:rPr lang="en-US" kern="100" dirty="0">
                <a:uFill>
                  <a:solidFill>
                    <a:srgbClr val="000000"/>
                  </a:solidFill>
                </a:uFill>
                <a:ea typeface="Courier New" panose="02070309020205020404" pitchFamily="49" charset="0"/>
                <a:cs typeface="Arial" panose="020B0604020202020204" pitchFamily="34" charset="0"/>
              </a:rPr>
              <a:t>John 5:18 Therefore the Jews sought all the more to kill Him, because He not only broke the Sabbath, but also said that God was His Father, making Himself equal with God.</a:t>
            </a:r>
            <a:endParaRPr lang="en-US" kern="100" dirty="0">
              <a:uFill>
                <a:solidFill>
                  <a:srgbClr val="000000"/>
                </a:solidFill>
              </a:uFill>
              <a:ea typeface="Courier New" panose="02070309020205020404" pitchFamily="49" charset="0"/>
              <a:cs typeface="Times New Roman" panose="02020603050405020304" pitchFamily="18" charset="0"/>
            </a:endParaRPr>
          </a:p>
          <a:p>
            <a:pPr marL="457200" lvl="0" indent="-457200" fontAlgn="base">
              <a:lnSpc>
                <a:spcPct val="95000"/>
              </a:lnSpc>
              <a:buClr>
                <a:srgbClr val="000000"/>
              </a:buClr>
              <a:buSzPct val="99000"/>
              <a:buFont typeface="Arial" panose="020B0604020202020204" pitchFamily="34" charset="0"/>
              <a:buAutoNum type="alphaUcPeriod"/>
            </a:pPr>
            <a:r>
              <a:rPr lang="en-US" kern="100" dirty="0">
                <a:uFill>
                  <a:solidFill>
                    <a:srgbClr val="000000"/>
                  </a:solidFill>
                </a:uFill>
                <a:ea typeface="Courier New" panose="02070309020205020404" pitchFamily="49" charset="0"/>
                <a:cs typeface="Arial" panose="020B0604020202020204" pitchFamily="34" charset="0"/>
              </a:rPr>
              <a:t>John 8:58-59 Jesus said to them, "Most assuredly, I say to you, before Abraham was, I AM." {59} Then they took up stones to throw at Him, but Jesus hid Himself and went out of the temple, going through the midst of them, and so passed by.</a:t>
            </a:r>
            <a:endParaRPr lang="en-US" dirty="0"/>
          </a:p>
        </p:txBody>
      </p:sp>
    </p:spTree>
    <p:extLst>
      <p:ext uri="{BB962C8B-B14F-4D97-AF65-F5344CB8AC3E}">
        <p14:creationId xmlns:p14="http://schemas.microsoft.com/office/powerpoint/2010/main" val="388616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CDA6F-1DAD-3D64-0ADC-8B05C23811DE}"/>
              </a:ext>
            </a:extLst>
          </p:cNvPr>
          <p:cNvSpPr>
            <a:spLocks noGrp="1"/>
          </p:cNvSpPr>
          <p:nvPr>
            <p:ph type="title"/>
          </p:nvPr>
        </p:nvSpPr>
        <p:spPr>
          <a:xfrm>
            <a:off x="0" y="0"/>
            <a:ext cx="9144000" cy="1600200"/>
          </a:xfrm>
        </p:spPr>
        <p:txBody>
          <a:bodyPr>
            <a:normAutofit/>
          </a:bodyPr>
          <a:lstStyle/>
          <a:p>
            <a:pPr marL="228600" marR="0" indent="-228600">
              <a:lnSpc>
                <a:spcPct val="80000"/>
              </a:lnSpc>
              <a:buNone/>
            </a:pPr>
            <a:r>
              <a:rPr lang="en-US" sz="4400" b="1" kern="100" dirty="0">
                <a:solidFill>
                  <a:srgbClr val="7030A0"/>
                </a:solidFill>
                <a:effectLst/>
                <a:ea typeface="Courier New" panose="02070309020205020404" pitchFamily="49" charset="0"/>
                <a:cs typeface="Arial" panose="020B0604020202020204" pitchFamily="34" charset="0"/>
              </a:rPr>
              <a:t>Ill. JESUS IS WORSHIPPED AND NEVER REJECTED IT</a:t>
            </a:r>
            <a:endParaRPr lang="en-US" dirty="0">
              <a:solidFill>
                <a:srgbClr val="7030A0"/>
              </a:solidFill>
            </a:endParaRPr>
          </a:p>
        </p:txBody>
      </p:sp>
      <p:sp>
        <p:nvSpPr>
          <p:cNvPr id="3" name="Content Placeholder 2">
            <a:extLst>
              <a:ext uri="{FF2B5EF4-FFF2-40B4-BE49-F238E27FC236}">
                <a16:creationId xmlns:a16="http://schemas.microsoft.com/office/drawing/2014/main" id="{41605B43-86E5-D9F8-EC3F-3B5F14FF8F50}"/>
              </a:ext>
            </a:extLst>
          </p:cNvPr>
          <p:cNvSpPr>
            <a:spLocks noGrp="1"/>
          </p:cNvSpPr>
          <p:nvPr>
            <p:ph idx="1"/>
          </p:nvPr>
        </p:nvSpPr>
        <p:spPr/>
        <p:txBody>
          <a:bodyPr>
            <a:noAutofit/>
          </a:bodyPr>
          <a:lstStyle/>
          <a:p>
            <a:pPr marL="457200" lvl="0" indent="-457200" fontAlgn="base">
              <a:buClr>
                <a:srgbClr val="000000"/>
              </a:buClr>
              <a:buSzPct val="99000"/>
              <a:buFont typeface="Arial" panose="020B0604020202020204" pitchFamily="34" charset="0"/>
              <a:buAutoNum type="alphaUcPeriod"/>
            </a:pPr>
            <a:r>
              <a:rPr lang="en-US" sz="2800" kern="100" dirty="0">
                <a:uFill>
                  <a:solidFill>
                    <a:srgbClr val="000000"/>
                  </a:solidFill>
                </a:uFill>
                <a:ea typeface="Courier New" panose="02070309020205020404" pitchFamily="49" charset="0"/>
                <a:cs typeface="Arial" panose="020B0604020202020204" pitchFamily="34" charset="0"/>
              </a:rPr>
              <a:t>Mat 4:10 Then Jesus said to him, "Away with you, Satan! For it is written, 'You shall worship the LORD your God, and Him only you shall serve."'</a:t>
            </a:r>
            <a:endParaRPr lang="en-US" sz="2800" kern="100" dirty="0">
              <a:uFill>
                <a:solidFill>
                  <a:srgbClr val="000000"/>
                </a:solidFill>
              </a:uFill>
              <a:ea typeface="Times New Roman" panose="02020603050405020304" pitchFamily="18" charset="0"/>
              <a:cs typeface="Times New Roman" panose="02020603050405020304" pitchFamily="18" charset="0"/>
            </a:endParaRPr>
          </a:p>
          <a:p>
            <a:pPr marL="457200" lvl="0" indent="-457200" fontAlgn="base">
              <a:buClr>
                <a:srgbClr val="000000"/>
              </a:buClr>
              <a:buSzPct val="99000"/>
              <a:buFont typeface="Arial" panose="020B0604020202020204" pitchFamily="34" charset="0"/>
              <a:buAutoNum type="alphaUcPeriod"/>
            </a:pPr>
            <a:r>
              <a:rPr lang="en-US" sz="2800" kern="100" dirty="0">
                <a:uFill>
                  <a:solidFill>
                    <a:srgbClr val="000000"/>
                  </a:solidFill>
                </a:uFill>
                <a:ea typeface="Courier New" panose="02070309020205020404" pitchFamily="49" charset="0"/>
                <a:cs typeface="Arial" panose="020B0604020202020204" pitchFamily="34" charset="0"/>
              </a:rPr>
              <a:t>Acts 10:25-26 As Peter was coming in, Cornelius met him and fell down at his feet and worshiped him. {26} But Peter lifted him up, saying, "Stand up; I myself am also a man."</a:t>
            </a:r>
            <a:endParaRPr lang="en-US" sz="2800" kern="100" dirty="0">
              <a:uFill>
                <a:solidFill>
                  <a:srgbClr val="000000"/>
                </a:solidFill>
              </a:uFill>
              <a:ea typeface="Times New Roman" panose="02020603050405020304" pitchFamily="18" charset="0"/>
              <a:cs typeface="Times New Roman" panose="02020603050405020304" pitchFamily="18" charset="0"/>
            </a:endParaRPr>
          </a:p>
          <a:p>
            <a:pPr marL="457200" lvl="0" indent="-457200" fontAlgn="base">
              <a:buClr>
                <a:srgbClr val="000000"/>
              </a:buClr>
              <a:buSzPct val="99000"/>
              <a:buFont typeface="Arial" panose="020B0604020202020204" pitchFamily="34" charset="0"/>
              <a:buAutoNum type="alphaUcPeriod"/>
            </a:pPr>
            <a:r>
              <a:rPr lang="en-US" sz="2800" kern="100" dirty="0">
                <a:uFill>
                  <a:solidFill>
                    <a:srgbClr val="000000"/>
                  </a:solidFill>
                </a:uFill>
                <a:ea typeface="Courier New" panose="02070309020205020404" pitchFamily="49" charset="0"/>
                <a:cs typeface="Arial" panose="020B0604020202020204" pitchFamily="34" charset="0"/>
              </a:rPr>
              <a:t>Mat 14:33 Then those who were in the boat came and worshiped Him, saying, "Truly You are the Son of God."</a:t>
            </a:r>
            <a:endParaRPr lang="en-US" sz="2800" kern="100" dirty="0">
              <a:uFill>
                <a:solidFill>
                  <a:srgbClr val="000000"/>
                </a:solidFill>
              </a:uFill>
              <a:ea typeface="Times New Roman" panose="02020603050405020304" pitchFamily="18" charset="0"/>
              <a:cs typeface="Times New Roman" panose="02020603050405020304" pitchFamily="18" charset="0"/>
            </a:endParaRPr>
          </a:p>
          <a:p>
            <a:pPr marL="457200" lvl="0" indent="-457200" fontAlgn="base">
              <a:buClr>
                <a:srgbClr val="000000"/>
              </a:buClr>
              <a:buSzPct val="99000"/>
              <a:buFont typeface="Arial" panose="020B0604020202020204" pitchFamily="34" charset="0"/>
              <a:buAutoNum type="alphaUcPeriod"/>
            </a:pPr>
            <a:r>
              <a:rPr lang="en-US" sz="2800" kern="100" dirty="0">
                <a:uFill>
                  <a:solidFill>
                    <a:srgbClr val="000000"/>
                  </a:solidFill>
                </a:uFill>
                <a:ea typeface="Courier New" panose="02070309020205020404" pitchFamily="49" charset="0"/>
                <a:cs typeface="Arial" panose="020B0604020202020204" pitchFamily="34" charset="0"/>
              </a:rPr>
              <a:t>Heb 1:6 But when He again brings the firstborn into the world, He says: "Let all the angels of God worship Him."</a:t>
            </a:r>
            <a:endParaRPr lang="en-US" sz="2800" dirty="0"/>
          </a:p>
        </p:txBody>
      </p:sp>
    </p:spTree>
    <p:extLst>
      <p:ext uri="{BB962C8B-B14F-4D97-AF65-F5344CB8AC3E}">
        <p14:creationId xmlns:p14="http://schemas.microsoft.com/office/powerpoint/2010/main" val="114646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5A6B1-C526-932A-E86B-9448A407A3BB}"/>
              </a:ext>
            </a:extLst>
          </p:cNvPr>
          <p:cNvSpPr>
            <a:spLocks noGrp="1"/>
          </p:cNvSpPr>
          <p:nvPr>
            <p:ph type="title"/>
          </p:nvPr>
        </p:nvSpPr>
        <p:spPr/>
        <p:txBody>
          <a:bodyPr>
            <a:normAutofit/>
          </a:bodyPr>
          <a:lstStyle/>
          <a:p>
            <a:pPr marL="342900" marR="0" lvl="0" indent="-342900" fontAlgn="base">
              <a:lnSpc>
                <a:spcPct val="80000"/>
              </a:lnSpc>
              <a:buClr>
                <a:srgbClr val="7030A0"/>
              </a:buClr>
              <a:buSzPct val="99000"/>
              <a:buFont typeface="Arial" panose="020B0604020202020204" pitchFamily="34" charset="0"/>
              <a:buAutoNum type="romanUcPeriod" startAt="4"/>
            </a:pPr>
            <a:r>
              <a:rPr lang="en-US" sz="4000" b="1" u="none" strike="noStrike" kern="100" dirty="0">
                <a:solidFill>
                  <a:srgbClr val="7030A0"/>
                </a:solidFill>
                <a:effectLst/>
                <a:uFill>
                  <a:solidFill>
                    <a:srgbClr val="000000"/>
                  </a:solidFill>
                </a:uFill>
                <a:latin typeface="Arial" panose="020B0604020202020204" pitchFamily="34" charset="0"/>
                <a:ea typeface="Courier New" panose="02070309020205020404" pitchFamily="49" charset="0"/>
                <a:cs typeface="Arial" panose="020B0604020202020204" pitchFamily="34" charset="0"/>
              </a:rPr>
              <a:t> GOD IS THE CREATOR YET JESUS CREATED ALL THINGS</a:t>
            </a:r>
            <a:endParaRPr lang="en-US" sz="4000" u="none" strike="noStrike" kern="100" dirty="0">
              <a:solidFill>
                <a:srgbClr val="7030A0"/>
              </a:solidFill>
              <a:effectLst/>
              <a:uFill>
                <a:solidFill>
                  <a:srgbClr val="000000"/>
                </a:solidFill>
              </a:uFill>
              <a:latin typeface="Arial" panose="020B0604020202020204" pitchFamily="34" charset="0"/>
              <a:ea typeface="Courier New" panose="02070309020205020404" pitchFamily="49"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24307C4-3B90-638E-8091-EA23A8B7ACD0}"/>
              </a:ext>
            </a:extLst>
          </p:cNvPr>
          <p:cNvSpPr>
            <a:spLocks noGrp="1"/>
          </p:cNvSpPr>
          <p:nvPr>
            <p:ph idx="1"/>
          </p:nvPr>
        </p:nvSpPr>
        <p:spPr/>
        <p:txBody>
          <a:bodyPr>
            <a:normAutofit fontScale="92500"/>
          </a:bodyPr>
          <a:lstStyle/>
          <a:p>
            <a:pPr marL="457200" lvl="1" indent="-457200" fontAlgn="base">
              <a:lnSpc>
                <a:spcPct val="95000"/>
              </a:lnSpc>
              <a:buClr>
                <a:srgbClr val="000000"/>
              </a:buClr>
              <a:buSzPct val="99000"/>
              <a:buFont typeface="Arial" panose="020B0604020202020204" pitchFamily="34" charset="0"/>
              <a:buAutoNum type="alphaUcPeriod"/>
            </a:pPr>
            <a:r>
              <a:rPr lang="en-US" sz="2800" kern="100" dirty="0">
                <a:uFill>
                  <a:solidFill>
                    <a:srgbClr val="000000"/>
                  </a:solidFill>
                </a:uFill>
                <a:ea typeface="Courier New" panose="02070309020205020404" pitchFamily="49" charset="0"/>
                <a:cs typeface="Arial" panose="020B0604020202020204" pitchFamily="34" charset="0"/>
              </a:rPr>
              <a:t>Col 1:15-17 He is the image of the invisible God, the firstborn over all creation.{16} For by Him all things were created that are in heaven and that are on earth, visible and invisible, whether thrones or dominions or principalities or powers. All things were created through Him and for Him. {17} And He is before all things, and in Him all things consist.</a:t>
            </a:r>
            <a:endParaRPr lang="en-US" sz="2800" kern="100" dirty="0">
              <a:uFill>
                <a:solidFill>
                  <a:srgbClr val="000000"/>
                </a:solidFill>
              </a:uFill>
              <a:ea typeface="Courier New" panose="02070309020205020404" pitchFamily="49" charset="0"/>
              <a:cs typeface="Times New Roman" panose="02020603050405020304" pitchFamily="18" charset="0"/>
            </a:endParaRPr>
          </a:p>
          <a:p>
            <a:pPr marL="457200" lvl="1" indent="-457200" fontAlgn="base">
              <a:lnSpc>
                <a:spcPct val="95000"/>
              </a:lnSpc>
              <a:buClr>
                <a:srgbClr val="000000"/>
              </a:buClr>
              <a:buSzPct val="99000"/>
              <a:buFont typeface="Arial" panose="020B0604020202020204" pitchFamily="34" charset="0"/>
              <a:buAutoNum type="alphaUcPeriod"/>
            </a:pPr>
            <a:r>
              <a:rPr lang="en-US" sz="2800" kern="100" dirty="0">
                <a:uFill>
                  <a:solidFill>
                    <a:srgbClr val="000000"/>
                  </a:solidFill>
                </a:uFill>
                <a:ea typeface="Courier New" panose="02070309020205020404" pitchFamily="49" charset="0"/>
                <a:cs typeface="Arial" panose="020B0604020202020204" pitchFamily="34" charset="0"/>
              </a:rPr>
              <a:t>John 1:3 All things were made through Him, and without Him nothing was made that was made.</a:t>
            </a:r>
            <a:endParaRPr lang="en-US" sz="2800" kern="100" dirty="0">
              <a:uFill>
                <a:solidFill>
                  <a:srgbClr val="000000"/>
                </a:solidFill>
              </a:uFill>
              <a:ea typeface="Courier New" panose="02070309020205020404" pitchFamily="49" charset="0"/>
              <a:cs typeface="Times New Roman" panose="02020603050405020304" pitchFamily="18" charset="0"/>
            </a:endParaRPr>
          </a:p>
          <a:p>
            <a:pPr marL="457200" lvl="1" indent="-457200" fontAlgn="base">
              <a:lnSpc>
                <a:spcPct val="95000"/>
              </a:lnSpc>
              <a:buClr>
                <a:srgbClr val="000000"/>
              </a:buClr>
              <a:buSzPct val="99000"/>
              <a:buFont typeface="Arial" panose="020B0604020202020204" pitchFamily="34" charset="0"/>
              <a:buAutoNum type="alphaUcPeriod"/>
            </a:pPr>
            <a:r>
              <a:rPr lang="en-US" sz="2800" kern="100" dirty="0">
                <a:uFill>
                  <a:solidFill>
                    <a:srgbClr val="000000"/>
                  </a:solidFill>
                </a:uFill>
                <a:ea typeface="Courier New" panose="02070309020205020404" pitchFamily="49" charset="0"/>
                <a:cs typeface="Arial" panose="020B0604020202020204" pitchFamily="34" charset="0"/>
              </a:rPr>
              <a:t>Heb 1:1-2 God, who at various times and in various ways spoke in time past to the fathers by the prophets, {2} has in these last days spoken to us by His Son, whom He has appointed heir of all things, through whom also He made the worlds,</a:t>
            </a:r>
            <a:endParaRPr lang="en-US" dirty="0"/>
          </a:p>
        </p:txBody>
      </p:sp>
    </p:spTree>
    <p:extLst>
      <p:ext uri="{BB962C8B-B14F-4D97-AF65-F5344CB8AC3E}">
        <p14:creationId xmlns:p14="http://schemas.microsoft.com/office/powerpoint/2010/main" val="113596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4C11B-11E9-7AC6-2F8D-BE221DE13A8A}"/>
              </a:ext>
            </a:extLst>
          </p:cNvPr>
          <p:cNvSpPr>
            <a:spLocks noGrp="1"/>
          </p:cNvSpPr>
          <p:nvPr>
            <p:ph type="title"/>
          </p:nvPr>
        </p:nvSpPr>
        <p:spPr>
          <a:xfrm>
            <a:off x="0" y="0"/>
            <a:ext cx="9144000" cy="1625600"/>
          </a:xfrm>
        </p:spPr>
        <p:txBody>
          <a:bodyPr>
            <a:noAutofit/>
          </a:bodyPr>
          <a:lstStyle/>
          <a:p>
            <a:pPr marL="342900" marR="0" lvl="0" indent="-342900" fontAlgn="base">
              <a:lnSpc>
                <a:spcPct val="95000"/>
              </a:lnSpc>
              <a:buClr>
                <a:srgbClr val="7030A0"/>
              </a:buClr>
              <a:buSzPct val="99000"/>
              <a:buFont typeface="Arial" panose="020B0604020202020204" pitchFamily="34" charset="0"/>
              <a:buAutoNum type="romanUcPeriod" startAt="4"/>
            </a:pPr>
            <a:r>
              <a:rPr lang="en-US" b="1" u="none" strike="noStrike" kern="100" dirty="0">
                <a:solidFill>
                  <a:srgbClr val="7030A0"/>
                </a:solidFill>
                <a:effectLst/>
                <a:uFill>
                  <a:solidFill>
                    <a:srgbClr val="000000"/>
                  </a:solidFill>
                </a:uFill>
                <a:latin typeface="Arial" panose="020B0604020202020204" pitchFamily="34" charset="0"/>
                <a:ea typeface="Courier New" panose="02070309020205020404" pitchFamily="49" charset="0"/>
                <a:cs typeface="Arial" panose="020B0604020202020204" pitchFamily="34" charset="0"/>
              </a:rPr>
              <a:t>JESUS CLAIMED EQUALITY WITH GOD</a:t>
            </a:r>
            <a:endParaRPr lang="en-US" u="none" strike="noStrike" kern="100" dirty="0">
              <a:solidFill>
                <a:srgbClr val="7030A0"/>
              </a:solidFill>
              <a:effectLst/>
              <a:uFill>
                <a:solidFill>
                  <a:srgbClr val="000000"/>
                </a:solidFill>
              </a:uFill>
              <a:latin typeface="Arial" panose="020B0604020202020204" pitchFamily="34" charset="0"/>
              <a:ea typeface="Courier New" panose="02070309020205020404" pitchFamily="49"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2CD8006-C6A7-AB0A-54B3-1627401900DB}"/>
              </a:ext>
            </a:extLst>
          </p:cNvPr>
          <p:cNvSpPr>
            <a:spLocks noGrp="1"/>
          </p:cNvSpPr>
          <p:nvPr>
            <p:ph idx="1"/>
          </p:nvPr>
        </p:nvSpPr>
        <p:spPr>
          <a:xfrm>
            <a:off x="157655" y="1625600"/>
            <a:ext cx="8986345" cy="5274440"/>
          </a:xfrm>
        </p:spPr>
        <p:txBody>
          <a:bodyPr>
            <a:normAutofit fontScale="92500" lnSpcReduction="10000"/>
          </a:bodyPr>
          <a:lstStyle/>
          <a:p>
            <a:pPr marL="457200" marR="0" lvl="0" indent="-457200">
              <a:lnSpc>
                <a:spcPct val="100000"/>
              </a:lnSpc>
              <a:buFont typeface="+mj-lt"/>
              <a:buAutoNum type="alphaUcPeriod"/>
            </a:pPr>
            <a:r>
              <a:rPr lang="en-US" kern="100" dirty="0">
                <a:ea typeface="Courier New" panose="02070309020205020404" pitchFamily="49" charset="0"/>
                <a:cs typeface="Arial" panose="020B0604020202020204" pitchFamily="34" charset="0"/>
              </a:rPr>
              <a:t>John 10:30 "I and My Father are one </a:t>
            </a:r>
            <a:endParaRPr lang="en-US" kern="100" dirty="0">
              <a:ea typeface="Times New Roman" panose="02020603050405020304" pitchFamily="18" charset="0"/>
              <a:cs typeface="Times New Roman" panose="02020603050405020304" pitchFamily="18" charset="0"/>
            </a:endParaRPr>
          </a:p>
          <a:p>
            <a:pPr marL="457200" marR="0" lvl="0" indent="-457200">
              <a:lnSpc>
                <a:spcPct val="100000"/>
              </a:lnSpc>
              <a:buFont typeface="+mj-lt"/>
              <a:buAutoNum type="alphaUcPeriod"/>
            </a:pPr>
            <a:r>
              <a:rPr lang="en-US" kern="100" dirty="0">
                <a:ea typeface="Courier New" panose="02070309020205020404" pitchFamily="49" charset="0"/>
                <a:cs typeface="Arial" panose="020B0604020202020204" pitchFamily="34" charset="0"/>
              </a:rPr>
              <a:t>John 12:45 "And he who sees Me sees Him who sent Me.</a:t>
            </a:r>
            <a:endParaRPr lang="en-US" kern="100" dirty="0">
              <a:ea typeface="Times New Roman" panose="02020603050405020304" pitchFamily="18" charset="0"/>
              <a:cs typeface="Times New Roman" panose="02020603050405020304" pitchFamily="18" charset="0"/>
            </a:endParaRPr>
          </a:p>
          <a:p>
            <a:pPr marL="457200" marR="0" lvl="0" indent="-457200">
              <a:lnSpc>
                <a:spcPct val="100000"/>
              </a:lnSpc>
              <a:buFont typeface="+mj-lt"/>
              <a:buAutoNum type="alphaUcPeriod"/>
            </a:pPr>
            <a:r>
              <a:rPr lang="en-US" kern="100" dirty="0">
                <a:ea typeface="Courier New" panose="02070309020205020404" pitchFamily="49" charset="0"/>
                <a:cs typeface="Arial" panose="020B0604020202020204" pitchFamily="34" charset="0"/>
              </a:rPr>
              <a:t>John 14:7 "If you had known Me, you would have known My Father also; and from now on you know Him and have seen Him. </a:t>
            </a:r>
            <a:endParaRPr lang="en-US" kern="100" dirty="0">
              <a:ea typeface="Times New Roman" panose="02020603050405020304" pitchFamily="18" charset="0"/>
              <a:cs typeface="Times New Roman" panose="02020603050405020304" pitchFamily="18" charset="0"/>
            </a:endParaRPr>
          </a:p>
          <a:p>
            <a:pPr marL="457200" indent="-457200">
              <a:lnSpc>
                <a:spcPct val="100000"/>
              </a:lnSpc>
              <a:buFont typeface="+mj-lt"/>
              <a:buAutoNum type="alphaUcPeriod"/>
            </a:pPr>
            <a:r>
              <a:rPr lang="en-US" kern="100" dirty="0">
                <a:ea typeface="Courier New" panose="02070309020205020404" pitchFamily="49" charset="0"/>
                <a:cs typeface="Arial" panose="020B0604020202020204" pitchFamily="34" charset="0"/>
              </a:rPr>
              <a:t>Heb 1:3  who being the brightness of His glory and the express image of His person, and upholding all things by the word of His power, when He had by Himself purged our sins, sat down at the right hand of the Majesty on high,</a:t>
            </a:r>
            <a:endParaRPr lang="en-US" dirty="0"/>
          </a:p>
        </p:txBody>
      </p:sp>
    </p:spTree>
    <p:extLst>
      <p:ext uri="{BB962C8B-B14F-4D97-AF65-F5344CB8AC3E}">
        <p14:creationId xmlns:p14="http://schemas.microsoft.com/office/powerpoint/2010/main" val="180681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E497E-F694-767C-6056-91B89D8A61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1EB885-A581-262C-4EC2-66E498489B4A}"/>
              </a:ext>
            </a:extLst>
          </p:cNvPr>
          <p:cNvSpPr>
            <a:spLocks noGrp="1"/>
          </p:cNvSpPr>
          <p:nvPr>
            <p:ph type="title"/>
          </p:nvPr>
        </p:nvSpPr>
        <p:spPr>
          <a:xfrm>
            <a:off x="0" y="0"/>
            <a:ext cx="9144000" cy="1625600"/>
          </a:xfrm>
        </p:spPr>
        <p:txBody>
          <a:bodyPr>
            <a:noAutofit/>
          </a:bodyPr>
          <a:lstStyle/>
          <a:p>
            <a:pPr marL="342900" marR="0" lvl="0" indent="-342900" fontAlgn="base">
              <a:lnSpc>
                <a:spcPct val="95000"/>
              </a:lnSpc>
              <a:buClr>
                <a:srgbClr val="7030A0"/>
              </a:buClr>
              <a:buSzPct val="99000"/>
              <a:buFont typeface="Arial" panose="020B0604020202020204" pitchFamily="34" charset="0"/>
              <a:buAutoNum type="romanUcPeriod" startAt="4"/>
            </a:pPr>
            <a:r>
              <a:rPr lang="en-US" b="1" u="none" strike="noStrike" kern="100" dirty="0">
                <a:solidFill>
                  <a:srgbClr val="7030A0"/>
                </a:solidFill>
                <a:effectLst/>
                <a:uFill>
                  <a:solidFill>
                    <a:srgbClr val="000000"/>
                  </a:solidFill>
                </a:uFill>
                <a:latin typeface="Arial" panose="020B0604020202020204" pitchFamily="34" charset="0"/>
                <a:ea typeface="Courier New" panose="02070309020205020404" pitchFamily="49" charset="0"/>
                <a:cs typeface="Arial" panose="020B0604020202020204" pitchFamily="34" charset="0"/>
              </a:rPr>
              <a:t>JESUS CLAIMED EQUALITY WITH GOD</a:t>
            </a:r>
            <a:endParaRPr lang="en-US" u="none" strike="noStrike" kern="100" dirty="0">
              <a:solidFill>
                <a:srgbClr val="7030A0"/>
              </a:solidFill>
              <a:effectLst/>
              <a:uFill>
                <a:solidFill>
                  <a:srgbClr val="000000"/>
                </a:solidFill>
              </a:uFill>
              <a:latin typeface="Arial" panose="020B0604020202020204" pitchFamily="34" charset="0"/>
              <a:ea typeface="Courier New" panose="02070309020205020404" pitchFamily="49"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837777B-ADF6-3CB1-780B-7CE122FE720B}"/>
              </a:ext>
            </a:extLst>
          </p:cNvPr>
          <p:cNvSpPr>
            <a:spLocks noGrp="1"/>
          </p:cNvSpPr>
          <p:nvPr>
            <p:ph idx="1"/>
          </p:nvPr>
        </p:nvSpPr>
        <p:spPr>
          <a:xfrm>
            <a:off x="157655" y="1625600"/>
            <a:ext cx="8986345" cy="5274440"/>
          </a:xfrm>
        </p:spPr>
        <p:txBody>
          <a:bodyPr>
            <a:noAutofit/>
          </a:bodyPr>
          <a:lstStyle/>
          <a:p>
            <a:pPr marL="457200" marR="0" lvl="0" indent="-457200">
              <a:buFont typeface="+mj-lt"/>
              <a:buAutoNum type="alphaUcPeriod" startAt="5"/>
            </a:pPr>
            <a:r>
              <a:rPr lang="en-US" sz="3100" kern="100" dirty="0">
                <a:ea typeface="Courier New" panose="02070309020205020404" pitchFamily="49" charset="0"/>
                <a:cs typeface="Arial" panose="020B0604020202020204" pitchFamily="34" charset="0"/>
              </a:rPr>
              <a:t>Phil 2:5-9 Let this mind be in you which was also in Christ Jesus, {6} who, being in the form of God, did not consider it robbery to be equal with God, {7} but made Himself of no reputation, taking the form of a bondservant, and coming in the likeness of men. {8} And being found in appearance as a man, He humbled Himself and became obedient to the point of death, even the death of the cross. {9} Therefore God also has highly exalted Him and given Him the name which is above every name,</a:t>
            </a:r>
            <a:endParaRPr lang="en-US" sz="3100" dirty="0"/>
          </a:p>
        </p:txBody>
      </p:sp>
    </p:spTree>
    <p:extLst>
      <p:ext uri="{BB962C8B-B14F-4D97-AF65-F5344CB8AC3E}">
        <p14:creationId xmlns:p14="http://schemas.microsoft.com/office/powerpoint/2010/main" val="53999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C3E2A-4229-C618-90ED-FF2002A5F700}"/>
              </a:ext>
            </a:extLst>
          </p:cNvPr>
          <p:cNvSpPr>
            <a:spLocks noGrp="1"/>
          </p:cNvSpPr>
          <p:nvPr>
            <p:ph type="title"/>
          </p:nvPr>
        </p:nvSpPr>
        <p:spPr>
          <a:xfrm>
            <a:off x="0" y="1"/>
            <a:ext cx="9144000" cy="1041400"/>
          </a:xfrm>
        </p:spPr>
        <p:txBody>
          <a:bodyPr>
            <a:normAutofit/>
          </a:bodyPr>
          <a:lstStyle/>
          <a:p>
            <a:pPr marL="0" marR="0">
              <a:lnSpc>
                <a:spcPct val="95000"/>
              </a:lnSpc>
              <a:buNone/>
            </a:pPr>
            <a:r>
              <a:rPr lang="en-US" sz="4400" b="1" kern="100"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THE DEITY OF JESUS</a:t>
            </a:r>
            <a:endParaRPr lang="en-US" sz="4400" kern="100"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357BF65-3A61-7B42-F88D-B148D88CC3F9}"/>
              </a:ext>
            </a:extLst>
          </p:cNvPr>
          <p:cNvSpPr>
            <a:spLocks noGrp="1"/>
          </p:cNvSpPr>
          <p:nvPr>
            <p:ph idx="1"/>
          </p:nvPr>
        </p:nvSpPr>
        <p:spPr>
          <a:xfrm>
            <a:off x="157655" y="1041401"/>
            <a:ext cx="8986345" cy="5858639"/>
          </a:xfrm>
        </p:spPr>
        <p:txBody>
          <a:bodyPr>
            <a:normAutofit fontScale="85000" lnSpcReduction="10000"/>
          </a:bodyPr>
          <a:lstStyle/>
          <a:p>
            <a:pPr marL="457200" marR="0" lvl="0" indent="-457200">
              <a:lnSpc>
                <a:spcPct val="100000"/>
              </a:lnSpc>
              <a:buFont typeface="+mj-lt"/>
              <a:buAutoNum type="alphaUcPeriod"/>
            </a:pPr>
            <a:r>
              <a:rPr lang="en-US" kern="100" dirty="0">
                <a:ea typeface="Times New Roman" panose="02020603050405020304" pitchFamily="18" charset="0"/>
                <a:cs typeface="Times New Roman" panose="02020603050405020304" pitchFamily="18" charset="0"/>
              </a:rPr>
              <a:t>Jesus made it very clear that He was equal to God and that unless we accept that fact, we will die in our sins.</a:t>
            </a:r>
          </a:p>
          <a:p>
            <a:pPr marL="457200" marR="0" lvl="0" indent="-457200">
              <a:lnSpc>
                <a:spcPct val="100000"/>
              </a:lnSpc>
              <a:buFont typeface="+mj-lt"/>
              <a:buAutoNum type="alphaUcPeriod"/>
            </a:pPr>
            <a:r>
              <a:rPr lang="en-US" kern="100" dirty="0">
                <a:ea typeface="Times New Roman" panose="02020603050405020304" pitchFamily="18" charset="0"/>
                <a:cs typeface="Times New Roman" panose="02020603050405020304" pitchFamily="18" charset="0"/>
              </a:rPr>
              <a:t>He, is in italics meaning it was not in the original but added by translators. Jesus said, “If you do not believe I AM, you will die in your sins.</a:t>
            </a:r>
          </a:p>
          <a:p>
            <a:pPr marL="457200" marR="0" lvl="0" indent="-457200">
              <a:lnSpc>
                <a:spcPct val="100000"/>
              </a:lnSpc>
              <a:buFont typeface="+mj-lt"/>
              <a:buAutoNum type="alphaUcPeriod"/>
            </a:pPr>
            <a:r>
              <a:rPr lang="en-US" kern="100" dirty="0">
                <a:ea typeface="Times New Roman" panose="02020603050405020304" pitchFamily="18" charset="0"/>
                <a:cs typeface="Times New Roman" panose="02020603050405020304" pitchFamily="18" charset="0"/>
              </a:rPr>
              <a:t>Exodus 3:14  And God said to Moses, “I AM WHO I AM.” And He said, “Thus you shall say to the children of Israel, ‘I AM has sent me to you.’ ”</a:t>
            </a:r>
          </a:p>
          <a:p>
            <a:pPr marL="457200" marR="0" lvl="0" indent="-457200">
              <a:lnSpc>
                <a:spcPct val="100000"/>
              </a:lnSpc>
              <a:buFont typeface="+mj-lt"/>
              <a:buAutoNum type="alphaUcPeriod"/>
            </a:pPr>
            <a:r>
              <a:rPr lang="en-US" kern="100" dirty="0">
                <a:ea typeface="Times New Roman" panose="02020603050405020304" pitchFamily="18" charset="0"/>
                <a:cs typeface="Times New Roman" panose="02020603050405020304" pitchFamily="18" charset="0"/>
              </a:rPr>
              <a:t>John 8:58–59  Jesus said to them, “Most assuredly, I say to you, before Abraham was, I AM.” </a:t>
            </a:r>
            <a:r>
              <a:rPr lang="en-US" kern="100" baseline="30000" dirty="0">
                <a:ea typeface="Times New Roman" panose="02020603050405020304" pitchFamily="18" charset="0"/>
                <a:cs typeface="Times New Roman" panose="02020603050405020304" pitchFamily="18" charset="0"/>
              </a:rPr>
              <a:t>59</a:t>
            </a:r>
            <a:r>
              <a:rPr lang="en-US" kern="100" dirty="0">
                <a:ea typeface="Times New Roman" panose="02020603050405020304" pitchFamily="18" charset="0"/>
                <a:cs typeface="Times New Roman" panose="02020603050405020304" pitchFamily="18" charset="0"/>
              </a:rPr>
              <a:t> Then they took up stones to throw at Him; but Jesus hid Himself and went out of the temple, going through the midst of them, and so passed by.</a:t>
            </a:r>
            <a:endParaRPr lang="en-US" dirty="0"/>
          </a:p>
        </p:txBody>
      </p:sp>
    </p:spTree>
    <p:extLst>
      <p:ext uri="{BB962C8B-B14F-4D97-AF65-F5344CB8AC3E}">
        <p14:creationId xmlns:p14="http://schemas.microsoft.com/office/powerpoint/2010/main" val="252834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94EF3-4DFF-743A-E156-F64C963A3E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8C7A48-48E4-E6D9-8A04-044512A25CD0}"/>
              </a:ext>
            </a:extLst>
          </p:cNvPr>
          <p:cNvSpPr>
            <a:spLocks noGrp="1"/>
          </p:cNvSpPr>
          <p:nvPr>
            <p:ph type="title"/>
          </p:nvPr>
        </p:nvSpPr>
        <p:spPr>
          <a:xfrm>
            <a:off x="0" y="1"/>
            <a:ext cx="9144000" cy="1092200"/>
          </a:xfrm>
        </p:spPr>
        <p:txBody>
          <a:bodyPr>
            <a:normAutofit/>
          </a:bodyPr>
          <a:lstStyle/>
          <a:p>
            <a:pPr marL="0" marR="0">
              <a:lnSpc>
                <a:spcPct val="95000"/>
              </a:lnSpc>
              <a:buNone/>
            </a:pPr>
            <a:r>
              <a:rPr lang="en-US" sz="4400" b="1" kern="100"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THE DEITY OF JESUS</a:t>
            </a:r>
            <a:endParaRPr lang="en-US" sz="4400" kern="100"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286AE13-A4CA-952E-DF36-BD8D08C36DBE}"/>
              </a:ext>
            </a:extLst>
          </p:cNvPr>
          <p:cNvSpPr>
            <a:spLocks noGrp="1"/>
          </p:cNvSpPr>
          <p:nvPr>
            <p:ph idx="1"/>
          </p:nvPr>
        </p:nvSpPr>
        <p:spPr>
          <a:xfrm>
            <a:off x="157655" y="1092201"/>
            <a:ext cx="8986345" cy="5807839"/>
          </a:xfrm>
        </p:spPr>
        <p:txBody>
          <a:bodyPr>
            <a:normAutofit fontScale="85000" lnSpcReduction="10000"/>
          </a:bodyPr>
          <a:lstStyle/>
          <a:p>
            <a:pPr marL="457200" marR="0" lvl="0" indent="-457200">
              <a:lnSpc>
                <a:spcPct val="95000"/>
              </a:lnSpc>
              <a:buFont typeface="+mj-lt"/>
              <a:buAutoNum type="alphaUcPeriod" startAt="5"/>
            </a:pPr>
            <a:r>
              <a:rPr lang="en-US" kern="100" dirty="0">
                <a:ea typeface="Times New Roman" panose="02020603050405020304" pitchFamily="18" charset="0"/>
                <a:cs typeface="Times New Roman" panose="02020603050405020304" pitchFamily="18" charset="0"/>
              </a:rPr>
              <a:t>John 8:19–24  Then they said to Him, “Where is Your Father?” Jesus answered, “You know neither Me nor My Father. </a:t>
            </a:r>
            <a:r>
              <a:rPr lang="en-US" u="sng" kern="100" dirty="0">
                <a:ea typeface="Times New Roman" panose="02020603050405020304" pitchFamily="18" charset="0"/>
                <a:cs typeface="Times New Roman" panose="02020603050405020304" pitchFamily="18" charset="0"/>
              </a:rPr>
              <a:t>If you had known Me, you would have known My Father also</a:t>
            </a:r>
            <a:r>
              <a:rPr lang="en-US" kern="100" dirty="0">
                <a:ea typeface="Times New Roman" panose="02020603050405020304" pitchFamily="18" charset="0"/>
                <a:cs typeface="Times New Roman" panose="02020603050405020304" pitchFamily="18" charset="0"/>
              </a:rPr>
              <a:t>.” </a:t>
            </a:r>
            <a:r>
              <a:rPr lang="en-US" kern="100" baseline="30000" dirty="0">
                <a:ea typeface="Times New Roman" panose="02020603050405020304" pitchFamily="18" charset="0"/>
                <a:cs typeface="Times New Roman" panose="02020603050405020304" pitchFamily="18" charset="0"/>
              </a:rPr>
              <a:t>20</a:t>
            </a:r>
            <a:r>
              <a:rPr lang="en-US" kern="100" dirty="0">
                <a:ea typeface="Times New Roman" panose="02020603050405020304" pitchFamily="18" charset="0"/>
                <a:cs typeface="Times New Roman" panose="02020603050405020304" pitchFamily="18" charset="0"/>
              </a:rPr>
              <a:t> These words Jesus spoke in the treasury, as He taught in the temple; and no one laid hands on Him, for His hour had not yet come. </a:t>
            </a:r>
            <a:r>
              <a:rPr lang="en-US" kern="100" baseline="30000" dirty="0">
                <a:ea typeface="Times New Roman" panose="02020603050405020304" pitchFamily="18" charset="0"/>
                <a:cs typeface="Times New Roman" panose="02020603050405020304" pitchFamily="18" charset="0"/>
              </a:rPr>
              <a:t>21</a:t>
            </a:r>
            <a:r>
              <a:rPr lang="en-US" kern="100" dirty="0">
                <a:ea typeface="Times New Roman" panose="02020603050405020304" pitchFamily="18" charset="0"/>
                <a:cs typeface="Times New Roman" panose="02020603050405020304" pitchFamily="18" charset="0"/>
              </a:rPr>
              <a:t> Then Jesus said to them again, “I am going away, and you will seek Me, and will die in your sin. Where I go you cannot come.” </a:t>
            </a:r>
            <a:r>
              <a:rPr lang="en-US" kern="100" baseline="30000" dirty="0">
                <a:ea typeface="Times New Roman" panose="02020603050405020304" pitchFamily="18" charset="0"/>
                <a:cs typeface="Times New Roman" panose="02020603050405020304" pitchFamily="18" charset="0"/>
              </a:rPr>
              <a:t>22</a:t>
            </a:r>
            <a:r>
              <a:rPr lang="en-US" kern="100" dirty="0">
                <a:ea typeface="Times New Roman" panose="02020603050405020304" pitchFamily="18" charset="0"/>
                <a:cs typeface="Times New Roman" panose="02020603050405020304" pitchFamily="18" charset="0"/>
              </a:rPr>
              <a:t> So the Jews said, “Will He kill Himself, because He says, ‘Where I go you cannot come’?” </a:t>
            </a:r>
            <a:r>
              <a:rPr lang="en-US" kern="100" baseline="30000" dirty="0">
                <a:ea typeface="Times New Roman" panose="02020603050405020304" pitchFamily="18" charset="0"/>
                <a:cs typeface="Times New Roman" panose="02020603050405020304" pitchFamily="18" charset="0"/>
              </a:rPr>
              <a:t>23</a:t>
            </a:r>
            <a:r>
              <a:rPr lang="en-US" kern="100" dirty="0">
                <a:ea typeface="Times New Roman" panose="02020603050405020304" pitchFamily="18" charset="0"/>
                <a:cs typeface="Times New Roman" panose="02020603050405020304" pitchFamily="18" charset="0"/>
              </a:rPr>
              <a:t> And He said to them, “You are from beneath; I am from above. You are of this world; I am not of this world. </a:t>
            </a:r>
            <a:r>
              <a:rPr lang="en-US" kern="100" baseline="30000" dirty="0">
                <a:ea typeface="Times New Roman" panose="02020603050405020304" pitchFamily="18" charset="0"/>
                <a:cs typeface="Times New Roman" panose="02020603050405020304" pitchFamily="18" charset="0"/>
              </a:rPr>
              <a:t>24</a:t>
            </a:r>
            <a:r>
              <a:rPr lang="en-US" kern="100" dirty="0">
                <a:ea typeface="Times New Roman" panose="02020603050405020304" pitchFamily="18" charset="0"/>
                <a:cs typeface="Times New Roman" panose="02020603050405020304" pitchFamily="18" charset="0"/>
              </a:rPr>
              <a:t> Therefore I said to you that you will die in your sins; for </a:t>
            </a:r>
            <a:r>
              <a:rPr lang="en-US" u="sng" kern="100" dirty="0">
                <a:ea typeface="Times New Roman" panose="02020603050405020304" pitchFamily="18" charset="0"/>
                <a:cs typeface="Times New Roman" panose="02020603050405020304" pitchFamily="18" charset="0"/>
              </a:rPr>
              <a:t>if you do not believe that I am </a:t>
            </a:r>
            <a:r>
              <a:rPr lang="en-US" i="1" u="sng" kern="100" dirty="0">
                <a:ea typeface="Times New Roman" panose="02020603050405020304" pitchFamily="18" charset="0"/>
                <a:cs typeface="Times New Roman" panose="02020603050405020304" pitchFamily="18" charset="0"/>
              </a:rPr>
              <a:t>He</a:t>
            </a:r>
            <a:r>
              <a:rPr lang="en-US" u="sng" kern="100" dirty="0">
                <a:ea typeface="Times New Roman" panose="02020603050405020304" pitchFamily="18" charset="0"/>
                <a:cs typeface="Times New Roman" panose="02020603050405020304" pitchFamily="18" charset="0"/>
              </a:rPr>
              <a:t>, you will die in your sins</a:t>
            </a:r>
            <a:r>
              <a:rPr lang="en-US" kern="100" dirty="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68616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24A352AF-9A5D-0FA2-3346-AC7334A1B2E9}"/>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163116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whiteboard&#10;&#10;Description automatically generated">
            <a:extLst>
              <a:ext uri="{FF2B5EF4-FFF2-40B4-BE49-F238E27FC236}">
                <a16:creationId xmlns:a16="http://schemas.microsoft.com/office/drawing/2014/main" id="{967C72C7-BD0B-42BA-B00D-788250480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9118600" cy="6858000"/>
          </a:xfrm>
          <a:prstGeom prst="rect">
            <a:avLst/>
          </a:prstGeom>
        </p:spPr>
      </p:pic>
    </p:spTree>
    <p:extLst>
      <p:ext uri="{BB962C8B-B14F-4D97-AF65-F5344CB8AC3E}">
        <p14:creationId xmlns:p14="http://schemas.microsoft.com/office/powerpoint/2010/main" val="756853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able, indoor, sitting, woman&#10;&#10;Description automatically generated">
            <a:extLst>
              <a:ext uri="{FF2B5EF4-FFF2-40B4-BE49-F238E27FC236}">
                <a16:creationId xmlns:a16="http://schemas.microsoft.com/office/drawing/2014/main" id="{48179BA2-A667-4B4D-8F60-84C3156F1FB1}"/>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3" name="Title 1">
            <a:extLst>
              <a:ext uri="{FF2B5EF4-FFF2-40B4-BE49-F238E27FC236}">
                <a16:creationId xmlns:a16="http://schemas.microsoft.com/office/drawing/2014/main" id="{509D91C0-5C01-4485-9A77-3D75FEF307B5}"/>
              </a:ext>
            </a:extLst>
          </p:cNvPr>
          <p:cNvSpPr txBox="1">
            <a:spLocks/>
          </p:cNvSpPr>
          <p:nvPr/>
        </p:nvSpPr>
        <p:spPr>
          <a:xfrm>
            <a:off x="555077" y="5162309"/>
            <a:ext cx="7886700" cy="10373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IN REMEMBRANCE OF JESUS</a:t>
            </a:r>
          </a:p>
        </p:txBody>
      </p:sp>
    </p:spTree>
    <p:extLst>
      <p:ext uri="{BB962C8B-B14F-4D97-AF65-F5344CB8AC3E}">
        <p14:creationId xmlns:p14="http://schemas.microsoft.com/office/powerpoint/2010/main" val="492015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brass, indoor, table&#10;&#10;Description automatically generated">
            <a:extLst>
              <a:ext uri="{FF2B5EF4-FFF2-40B4-BE49-F238E27FC236}">
                <a16:creationId xmlns:a16="http://schemas.microsoft.com/office/drawing/2014/main" id="{6DDCA11F-F4A4-400D-B832-3975866BE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20" y="0"/>
            <a:ext cx="10335639" cy="6858000"/>
          </a:xfrm>
          <a:prstGeom prst="rect">
            <a:avLst/>
          </a:prstGeom>
        </p:spPr>
      </p:pic>
      <p:sp>
        <p:nvSpPr>
          <p:cNvPr id="2" name="Title 1">
            <a:extLst>
              <a:ext uri="{FF2B5EF4-FFF2-40B4-BE49-F238E27FC236}">
                <a16:creationId xmlns:a16="http://schemas.microsoft.com/office/drawing/2014/main" id="{C52202E1-4287-490E-9230-CF78EE794C68}"/>
              </a:ext>
            </a:extLst>
          </p:cNvPr>
          <p:cNvSpPr>
            <a:spLocks noGrp="1"/>
          </p:cNvSpPr>
          <p:nvPr>
            <p:ph type="title"/>
          </p:nvPr>
        </p:nvSpPr>
        <p:spPr>
          <a:xfrm>
            <a:off x="0" y="0"/>
            <a:ext cx="9144000" cy="1175657"/>
          </a:xfrm>
          <a:solidFill>
            <a:schemeClr val="tx1">
              <a:alpha val="24000"/>
            </a:schemeClr>
          </a:solidFill>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CONTRIBUTION</a:t>
            </a:r>
          </a:p>
        </p:txBody>
      </p:sp>
    </p:spTree>
    <p:extLst>
      <p:ext uri="{BB962C8B-B14F-4D97-AF65-F5344CB8AC3E}">
        <p14:creationId xmlns:p14="http://schemas.microsoft.com/office/powerpoint/2010/main" val="2519004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3AC3A44F-8E14-F465-4874-CFC9FEC03F57}"/>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60409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F0E03"/>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C05058-F7D2-5823-2C2C-AAFDC2D5D996}"/>
              </a:ext>
            </a:extLst>
          </p:cNvPr>
          <p:cNvSpPr txBox="1"/>
          <p:nvPr/>
        </p:nvSpPr>
        <p:spPr>
          <a:xfrm>
            <a:off x="0" y="1922081"/>
            <a:ext cx="4572000" cy="3013838"/>
          </a:xfrm>
          <a:prstGeom prst="rect">
            <a:avLst/>
          </a:prstGeom>
          <a:noFill/>
        </p:spPr>
        <p:txBody>
          <a:bodyPr wrap="square" rtlCol="0">
            <a:spAutoFit/>
          </a:bodyPr>
          <a:lstStyle/>
          <a:p>
            <a:pPr algn="ctr">
              <a:lnSpc>
                <a:spcPct val="150000"/>
              </a:lnSpc>
            </a:pPr>
            <a:r>
              <a:rPr lang="en-US" sz="4400" b="1" dirty="0">
                <a:solidFill>
                  <a:schemeClr val="bg1"/>
                </a:solidFill>
                <a:latin typeface="Arial" panose="020B0604020202020204" pitchFamily="34" charset="0"/>
                <a:cs typeface="Arial" panose="020B0604020202020204" pitchFamily="34" charset="0"/>
              </a:rPr>
              <a:t>HAVE A BELIEVING WEEK</a:t>
            </a:r>
          </a:p>
        </p:txBody>
      </p:sp>
      <p:pic>
        <p:nvPicPr>
          <p:cNvPr id="2" name="Picture 1">
            <a:extLst>
              <a:ext uri="{FF2B5EF4-FFF2-40B4-BE49-F238E27FC236}">
                <a16:creationId xmlns:a16="http://schemas.microsoft.com/office/drawing/2014/main" id="{E2AD602B-299C-A121-713D-3C32123C791F}"/>
              </a:ext>
            </a:extLst>
          </p:cNvPr>
          <p:cNvPicPr>
            <a:picLocks noChangeAspect="1"/>
          </p:cNvPicPr>
          <p:nvPr/>
        </p:nvPicPr>
        <p:blipFill>
          <a:blip r:embed="rId3"/>
          <a:stretch>
            <a:fillRect/>
          </a:stretch>
        </p:blipFill>
        <p:spPr>
          <a:xfrm>
            <a:off x="4572000" y="0"/>
            <a:ext cx="4572000" cy="6858000"/>
          </a:xfrm>
          <a:prstGeom prst="rect">
            <a:avLst/>
          </a:prstGeom>
        </p:spPr>
      </p:pic>
    </p:spTree>
    <p:extLst>
      <p:ext uri="{BB962C8B-B14F-4D97-AF65-F5344CB8AC3E}">
        <p14:creationId xmlns:p14="http://schemas.microsoft.com/office/powerpoint/2010/main" val="1076713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knife&#10;&#10;Description automatically generated">
            <a:extLst>
              <a:ext uri="{FF2B5EF4-FFF2-40B4-BE49-F238E27FC236}">
                <a16:creationId xmlns:a16="http://schemas.microsoft.com/office/drawing/2014/main" id="{E02EB7CC-30E9-41B4-BAB6-03A41CB4C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27" y="0"/>
            <a:ext cx="10297056" cy="6858000"/>
          </a:xfrm>
          <a:prstGeom prst="rect">
            <a:avLst/>
          </a:prstGeom>
        </p:spPr>
      </p:pic>
      <p:sp>
        <p:nvSpPr>
          <p:cNvPr id="2" name="Title 1">
            <a:extLst>
              <a:ext uri="{FF2B5EF4-FFF2-40B4-BE49-F238E27FC236}">
                <a16:creationId xmlns:a16="http://schemas.microsoft.com/office/drawing/2014/main" id="{94BF8241-9643-4BF6-AAC4-DB96DB633A2E}"/>
              </a:ext>
            </a:extLst>
          </p:cNvPr>
          <p:cNvSpPr>
            <a:spLocks noGrp="1"/>
          </p:cNvSpPr>
          <p:nvPr>
            <p:ph type="title"/>
          </p:nvPr>
        </p:nvSpPr>
        <p:spPr>
          <a:xfrm>
            <a:off x="4676172" y="462988"/>
            <a:ext cx="4467828" cy="1325563"/>
          </a:xfrm>
        </p:spPr>
        <p:txBody>
          <a:bodyPr>
            <a:normAutofit/>
          </a:bodyPr>
          <a:lstStyle/>
          <a:p>
            <a:pPr algn="ctr"/>
            <a:r>
              <a:rPr lang="en-US" sz="4800" b="1" dirty="0">
                <a:solidFill>
                  <a:schemeClr val="bg1"/>
                </a:solidFill>
                <a:latin typeface="Arial" panose="020B0604020202020204" pitchFamily="34" charset="0"/>
                <a:cs typeface="Arial" panose="020B0604020202020204" pitchFamily="34" charset="0"/>
              </a:rPr>
              <a:t>LET US PRAY</a:t>
            </a:r>
          </a:p>
        </p:txBody>
      </p:sp>
    </p:spTree>
    <p:extLst>
      <p:ext uri="{BB962C8B-B14F-4D97-AF65-F5344CB8AC3E}">
        <p14:creationId xmlns:p14="http://schemas.microsoft.com/office/powerpoint/2010/main" val="2066611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29E63EBD-606C-379B-4936-32D79507279B}"/>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979071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16B22-358F-D642-8877-B1280C2226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711271-085D-4C84-DC64-6ABD13F92643}"/>
              </a:ext>
            </a:extLst>
          </p:cNvPr>
          <p:cNvSpPr>
            <a:spLocks noGrp="1"/>
          </p:cNvSpPr>
          <p:nvPr>
            <p:ph type="title"/>
          </p:nvPr>
        </p:nvSpPr>
        <p:spPr>
          <a:xfrm>
            <a:off x="177800" y="0"/>
            <a:ext cx="8737600" cy="6858000"/>
          </a:xfrm>
        </p:spPr>
        <p:txBody>
          <a:bodyPr>
            <a:noAutofit/>
          </a:bodyPr>
          <a:lstStyle/>
          <a:p>
            <a:pPr lvl="0"/>
            <a:r>
              <a:rPr lang="en-US" sz="4800" kern="100" dirty="0">
                <a:solidFill>
                  <a:prstClr val="black"/>
                </a:solidFill>
                <a:ea typeface="Courier New" panose="02070309020205020404" pitchFamily="49" charset="0"/>
                <a:cs typeface="Arial" panose="020B0604020202020204" pitchFamily="34" charset="0"/>
              </a:rPr>
              <a:t>John 1:1-3 In the beginning was the Word, and the Word was with God, and the Word was God. {2} He was in the beginning with God. {3} All things were made through Him, and without Him nothing was made that was made.</a:t>
            </a:r>
            <a:endParaRPr lang="en-US" sz="4800" kern="100" dirty="0">
              <a:solidFill>
                <a:prstClr val="black"/>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558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knife&#10;&#10;Description automatically generated">
            <a:extLst>
              <a:ext uri="{FF2B5EF4-FFF2-40B4-BE49-F238E27FC236}">
                <a16:creationId xmlns:a16="http://schemas.microsoft.com/office/drawing/2014/main" id="{E02EB7CC-30E9-41B4-BAB6-03A41CB4C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27" y="0"/>
            <a:ext cx="10297056" cy="6858000"/>
          </a:xfrm>
          <a:prstGeom prst="rect">
            <a:avLst/>
          </a:prstGeom>
        </p:spPr>
      </p:pic>
      <p:sp>
        <p:nvSpPr>
          <p:cNvPr id="2" name="Title 1">
            <a:extLst>
              <a:ext uri="{FF2B5EF4-FFF2-40B4-BE49-F238E27FC236}">
                <a16:creationId xmlns:a16="http://schemas.microsoft.com/office/drawing/2014/main" id="{94BF8241-9643-4BF6-AAC4-DB96DB633A2E}"/>
              </a:ext>
            </a:extLst>
          </p:cNvPr>
          <p:cNvSpPr>
            <a:spLocks noGrp="1"/>
          </p:cNvSpPr>
          <p:nvPr>
            <p:ph type="title"/>
          </p:nvPr>
        </p:nvSpPr>
        <p:spPr>
          <a:xfrm>
            <a:off x="4676172" y="462988"/>
            <a:ext cx="4467828" cy="1325563"/>
          </a:xfrm>
        </p:spPr>
        <p:txBody>
          <a:bodyPr>
            <a:normAutofit/>
          </a:bodyPr>
          <a:lstStyle/>
          <a:p>
            <a:pPr algn="ctr"/>
            <a:r>
              <a:rPr lang="en-US" sz="4800" b="1" dirty="0">
                <a:solidFill>
                  <a:schemeClr val="bg1"/>
                </a:solidFill>
                <a:latin typeface="Arial" panose="020B0604020202020204" pitchFamily="34" charset="0"/>
                <a:cs typeface="Arial" panose="020B0604020202020204" pitchFamily="34" charset="0"/>
              </a:rPr>
              <a:t>LET US PRAY</a:t>
            </a:r>
          </a:p>
        </p:txBody>
      </p:sp>
    </p:spTree>
    <p:extLst>
      <p:ext uri="{BB962C8B-B14F-4D97-AF65-F5344CB8AC3E}">
        <p14:creationId xmlns:p14="http://schemas.microsoft.com/office/powerpoint/2010/main" val="1874065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A008BA-2617-F8D7-5E91-CD747015331F}"/>
              </a:ext>
            </a:extLst>
          </p:cNvPr>
          <p:cNvPicPr>
            <a:picLocks noChangeAspect="1"/>
          </p:cNvPicPr>
          <p:nvPr/>
        </p:nvPicPr>
        <p:blipFill rotWithShape="1">
          <a:blip r:embed="rId2"/>
          <a:srcRect t="12917" b="12915"/>
          <a:stretch>
            <a:fillRect/>
          </a:stretch>
        </p:blipFill>
        <p:spPr>
          <a:xfrm>
            <a:off x="0" y="0"/>
            <a:ext cx="9246476" cy="6858000"/>
          </a:xfrm>
          <a:prstGeom prst="rect">
            <a:avLst/>
          </a:prstGeom>
        </p:spPr>
      </p:pic>
      <p:sp>
        <p:nvSpPr>
          <p:cNvPr id="2" name="Title 1">
            <a:extLst>
              <a:ext uri="{FF2B5EF4-FFF2-40B4-BE49-F238E27FC236}">
                <a16:creationId xmlns:a16="http://schemas.microsoft.com/office/drawing/2014/main" id="{FF9B2903-2B6E-E2B5-C450-DD58D6C1E49E}"/>
              </a:ext>
            </a:extLst>
          </p:cNvPr>
          <p:cNvSpPr>
            <a:spLocks noGrp="1"/>
          </p:cNvSpPr>
          <p:nvPr>
            <p:ph type="title"/>
          </p:nvPr>
        </p:nvSpPr>
        <p:spPr>
          <a:xfrm>
            <a:off x="51238" y="5801710"/>
            <a:ext cx="9144000" cy="1056290"/>
          </a:xfrm>
          <a:solidFill>
            <a:schemeClr val="accent4">
              <a:lumMod val="75000"/>
              <a:alpha val="64000"/>
            </a:schemeClr>
          </a:solidFill>
        </p:spPr>
        <p:txBody>
          <a:bodyPr>
            <a:normAutofit/>
          </a:bodyPr>
          <a:lstStyle/>
          <a:p>
            <a:pPr marL="0" marR="0" algn="ctr">
              <a:buNone/>
            </a:pPr>
            <a:r>
              <a:rPr lang="en-US" sz="4400" b="1" kern="100" dirty="0">
                <a:solidFill>
                  <a:schemeClr val="bg1"/>
                </a:solidFill>
                <a:effectLst/>
                <a:latin typeface="Arial" panose="020B0604020202020204" pitchFamily="34" charset="0"/>
                <a:ea typeface="Courier New" panose="02070309020205020404" pitchFamily="49" charset="0"/>
                <a:cs typeface="Arial" panose="020B0604020202020204" pitchFamily="34" charset="0"/>
              </a:rPr>
              <a:t>THE DEITY OF JESUS</a:t>
            </a:r>
            <a:endParaRPr lang="en-US" sz="3200" kern="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3862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F248A-5CA6-9DFE-661B-23951E7E8D52}"/>
              </a:ext>
            </a:extLst>
          </p:cNvPr>
          <p:cNvSpPr>
            <a:spLocks noGrp="1"/>
          </p:cNvSpPr>
          <p:nvPr>
            <p:ph type="title"/>
          </p:nvPr>
        </p:nvSpPr>
        <p:spPr/>
        <p:txBody>
          <a:bodyPr>
            <a:normAutofit/>
          </a:bodyPr>
          <a:lstStyle/>
          <a:p>
            <a:pPr marL="0" marR="0" indent="2540">
              <a:buNone/>
            </a:pPr>
            <a:r>
              <a:rPr lang="en-US" sz="4400" b="1" kern="100" dirty="0">
                <a:solidFill>
                  <a:srgbClr val="7030A0"/>
                </a:solidFill>
                <a:effectLst/>
                <a:latin typeface="Arial" panose="020B0604020202020204" pitchFamily="34" charset="0"/>
                <a:ea typeface="Courier New" panose="02070309020205020404" pitchFamily="49" charset="0"/>
                <a:cs typeface="Arial" panose="020B0604020202020204" pitchFamily="34" charset="0"/>
              </a:rPr>
              <a:t>THE DEITY OF JESUS</a:t>
            </a:r>
            <a:endParaRPr lang="en-US" sz="4400" kern="100"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A543A80-BC8F-7EE5-DD9F-2045A48FCBF9}"/>
              </a:ext>
            </a:extLst>
          </p:cNvPr>
          <p:cNvSpPr>
            <a:spLocks noGrp="1"/>
          </p:cNvSpPr>
          <p:nvPr>
            <p:ph idx="1"/>
          </p:nvPr>
        </p:nvSpPr>
        <p:spPr/>
        <p:txBody>
          <a:bodyPr/>
          <a:lstStyle/>
          <a:p>
            <a:pPr marL="457200" marR="0" lvl="0" indent="-457200">
              <a:lnSpc>
                <a:spcPct val="100000"/>
              </a:lnSpc>
              <a:buFont typeface="+mj-lt"/>
              <a:buAutoNum type="alphaUcPeriod"/>
            </a:pPr>
            <a:r>
              <a:rPr lang="en-US" kern="100" dirty="0">
                <a:ea typeface="Courier New" panose="02070309020205020404" pitchFamily="49" charset="0"/>
                <a:cs typeface="Arial" panose="020B0604020202020204" pitchFamily="34" charset="0"/>
              </a:rPr>
              <a:t>Many in the religious world called Christianity, do not accept the fact that Jesus was God on earth.</a:t>
            </a:r>
            <a:endParaRPr lang="en-US" kern="100" dirty="0">
              <a:ea typeface="Times New Roman" panose="02020603050405020304" pitchFamily="18" charset="0"/>
              <a:cs typeface="Times New Roman" panose="02020603050405020304" pitchFamily="18" charset="0"/>
            </a:endParaRPr>
          </a:p>
          <a:p>
            <a:pPr marL="457200" marR="0" lvl="0" indent="-457200">
              <a:lnSpc>
                <a:spcPct val="100000"/>
              </a:lnSpc>
              <a:buFont typeface="+mj-lt"/>
              <a:buAutoNum type="alphaUcPeriod"/>
            </a:pPr>
            <a:r>
              <a:rPr lang="en-US" kern="100" dirty="0">
                <a:ea typeface="Courier New" panose="02070309020205020404" pitchFamily="49" charset="0"/>
                <a:cs typeface="Arial" panose="020B0604020202020204" pitchFamily="34" charset="0"/>
              </a:rPr>
              <a:t>Jehovah’s Witnesses and Mormons and those who reject the idea of the Trinity or Godhead or the three in one, (Oneness doctrine) do not believe Jesus was God equal to God.</a:t>
            </a:r>
            <a:endParaRPr lang="en-US" kern="100" dirty="0">
              <a:ea typeface="Times New Roman" panose="02020603050405020304" pitchFamily="18" charset="0"/>
              <a:cs typeface="Times New Roman" panose="02020603050405020304" pitchFamily="18" charset="0"/>
            </a:endParaRPr>
          </a:p>
          <a:p>
            <a:pPr marL="457200" marR="0" lvl="0" indent="-457200">
              <a:lnSpc>
                <a:spcPct val="100000"/>
              </a:lnSpc>
              <a:buFont typeface="+mj-lt"/>
              <a:buAutoNum type="alphaUcPeriod"/>
            </a:pPr>
            <a:r>
              <a:rPr lang="en-US" kern="100" dirty="0">
                <a:ea typeface="Courier New" panose="02070309020205020404" pitchFamily="49" charset="0"/>
                <a:cs typeface="Arial" panose="020B0604020202020204" pitchFamily="34" charset="0"/>
              </a:rPr>
              <a:t>So, we will be looking at what the bible actually teaches on the deity of Jesus.</a:t>
            </a:r>
            <a:endParaRPr lang="en-US" dirty="0"/>
          </a:p>
        </p:txBody>
      </p:sp>
    </p:spTree>
    <p:extLst>
      <p:ext uri="{BB962C8B-B14F-4D97-AF65-F5344CB8AC3E}">
        <p14:creationId xmlns:p14="http://schemas.microsoft.com/office/powerpoint/2010/main" val="405122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8D21F-8A85-FE52-404E-13004232397C}"/>
              </a:ext>
            </a:extLst>
          </p:cNvPr>
          <p:cNvSpPr>
            <a:spLocks noGrp="1"/>
          </p:cNvSpPr>
          <p:nvPr>
            <p:ph type="title"/>
          </p:nvPr>
        </p:nvSpPr>
        <p:spPr/>
        <p:txBody>
          <a:bodyPr>
            <a:normAutofit/>
          </a:bodyPr>
          <a:lstStyle/>
          <a:p>
            <a:pPr marL="342900" marR="0" lvl="0" indent="-342900" fontAlgn="base">
              <a:lnSpc>
                <a:spcPct val="80000"/>
              </a:lnSpc>
              <a:buClr>
                <a:srgbClr val="7030A0"/>
              </a:buClr>
              <a:buSzPct val="99000"/>
              <a:buFont typeface="+mj-lt"/>
              <a:buAutoNum type="romanUcPeriod"/>
            </a:pPr>
            <a:r>
              <a:rPr lang="en-US" sz="4400" b="1" u="none" strike="noStrike" kern="100" dirty="0">
                <a:solidFill>
                  <a:srgbClr val="7030A0"/>
                </a:solidFill>
                <a:effectLst/>
                <a:uFill>
                  <a:solidFill>
                    <a:srgbClr val="000000"/>
                  </a:solidFill>
                </a:uFill>
                <a:latin typeface="Arial" panose="020B0604020202020204" pitchFamily="34" charset="0"/>
                <a:ea typeface="Courier New" panose="02070309020205020404" pitchFamily="49" charset="0"/>
                <a:cs typeface="Arial" panose="020B0604020202020204" pitchFamily="34" charset="0"/>
              </a:rPr>
              <a:t>JESUS IS CALLED GOD AND NEVER DENIES IT</a:t>
            </a:r>
            <a:endParaRPr lang="en-US" sz="4400" u="none" strike="noStrike" kern="100" dirty="0">
              <a:solidFill>
                <a:srgbClr val="7030A0"/>
              </a:solidFill>
              <a:effectLst/>
              <a:uFill>
                <a:solidFill>
                  <a:srgbClr val="000000"/>
                </a:solidFill>
              </a:u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9C79741-C854-7A3C-237D-EE991D3A59C6}"/>
              </a:ext>
            </a:extLst>
          </p:cNvPr>
          <p:cNvSpPr>
            <a:spLocks noGrp="1"/>
          </p:cNvSpPr>
          <p:nvPr>
            <p:ph idx="1"/>
          </p:nvPr>
        </p:nvSpPr>
        <p:spPr/>
        <p:txBody>
          <a:bodyPr>
            <a:normAutofit/>
          </a:bodyPr>
          <a:lstStyle/>
          <a:p>
            <a:pPr marL="457200" lvl="0" indent="-457200" fontAlgn="base">
              <a:buClr>
                <a:srgbClr val="000000"/>
              </a:buClr>
              <a:buSzPct val="99000"/>
              <a:buFont typeface="Arial" panose="020B0604020202020204" pitchFamily="34" charset="0"/>
              <a:buAutoNum type="alphaUcPeriod"/>
            </a:pPr>
            <a:r>
              <a:rPr lang="en-US" kern="100" dirty="0">
                <a:uFill>
                  <a:solidFill>
                    <a:srgbClr val="000000"/>
                  </a:solidFill>
                </a:uFill>
                <a:ea typeface="Courier New" panose="02070309020205020404" pitchFamily="49" charset="0"/>
                <a:cs typeface="Arial" panose="020B0604020202020204" pitchFamily="34" charset="0"/>
              </a:rPr>
              <a:t>John 1:1-3 In the beginning was the Word, and the Word was with God, and the Word was God. {2} He was in the beginning with God. {3} All things were made through Him, and without Him nothing was made that was made.</a:t>
            </a:r>
            <a:endParaRPr lang="en-US" kern="100" dirty="0">
              <a:uFill>
                <a:solidFill>
                  <a:srgbClr val="000000"/>
                </a:solidFill>
              </a:uFill>
              <a:ea typeface="Times New Roman" panose="02020603050405020304" pitchFamily="18" charset="0"/>
              <a:cs typeface="Times New Roman" panose="02020603050405020304" pitchFamily="18" charset="0"/>
            </a:endParaRPr>
          </a:p>
          <a:p>
            <a:pPr marL="457200" lvl="0" indent="-457200" fontAlgn="base">
              <a:buClr>
                <a:srgbClr val="000000"/>
              </a:buClr>
              <a:buSzPct val="99000"/>
              <a:buFont typeface="Arial" panose="020B0604020202020204" pitchFamily="34" charset="0"/>
              <a:buAutoNum type="alphaUcPeriod"/>
            </a:pPr>
            <a:r>
              <a:rPr lang="en-US" kern="100" dirty="0">
                <a:uFill>
                  <a:solidFill>
                    <a:srgbClr val="000000"/>
                  </a:solidFill>
                </a:uFill>
                <a:ea typeface="Courier New" panose="02070309020205020404" pitchFamily="49" charset="0"/>
                <a:cs typeface="Arial" panose="020B0604020202020204" pitchFamily="34" charset="0"/>
              </a:rPr>
              <a:t>John 1:14 And the Word became flesh and dwelt among us, and we beheld His glory, the glory as of the only begotten of the Father, full of grace and truth.</a:t>
            </a:r>
            <a:endParaRPr lang="en-US" kern="100" dirty="0">
              <a:uFill>
                <a:solidFill>
                  <a:srgbClr val="000000"/>
                </a:solidFill>
              </a:uFill>
              <a:ea typeface="Times New Roman" panose="02020603050405020304" pitchFamily="18" charset="0"/>
              <a:cs typeface="Times New Roman" panose="02020603050405020304" pitchFamily="18" charset="0"/>
            </a:endParaRPr>
          </a:p>
          <a:p>
            <a:pPr marL="457200" lvl="0" indent="-457200" fontAlgn="base">
              <a:buClr>
                <a:srgbClr val="000000"/>
              </a:buClr>
              <a:buSzPct val="99000"/>
              <a:buFont typeface="Arial" panose="020B0604020202020204" pitchFamily="34" charset="0"/>
              <a:buAutoNum type="alphaUcPeriod"/>
            </a:pPr>
            <a:r>
              <a:rPr lang="en-US" kern="100" dirty="0">
                <a:uFill>
                  <a:solidFill>
                    <a:srgbClr val="000000"/>
                  </a:solidFill>
                </a:uFill>
                <a:ea typeface="Courier New" panose="02070309020205020404" pitchFamily="49" charset="0"/>
                <a:cs typeface="Arial" panose="020B0604020202020204" pitchFamily="34" charset="0"/>
              </a:rPr>
              <a:t>John 20:28 And Thomas answered and said to Him, "My Lord and my God!"</a:t>
            </a:r>
            <a:endParaRPr lang="en-US" kern="100" dirty="0">
              <a:uFill>
                <a:solidFill>
                  <a:srgbClr val="000000"/>
                </a:solidFill>
              </a:u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3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0F85D239-1AA2-4A61-A26A-155CD289143E}" vid="{1F5DF8C1-90B5-4122-8C2B-1A05E6D43FCD}"/>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39557</TotalTime>
  <Words>1598</Words>
  <Application>Microsoft Office PowerPoint</Application>
  <PresentationFormat>On-screen Show (4:3)</PresentationFormat>
  <Paragraphs>59</Paragraphs>
  <Slides>23</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23</vt:i4>
      </vt:variant>
    </vt:vector>
  </HeadingPairs>
  <TitlesOfParts>
    <vt:vector size="33" baseType="lpstr">
      <vt:lpstr>Arial</vt:lpstr>
      <vt:lpstr>Arial Black</vt:lpstr>
      <vt:lpstr>Bazooka</vt:lpstr>
      <vt:lpstr>Calibri</vt:lpstr>
      <vt:lpstr>Calibri Light</vt:lpstr>
      <vt:lpstr>Courier New</vt:lpstr>
      <vt:lpstr>Times New Roman</vt:lpstr>
      <vt:lpstr>Office Theme</vt:lpstr>
      <vt:lpstr>1_Office Theme</vt:lpstr>
      <vt:lpstr>2_Office Theme</vt:lpstr>
      <vt:lpstr>PowerPoint Presentation</vt:lpstr>
      <vt:lpstr>PowerPoint Presentation</vt:lpstr>
      <vt:lpstr>LET US PRAY</vt:lpstr>
      <vt:lpstr>SINGING</vt:lpstr>
      <vt:lpstr>John 1:1-3 In the beginning was the Word, and the Word was with God, and the Word was God. {2} He was in the beginning with God. {3} All things were made through Him, and without Him nothing was made that was made.</vt:lpstr>
      <vt:lpstr>LET US PRAY</vt:lpstr>
      <vt:lpstr>THE DEITY OF JESUS</vt:lpstr>
      <vt:lpstr>THE DEITY OF JESUS</vt:lpstr>
      <vt:lpstr>JESUS IS CALLED GOD AND NEVER DENIES IT</vt:lpstr>
      <vt:lpstr>JESUS IS CALLED GOD AND NEVER DENIES IT</vt:lpstr>
      <vt:lpstr>JESUS IS CALLED GOD AND NEVER DENIES IT</vt:lpstr>
      <vt:lpstr>ll. JESUS MAKES HIMSELF EQUAL TO GOD AND NEVER DENIES THE CHARGE</vt:lpstr>
      <vt:lpstr>Ill. JESUS IS WORSHIPPED AND NEVER REJECTED IT</vt:lpstr>
      <vt:lpstr> GOD IS THE CREATOR YET JESUS CREATED ALL THINGS</vt:lpstr>
      <vt:lpstr>JESUS CLAIMED EQUALITY WITH GOD</vt:lpstr>
      <vt:lpstr>JESUS CLAIMED EQUALITY WITH GOD</vt:lpstr>
      <vt:lpstr>THE DEITY OF JESUS</vt:lpstr>
      <vt:lpstr>THE DEITY OF JESUS</vt:lpstr>
      <vt:lpstr>SINGING</vt:lpstr>
      <vt:lpstr>PowerPoint Presentation</vt:lpstr>
      <vt:lpstr>CONTRIBUTION</vt:lpstr>
      <vt:lpstr>SINGING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Pasley</dc:creator>
  <cp:lastModifiedBy>Larry Pasley</cp:lastModifiedBy>
  <cp:revision>4</cp:revision>
  <dcterms:created xsi:type="dcterms:W3CDTF">2021-03-29T21:09:31Z</dcterms:created>
  <dcterms:modified xsi:type="dcterms:W3CDTF">2026-04-06T15:48:05Z</dcterms:modified>
</cp:coreProperties>
</file>