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56" r:id="rId1"/>
    <p:sldMasterId id="2147483668" r:id="rId2"/>
  </p:sldMasterIdLst>
  <p:notesMasterIdLst>
    <p:notesMasterId r:id="rId23"/>
  </p:notesMasterIdLst>
  <p:sldIdLst>
    <p:sldId id="294" r:id="rId3"/>
    <p:sldId id="361" r:id="rId4"/>
    <p:sldId id="331" r:id="rId5"/>
    <p:sldId id="378" r:id="rId6"/>
    <p:sldId id="468" r:id="rId7"/>
    <p:sldId id="389" r:id="rId8"/>
    <p:sldId id="480" r:id="rId9"/>
    <p:sldId id="486" r:id="rId10"/>
    <p:sldId id="485" r:id="rId11"/>
    <p:sldId id="487" r:id="rId12"/>
    <p:sldId id="484" r:id="rId13"/>
    <p:sldId id="483" r:id="rId14"/>
    <p:sldId id="488" r:id="rId15"/>
    <p:sldId id="482" r:id="rId16"/>
    <p:sldId id="481" r:id="rId17"/>
    <p:sldId id="447" r:id="rId18"/>
    <p:sldId id="291" r:id="rId19"/>
    <p:sldId id="284" r:id="rId20"/>
    <p:sldId id="448" r:id="rId21"/>
    <p:sldId id="405"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8C71647-2E78-4EA2-8E96-E1519945DC05}">
          <p14:sldIdLst>
            <p14:sldId id="294"/>
            <p14:sldId id="361"/>
            <p14:sldId id="331"/>
            <p14:sldId id="378"/>
            <p14:sldId id="468"/>
            <p14:sldId id="389"/>
            <p14:sldId id="480"/>
            <p14:sldId id="486"/>
            <p14:sldId id="485"/>
            <p14:sldId id="487"/>
            <p14:sldId id="484"/>
            <p14:sldId id="483"/>
            <p14:sldId id="488"/>
            <p14:sldId id="482"/>
            <p14:sldId id="481"/>
          </p14:sldIdLst>
        </p14:section>
        <p14:section name="Untitled Section" id="{050467D7-F11F-403E-A584-099E42E2F7E3}">
          <p14:sldIdLst>
            <p14:sldId id="447"/>
            <p14:sldId id="291"/>
            <p14:sldId id="284"/>
            <p14:sldId id="448"/>
            <p14:sldId id="40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BA8F1"/>
    <a:srgbClr val="96B0DE"/>
    <a:srgbClr val="3E6DC2"/>
    <a:srgbClr val="3864B2"/>
    <a:srgbClr val="53A9FF"/>
    <a:srgbClr val="3399FF"/>
    <a:srgbClr val="0000FF"/>
    <a:srgbClr val="C94747"/>
    <a:srgbClr val="FF4772"/>
    <a:srgbClr val="FF47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EB2A3E6-08BB-471F-BAA4-CD997AB14BE3}" v="3498" dt="2024-03-15T22:11:34.0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531" autoAdjust="0"/>
    <p:restoredTop sz="86410" autoAdjust="0"/>
  </p:normalViewPr>
  <p:slideViewPr>
    <p:cSldViewPr snapToGrid="0">
      <p:cViewPr varScale="1">
        <p:scale>
          <a:sx n="75" d="100"/>
          <a:sy n="75" d="100"/>
        </p:scale>
        <p:origin x="2664" y="78"/>
      </p:cViewPr>
      <p:guideLst/>
    </p:cSldViewPr>
  </p:slideViewPr>
  <p:outlineViewPr>
    <p:cViewPr>
      <p:scale>
        <a:sx n="33" d="100"/>
        <a:sy n="33" d="100"/>
      </p:scale>
      <p:origin x="0" y="-24538"/>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27DF79-1B8E-4510-A038-C21A4B598AFD}" type="datetimeFigureOut">
              <a:rPr lang="en-US" smtClean="0"/>
              <a:t>4/9/2024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DB8DFF-69BA-4FFA-A327-4F676D3F4D2B}" type="slidenum">
              <a:rPr lang="en-US" smtClean="0"/>
              <a:t>‹#›</a:t>
            </a:fld>
            <a:endParaRPr lang="en-US"/>
          </a:p>
        </p:txBody>
      </p:sp>
    </p:spTree>
    <p:extLst>
      <p:ext uri="{BB962C8B-B14F-4D97-AF65-F5344CB8AC3E}">
        <p14:creationId xmlns:p14="http://schemas.microsoft.com/office/powerpoint/2010/main" val="4235088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80A30491-E474-44C0-AFC9-A27A5448F5D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8F8F5A7F-B821-40D9-97F6-9B75BE34E01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100" name="Slide Number Placeholder 3">
            <a:extLst>
              <a:ext uri="{FF2B5EF4-FFF2-40B4-BE49-F238E27FC236}">
                <a16:creationId xmlns:a16="http://schemas.microsoft.com/office/drawing/2014/main" id="{BB1EA055-5EFC-4F75-8213-ECDA94C87760}"/>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3965256F-3AF7-42B0-A79F-99AC9B3437E1}"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128072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DB8DFF-69BA-4FFA-A327-4F676D3F4D2B}" type="slidenum">
              <a:rPr lang="en-US" smtClean="0"/>
              <a:t>20</a:t>
            </a:fld>
            <a:endParaRPr lang="en-US"/>
          </a:p>
        </p:txBody>
      </p:sp>
    </p:spTree>
    <p:extLst>
      <p:ext uri="{BB962C8B-B14F-4D97-AF65-F5344CB8AC3E}">
        <p14:creationId xmlns:p14="http://schemas.microsoft.com/office/powerpoint/2010/main" val="3511430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688293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B27A87D-6A80-4A43-B337-C59233659EA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4/9/2024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024ED8-BA85-424A-B34E-254D9CCD014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6686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B27A87D-6A80-4A43-B337-C59233659EA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4/9/2024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024ED8-BA85-424A-B34E-254D9CCD014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6408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57655" y="1367603"/>
            <a:ext cx="8986345" cy="5532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66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19894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270273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85118D96-50EB-4CDF-94A4-F5283BC98F77}" type="datetimeFigureOut">
              <a:rPr lang="en-US" smtClean="0"/>
              <a:t>4/9/2024</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5DD84C1A-E1E2-4E74-93E2-8D35E4CE7AFF}" type="slidenum">
              <a:rPr lang="en-US" smtClean="0"/>
              <a:t>‹#›</a:t>
            </a:fld>
            <a:endParaRPr lang="en-US"/>
          </a:p>
        </p:txBody>
      </p:sp>
    </p:spTree>
    <p:extLst>
      <p:ext uri="{BB962C8B-B14F-4D97-AF65-F5344CB8AC3E}">
        <p14:creationId xmlns:p14="http://schemas.microsoft.com/office/powerpoint/2010/main" val="1326781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C764DE79-268F-4C1A-8933-263129D2AF90}" type="datetimeFigureOut">
              <a:rPr lang="en-US" dirty="0"/>
              <a:t>4/9/2024</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050202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C764DE79-268F-4C1A-8933-263129D2AF90}" type="datetimeFigureOut">
              <a:rPr lang="en-US" dirty="0"/>
              <a:t>4/9/2024</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60767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C764DE79-268F-4C1A-8933-263129D2AF90}" type="datetimeFigureOut">
              <a:rPr lang="en-US" dirty="0"/>
              <a:t>4/9/2024</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905132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C764DE79-268F-4C1A-8933-263129D2AF90}" type="datetimeFigureOut">
              <a:rPr lang="en-US" dirty="0"/>
              <a:t>4/9/2024</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623551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57655" y="1325562"/>
            <a:ext cx="8986345" cy="553243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6753731"/>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60" r:id="rId3"/>
    <p:sldLayoutId id="2147483662" r:id="rId4"/>
    <p:sldLayoutId id="2147483663" r:id="rId5"/>
    <p:sldLayoutId id="2147483664" r:id="rId6"/>
    <p:sldLayoutId id="2147483665" r:id="rId7"/>
    <p:sldLayoutId id="2147483666" r:id="rId8"/>
    <p:sldLayoutId id="2147483667" r:id="rId9"/>
  </p:sldLayoutIdLst>
  <p:txStyles>
    <p:titleStyle>
      <a:lvl1pPr algn="ctr" defTabSz="914400" rtl="0" eaLnBrk="1" latinLnBrk="0" hangingPunct="1">
        <a:lnSpc>
          <a:spcPct val="90000"/>
        </a:lnSpc>
        <a:spcBef>
          <a:spcPct val="0"/>
        </a:spcBef>
        <a:buNone/>
        <a:defRPr sz="4400" b="1" i="0" kern="1200" baseline="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27A87D-6A80-4A43-B337-C59233659EAF}" type="datetimeFigureOut">
              <a:rPr lang="en-US" smtClean="0"/>
              <a:t>4/9/2024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024ED8-BA85-424A-B34E-254D9CCD0148}" type="slidenum">
              <a:rPr lang="en-US" smtClean="0"/>
              <a:t>‹#›</a:t>
            </a:fld>
            <a:endParaRPr lang="en-US"/>
          </a:p>
        </p:txBody>
      </p:sp>
    </p:spTree>
    <p:extLst>
      <p:ext uri="{BB962C8B-B14F-4D97-AF65-F5344CB8AC3E}">
        <p14:creationId xmlns:p14="http://schemas.microsoft.com/office/powerpoint/2010/main" val="1405953961"/>
      </p:ext>
    </p:extLst>
  </p:cSld>
  <p:clrMap bg1="lt1" tx1="dk1" bg2="lt2" tx2="dk2" accent1="accent1" accent2="accent2" accent3="accent3" accent4="accent4" accent5="accent5" accent6="accent6" hlink="hlink" folHlink="folHlink"/>
  <p:sldLayoutIdLst>
    <p:sldLayoutId id="2147483670" r:id="rId1"/>
    <p:sldLayoutId id="2147483671"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flickr.com/photos/drewmayphoto/27330869466"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creativecommons.org/licenses/by-nc-nd/3.0/"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20D5F94-F2F2-A459-F410-5FB5328B8840}"/>
              </a:ext>
            </a:extLst>
          </p:cNvPr>
          <p:cNvSpPr txBox="1"/>
          <p:nvPr/>
        </p:nvSpPr>
        <p:spPr>
          <a:xfrm>
            <a:off x="-5527642" y="11778599"/>
            <a:ext cx="3811366" cy="230832"/>
          </a:xfrm>
          <a:prstGeom prst="flowChartProcess">
            <a:avLst/>
          </a:prstGeom>
          <a:noFill/>
        </p:spPr>
        <p:txBody>
          <a:bodyPr wrap="square" rtlCol="0">
            <a:spAutoFit/>
          </a:bodyPr>
          <a:lstStyle/>
          <a:p>
            <a:r>
              <a:rPr lang="en-US" sz="900">
                <a:hlinkClick r:id="rId3" tooltip="https://www.flickr.com/photos/drewmayphoto/27330869466"/>
              </a:rPr>
              <a:t>This Photo</a:t>
            </a:r>
            <a:r>
              <a:rPr lang="en-US" sz="900"/>
              <a:t> by Unknown Author is licensed under </a:t>
            </a:r>
            <a:r>
              <a:rPr lang="en-US" sz="900">
                <a:hlinkClick r:id="rId4" tooltip="https://creativecommons.org/licenses/by-nc-nd/3.0/"/>
              </a:rPr>
              <a:t>CC BY-NC-ND</a:t>
            </a:r>
            <a:endParaRPr lang="en-US" sz="900"/>
          </a:p>
        </p:txBody>
      </p:sp>
      <p:sp>
        <p:nvSpPr>
          <p:cNvPr id="2053" name="TextBox 4">
            <a:extLst>
              <a:ext uri="{FF2B5EF4-FFF2-40B4-BE49-F238E27FC236}">
                <a16:creationId xmlns:a16="http://schemas.microsoft.com/office/drawing/2014/main" id="{A32EC3DE-6BA9-4C44-B93E-1C8B5F8B3E6C}"/>
              </a:ext>
            </a:extLst>
          </p:cNvPr>
          <p:cNvSpPr txBox="1">
            <a:spLocks noChangeArrowheads="1"/>
          </p:cNvSpPr>
          <p:nvPr/>
        </p:nvSpPr>
        <p:spPr bwMode="auto">
          <a:xfrm>
            <a:off x="0" y="19325"/>
            <a:ext cx="9186728" cy="978729"/>
          </a:xfrm>
          <a:prstGeom prst="rect">
            <a:avLst/>
          </a:prstGeom>
          <a:solidFill>
            <a:schemeClr val="tx1"/>
          </a:solidFill>
          <a:ln w="9525">
            <a:noFill/>
            <a:miter lim="800000"/>
            <a:headEnd/>
            <a:tailEnd/>
          </a:ln>
          <a:effectLst/>
        </p:spPr>
        <p:txBody>
          <a:bodyPr wrap="square">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US" sz="3200" b="1" i="0" u="none" strike="noStrike" kern="1200" cap="none" spc="500" normalizeH="0" baseline="0" noProof="0" dirty="0">
                <a:ln>
                  <a:noFill/>
                </a:ln>
                <a:solidFill>
                  <a:schemeClr val="bg1"/>
                </a:solidFill>
                <a:effectLst/>
                <a:uLnTx/>
                <a:uFillTx/>
                <a:latin typeface="Bazooka" pitchFamily="2" charset="0"/>
                <a:ea typeface="+mn-ea"/>
                <a:cs typeface="+mn-cs"/>
              </a:rPr>
              <a:t>WELCOME TO THE </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US" sz="3200" b="1" i="0" u="none" strike="noStrike" kern="1200" cap="none" spc="500" normalizeH="0" baseline="0" noProof="0" dirty="0">
                <a:ln>
                  <a:noFill/>
                </a:ln>
                <a:solidFill>
                  <a:schemeClr val="bg1"/>
                </a:solidFill>
                <a:effectLst/>
                <a:uLnTx/>
                <a:uFillTx/>
                <a:latin typeface="Bazooka" pitchFamily="2" charset="0"/>
                <a:ea typeface="+mn-ea"/>
                <a:cs typeface="+mn-cs"/>
              </a:rPr>
              <a:t>JACKSON STREET CHURCH OF CHRIST</a:t>
            </a:r>
          </a:p>
        </p:txBody>
      </p:sp>
      <p:sp>
        <p:nvSpPr>
          <p:cNvPr id="2054" name="TextBox 5">
            <a:extLst>
              <a:ext uri="{FF2B5EF4-FFF2-40B4-BE49-F238E27FC236}">
                <a16:creationId xmlns:a16="http://schemas.microsoft.com/office/drawing/2014/main" id="{F1144962-7E55-4138-B559-0999E85A85AC}"/>
              </a:ext>
            </a:extLst>
          </p:cNvPr>
          <p:cNvSpPr txBox="1">
            <a:spLocks noChangeArrowheads="1"/>
          </p:cNvSpPr>
          <p:nvPr/>
        </p:nvSpPr>
        <p:spPr bwMode="auto">
          <a:xfrm>
            <a:off x="0" y="6253900"/>
            <a:ext cx="9144000" cy="584775"/>
          </a:xfrm>
          <a:prstGeom prst="rect">
            <a:avLst/>
          </a:prstGeom>
          <a:solidFill>
            <a:schemeClr val="tx1"/>
          </a:solidFill>
          <a:ln w="9525">
            <a:noFill/>
            <a:miter lim="800000"/>
            <a:headEnd/>
            <a:tailEnd/>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500" normalizeH="0" baseline="0" noProof="0" dirty="0">
                <a:ln>
                  <a:noFill/>
                </a:ln>
                <a:solidFill>
                  <a:schemeClr val="bg1"/>
                </a:solidFill>
                <a:effectLst/>
                <a:uLnTx/>
                <a:uFillTx/>
                <a:latin typeface="Bazooka" pitchFamily="2" charset="0"/>
                <a:ea typeface="+mn-ea"/>
                <a:cs typeface="+mn-cs"/>
              </a:rPr>
              <a:t>PLEASE TURN OFF CELL PHONES</a:t>
            </a:r>
          </a:p>
        </p:txBody>
      </p:sp>
      <p:pic>
        <p:nvPicPr>
          <p:cNvPr id="2" name="Picture 1">
            <a:extLst>
              <a:ext uri="{FF2B5EF4-FFF2-40B4-BE49-F238E27FC236}">
                <a16:creationId xmlns:a16="http://schemas.microsoft.com/office/drawing/2014/main" id="{940D5BB6-A170-7711-E850-DE9C80864DBA}"/>
              </a:ext>
            </a:extLst>
          </p:cNvPr>
          <p:cNvPicPr>
            <a:picLocks noChangeAspect="1"/>
          </p:cNvPicPr>
          <p:nvPr/>
        </p:nvPicPr>
        <p:blipFill rotWithShape="1">
          <a:blip r:embed="rId5"/>
          <a:srcRect t="29333"/>
          <a:stretch/>
        </p:blipFill>
        <p:spPr>
          <a:xfrm>
            <a:off x="2286000" y="1202817"/>
            <a:ext cx="4572000" cy="4846320"/>
          </a:xfrm>
          <a:prstGeom prst="rect">
            <a:avLst/>
          </a:prstGeom>
        </p:spPr>
      </p:pic>
    </p:spTree>
    <p:extLst>
      <p:ext uri="{BB962C8B-B14F-4D97-AF65-F5344CB8AC3E}">
        <p14:creationId xmlns:p14="http://schemas.microsoft.com/office/powerpoint/2010/main" val="426908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E6186-641C-F672-18E1-70EC97555DA8}"/>
              </a:ext>
            </a:extLst>
          </p:cNvPr>
          <p:cNvSpPr>
            <a:spLocks noGrp="1"/>
          </p:cNvSpPr>
          <p:nvPr>
            <p:ph type="title"/>
          </p:nvPr>
        </p:nvSpPr>
        <p:spPr/>
        <p:txBody>
          <a:bodyPr>
            <a:normAutofit/>
          </a:bodyPr>
          <a:lstStyle/>
          <a:p>
            <a:pPr marL="342900" marR="0" lvl="0" indent="-342900">
              <a:lnSpc>
                <a:spcPct val="80000"/>
              </a:lnSpc>
              <a:spcBef>
                <a:spcPts val="0"/>
              </a:spcBef>
              <a:spcAft>
                <a:spcPts val="0"/>
              </a:spcAft>
              <a:buFont typeface="+mj-lt"/>
              <a:buAutoNum type="romanUcPeriod"/>
            </a:pPr>
            <a:r>
              <a:rPr lang="en-US" sz="4000" b="1" kern="100" dirty="0">
                <a:solidFill>
                  <a:srgbClr val="7030A0"/>
                </a:solidFill>
                <a:effectLst/>
                <a:latin typeface="Arial" panose="020B0604020202020204" pitchFamily="34" charset="0"/>
                <a:ea typeface="Aptos" panose="020B0004020202020204" pitchFamily="34" charset="0"/>
                <a:cs typeface="Times New Roman" panose="02020603050405020304" pitchFamily="18" charset="0"/>
              </a:rPr>
              <a:t>THE POSTURE OF RENEWAL</a:t>
            </a:r>
            <a:r>
              <a:rPr lang="en-US" sz="4000" kern="100" dirty="0">
                <a:solidFill>
                  <a:srgbClr val="7030A0"/>
                </a:solidFill>
                <a:effectLst/>
                <a:latin typeface="Arial" panose="020B0604020202020204" pitchFamily="34" charset="0"/>
                <a:ea typeface="Aptos" panose="020B0004020202020204" pitchFamily="34" charset="0"/>
                <a:cs typeface="Times New Roman" panose="02020603050405020304" pitchFamily="18" charset="0"/>
              </a:rPr>
              <a:t> – Those wait upon the Lord.</a:t>
            </a:r>
          </a:p>
        </p:txBody>
      </p:sp>
      <p:sp>
        <p:nvSpPr>
          <p:cNvPr id="3" name="Content Placeholder 2">
            <a:extLst>
              <a:ext uri="{FF2B5EF4-FFF2-40B4-BE49-F238E27FC236}">
                <a16:creationId xmlns:a16="http://schemas.microsoft.com/office/drawing/2014/main" id="{426FF3E1-88CC-9C35-6372-8129631320EA}"/>
              </a:ext>
            </a:extLst>
          </p:cNvPr>
          <p:cNvSpPr>
            <a:spLocks noGrp="1"/>
          </p:cNvSpPr>
          <p:nvPr>
            <p:ph idx="1"/>
          </p:nvPr>
        </p:nvSpPr>
        <p:spPr/>
        <p:txBody>
          <a:bodyPr>
            <a:normAutofit fontScale="77500" lnSpcReduction="20000"/>
          </a:bodyPr>
          <a:lstStyle/>
          <a:p>
            <a:pPr marL="466725" lvl="0" indent="-466725">
              <a:lnSpc>
                <a:spcPct val="100000"/>
              </a:lnSpc>
              <a:buFont typeface="+mj-lt"/>
              <a:buAutoNum type="alphaUcPeriod" startAt="4"/>
            </a:pPr>
            <a:r>
              <a:rPr lang="en-US" kern="100" dirty="0">
                <a:ea typeface="Aptos" panose="020B0004020202020204" pitchFamily="34" charset="0"/>
                <a:cs typeface="Times New Roman" panose="02020603050405020304" pitchFamily="18" charset="0"/>
              </a:rPr>
              <a:t>Lamentations 3:25–26  The LORD is good to those who wait for Him, To the soul who seeks Him. </a:t>
            </a:r>
            <a:r>
              <a:rPr lang="en-US" kern="100" baseline="30000" dirty="0">
                <a:ea typeface="Aptos" panose="020B0004020202020204" pitchFamily="34" charset="0"/>
                <a:cs typeface="Times New Roman" panose="02020603050405020304" pitchFamily="18" charset="0"/>
              </a:rPr>
              <a:t>26</a:t>
            </a:r>
            <a:r>
              <a:rPr lang="en-US" kern="100" dirty="0">
                <a:ea typeface="Aptos" panose="020B0004020202020204" pitchFamily="34" charset="0"/>
                <a:cs typeface="Times New Roman" panose="02020603050405020304" pitchFamily="18" charset="0"/>
              </a:rPr>
              <a:t> It is good that one should hope and wait quietly For the salvation of the LORD.</a:t>
            </a:r>
          </a:p>
          <a:p>
            <a:pPr marL="466725" lvl="0" indent="-466725">
              <a:lnSpc>
                <a:spcPct val="100000"/>
              </a:lnSpc>
              <a:buFont typeface="+mj-lt"/>
              <a:buAutoNum type="alphaUcPeriod" startAt="4"/>
            </a:pPr>
            <a:r>
              <a:rPr lang="en-US" kern="100" dirty="0">
                <a:ea typeface="Aptos" panose="020B0004020202020204" pitchFamily="34" charset="0"/>
                <a:cs typeface="Times New Roman" panose="02020603050405020304" pitchFamily="18" charset="0"/>
              </a:rPr>
              <a:t>1 Thessalonians 1:6–10  And you became followers of us and of the Lord, having received the word in much affliction, with joy of the Holy Spirit, </a:t>
            </a:r>
            <a:r>
              <a:rPr lang="en-US" kern="100" baseline="30000" dirty="0">
                <a:ea typeface="Aptos" panose="020B0004020202020204" pitchFamily="34" charset="0"/>
                <a:cs typeface="Times New Roman" panose="02020603050405020304" pitchFamily="18" charset="0"/>
              </a:rPr>
              <a:t>7</a:t>
            </a:r>
            <a:r>
              <a:rPr lang="en-US" kern="100" dirty="0">
                <a:ea typeface="Aptos" panose="020B0004020202020204" pitchFamily="34" charset="0"/>
                <a:cs typeface="Times New Roman" panose="02020603050405020304" pitchFamily="18" charset="0"/>
              </a:rPr>
              <a:t> so that you became examples to all in Macedonia and Achaia who believe. </a:t>
            </a:r>
            <a:r>
              <a:rPr lang="en-US" kern="100" baseline="30000" dirty="0">
                <a:ea typeface="Aptos" panose="020B0004020202020204" pitchFamily="34" charset="0"/>
                <a:cs typeface="Times New Roman" panose="02020603050405020304" pitchFamily="18" charset="0"/>
              </a:rPr>
              <a:t>8</a:t>
            </a:r>
            <a:r>
              <a:rPr lang="en-US" kern="100" dirty="0">
                <a:ea typeface="Aptos" panose="020B0004020202020204" pitchFamily="34" charset="0"/>
                <a:cs typeface="Times New Roman" panose="02020603050405020304" pitchFamily="18" charset="0"/>
              </a:rPr>
              <a:t> For from you the word of the Lord has sounded forth, not only in Macedonia and Achaia, but also in every place. Your faith toward God has gone out, so that we do not need to say anything. </a:t>
            </a:r>
            <a:r>
              <a:rPr lang="en-US" kern="100" baseline="30000" dirty="0">
                <a:ea typeface="Aptos" panose="020B0004020202020204" pitchFamily="34" charset="0"/>
                <a:cs typeface="Times New Roman" panose="02020603050405020304" pitchFamily="18" charset="0"/>
              </a:rPr>
              <a:t>9</a:t>
            </a:r>
            <a:r>
              <a:rPr lang="en-US" kern="100" dirty="0">
                <a:ea typeface="Aptos" panose="020B0004020202020204" pitchFamily="34" charset="0"/>
                <a:cs typeface="Times New Roman" panose="02020603050405020304" pitchFamily="18" charset="0"/>
              </a:rPr>
              <a:t> For they themselves declare concerning us what manner of entry we had to you, and how you turned to God from idols to serve the living and true God, </a:t>
            </a:r>
            <a:r>
              <a:rPr lang="en-US" kern="100" baseline="30000" dirty="0">
                <a:ea typeface="Aptos" panose="020B0004020202020204" pitchFamily="34" charset="0"/>
                <a:cs typeface="Times New Roman" panose="02020603050405020304" pitchFamily="18" charset="0"/>
              </a:rPr>
              <a:t>10</a:t>
            </a:r>
            <a:r>
              <a:rPr lang="en-US" kern="100" dirty="0">
                <a:ea typeface="Aptos" panose="020B0004020202020204" pitchFamily="34" charset="0"/>
                <a:cs typeface="Times New Roman" panose="02020603050405020304" pitchFamily="18" charset="0"/>
              </a:rPr>
              <a:t> and to wait for His Son from heaven, whom He raised from the dead, even Jesus who delivers us from the wrath to come.</a:t>
            </a:r>
            <a:endParaRPr lang="en-US" dirty="0"/>
          </a:p>
        </p:txBody>
      </p:sp>
    </p:spTree>
    <p:extLst>
      <p:ext uri="{BB962C8B-B14F-4D97-AF65-F5344CB8AC3E}">
        <p14:creationId xmlns:p14="http://schemas.microsoft.com/office/powerpoint/2010/main" val="2610475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C0D5D-1F36-9003-6309-D5D8861B127B}"/>
              </a:ext>
            </a:extLst>
          </p:cNvPr>
          <p:cNvSpPr>
            <a:spLocks noGrp="1"/>
          </p:cNvSpPr>
          <p:nvPr>
            <p:ph type="title"/>
          </p:nvPr>
        </p:nvSpPr>
        <p:spPr/>
        <p:txBody>
          <a:bodyPr>
            <a:normAutofit/>
          </a:bodyPr>
          <a:lstStyle/>
          <a:p>
            <a:pPr marL="0" marR="0" lvl="0" indent="0">
              <a:lnSpc>
                <a:spcPct val="80000"/>
              </a:lnSpc>
              <a:spcBef>
                <a:spcPts val="0"/>
              </a:spcBef>
              <a:spcAft>
                <a:spcPts val="0"/>
              </a:spcAft>
              <a:buFont typeface="+mj-lt"/>
              <a:buNone/>
            </a:pPr>
            <a:r>
              <a:rPr lang="en-US" sz="4000" b="1" kern="100" dirty="0">
                <a:solidFill>
                  <a:srgbClr val="7030A0"/>
                </a:solidFill>
                <a:effectLst/>
                <a:latin typeface="Arial" panose="020B0604020202020204" pitchFamily="34" charset="0"/>
                <a:ea typeface="Aptos" panose="020B0004020202020204" pitchFamily="34" charset="0"/>
                <a:cs typeface="Times New Roman" panose="02020603050405020304" pitchFamily="18" charset="0"/>
              </a:rPr>
              <a:t>II. THE PROMISE OF RENEWAL</a:t>
            </a:r>
            <a:r>
              <a:rPr lang="en-US" sz="4000" kern="100" dirty="0">
                <a:solidFill>
                  <a:srgbClr val="7030A0"/>
                </a:solidFill>
                <a:effectLst/>
                <a:latin typeface="Arial" panose="020B0604020202020204" pitchFamily="34" charset="0"/>
                <a:ea typeface="Aptos" panose="020B0004020202020204" pitchFamily="34" charset="0"/>
                <a:cs typeface="Times New Roman" panose="02020603050405020304" pitchFamily="18" charset="0"/>
              </a:rPr>
              <a:t> – Shall renew their strength.</a:t>
            </a:r>
          </a:p>
        </p:txBody>
      </p:sp>
      <p:sp>
        <p:nvSpPr>
          <p:cNvPr id="3" name="Content Placeholder 2">
            <a:extLst>
              <a:ext uri="{FF2B5EF4-FFF2-40B4-BE49-F238E27FC236}">
                <a16:creationId xmlns:a16="http://schemas.microsoft.com/office/drawing/2014/main" id="{0DC97392-1022-180D-C4B2-08C9DD077B07}"/>
              </a:ext>
            </a:extLst>
          </p:cNvPr>
          <p:cNvSpPr>
            <a:spLocks noGrp="1"/>
          </p:cNvSpPr>
          <p:nvPr>
            <p:ph idx="1"/>
          </p:nvPr>
        </p:nvSpPr>
        <p:spPr/>
        <p:txBody>
          <a:bodyPr>
            <a:noAutofit/>
          </a:bodyPr>
          <a:lstStyle/>
          <a:p>
            <a:pPr marL="466725" lvl="0" indent="-466725">
              <a:lnSpc>
                <a:spcPct val="80000"/>
              </a:lnSpc>
              <a:buFont typeface="+mj-lt"/>
              <a:buAutoNum type="alphaUcPeriod"/>
            </a:pPr>
            <a:r>
              <a:rPr lang="en-US" sz="2600" kern="100" dirty="0">
                <a:ea typeface="Aptos" panose="020B0004020202020204" pitchFamily="34" charset="0"/>
                <a:cs typeface="Times New Roman" panose="02020603050405020304" pitchFamily="18" charset="0"/>
              </a:rPr>
              <a:t>Job 17:9  Yet the righteous will hold to his way, And he who has clean hands will be stronger and stronger.</a:t>
            </a:r>
          </a:p>
          <a:p>
            <a:pPr marL="466725" lvl="0" indent="-466725">
              <a:lnSpc>
                <a:spcPct val="80000"/>
              </a:lnSpc>
              <a:buFont typeface="+mj-lt"/>
              <a:buAutoNum type="alphaUcPeriod"/>
            </a:pPr>
            <a:r>
              <a:rPr lang="en-US" sz="2600" kern="100" dirty="0">
                <a:ea typeface="Aptos" panose="020B0004020202020204" pitchFamily="34" charset="0"/>
                <a:cs typeface="Times New Roman" panose="02020603050405020304" pitchFamily="18" charset="0"/>
              </a:rPr>
              <a:t>Job 33:24–26  Then He is gracious to him, and says, ‘Deliver him from going down to the Pit; I have found a ransom’; </a:t>
            </a:r>
            <a:r>
              <a:rPr lang="en-US" sz="2600" kern="100" baseline="30000" dirty="0">
                <a:ea typeface="Aptos" panose="020B0004020202020204" pitchFamily="34" charset="0"/>
                <a:cs typeface="Times New Roman" panose="02020603050405020304" pitchFamily="18" charset="0"/>
              </a:rPr>
              <a:t>25</a:t>
            </a:r>
            <a:r>
              <a:rPr lang="en-US" sz="2600" kern="100" dirty="0">
                <a:ea typeface="Aptos" panose="020B0004020202020204" pitchFamily="34" charset="0"/>
                <a:cs typeface="Times New Roman" panose="02020603050405020304" pitchFamily="18" charset="0"/>
              </a:rPr>
              <a:t> His flesh shall be young like a child’s, He shall return to the days of his youth. </a:t>
            </a:r>
            <a:r>
              <a:rPr lang="en-US" sz="2600" kern="100" baseline="30000" dirty="0">
                <a:ea typeface="Aptos" panose="020B0004020202020204" pitchFamily="34" charset="0"/>
                <a:cs typeface="Times New Roman" panose="02020603050405020304" pitchFamily="18" charset="0"/>
              </a:rPr>
              <a:t>26</a:t>
            </a:r>
            <a:r>
              <a:rPr lang="en-US" sz="2600" kern="100" dirty="0">
                <a:ea typeface="Aptos" panose="020B0004020202020204" pitchFamily="34" charset="0"/>
                <a:cs typeface="Times New Roman" panose="02020603050405020304" pitchFamily="18" charset="0"/>
              </a:rPr>
              <a:t> He shall pray to God, and He will delight in him, He shall see His face with joy, For He restores to man His righteousness.</a:t>
            </a:r>
          </a:p>
          <a:p>
            <a:pPr marL="466725" lvl="0" indent="-466725">
              <a:lnSpc>
                <a:spcPct val="80000"/>
              </a:lnSpc>
              <a:buFont typeface="+mj-lt"/>
              <a:buAutoNum type="alphaUcPeriod"/>
            </a:pPr>
            <a:r>
              <a:rPr lang="en-US" sz="2600" kern="100" dirty="0">
                <a:ea typeface="Aptos" panose="020B0004020202020204" pitchFamily="34" charset="0"/>
                <a:cs typeface="Times New Roman" panose="02020603050405020304" pitchFamily="18" charset="0"/>
              </a:rPr>
              <a:t>Colossians 3:8–10  But now you yourselves are to put off all these: anger, wrath, malice, blasphemy, filthy language out of your mouth. </a:t>
            </a:r>
            <a:r>
              <a:rPr lang="en-US" sz="2600" kern="100" baseline="30000" dirty="0">
                <a:ea typeface="Aptos" panose="020B0004020202020204" pitchFamily="34" charset="0"/>
                <a:cs typeface="Times New Roman" panose="02020603050405020304" pitchFamily="18" charset="0"/>
              </a:rPr>
              <a:t>9</a:t>
            </a:r>
            <a:r>
              <a:rPr lang="en-US" sz="2600" kern="100" dirty="0">
                <a:ea typeface="Aptos" panose="020B0004020202020204" pitchFamily="34" charset="0"/>
                <a:cs typeface="Times New Roman" panose="02020603050405020304" pitchFamily="18" charset="0"/>
              </a:rPr>
              <a:t> Do not lie to one another, since you have put off the old man with his deeds, </a:t>
            </a:r>
            <a:r>
              <a:rPr lang="en-US" sz="2600" kern="100" baseline="30000" dirty="0">
                <a:ea typeface="Aptos" panose="020B0004020202020204" pitchFamily="34" charset="0"/>
                <a:cs typeface="Times New Roman" panose="02020603050405020304" pitchFamily="18" charset="0"/>
              </a:rPr>
              <a:t>10</a:t>
            </a:r>
            <a:r>
              <a:rPr lang="en-US" sz="2600" kern="100" dirty="0">
                <a:ea typeface="Aptos" panose="020B0004020202020204" pitchFamily="34" charset="0"/>
                <a:cs typeface="Times New Roman" panose="02020603050405020304" pitchFamily="18" charset="0"/>
              </a:rPr>
              <a:t> and have put on the new man who is renewed in knowledge according to the image of Him who created him,</a:t>
            </a:r>
            <a:endParaRPr lang="en-US" sz="2600" dirty="0"/>
          </a:p>
        </p:txBody>
      </p:sp>
    </p:spTree>
    <p:extLst>
      <p:ext uri="{BB962C8B-B14F-4D97-AF65-F5344CB8AC3E}">
        <p14:creationId xmlns:p14="http://schemas.microsoft.com/office/powerpoint/2010/main" val="427331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754D3-9F19-691F-E8F6-8790ACAC416C}"/>
              </a:ext>
            </a:extLst>
          </p:cNvPr>
          <p:cNvSpPr>
            <a:spLocks noGrp="1"/>
          </p:cNvSpPr>
          <p:nvPr>
            <p:ph type="title"/>
          </p:nvPr>
        </p:nvSpPr>
        <p:spPr/>
        <p:txBody>
          <a:bodyPr>
            <a:normAutofit/>
          </a:bodyPr>
          <a:lstStyle/>
          <a:p>
            <a:pPr marL="0" marR="0" lvl="0" indent="0">
              <a:lnSpc>
                <a:spcPct val="80000"/>
              </a:lnSpc>
              <a:spcBef>
                <a:spcPts val="0"/>
              </a:spcBef>
              <a:spcAft>
                <a:spcPts val="0"/>
              </a:spcAft>
              <a:buFont typeface="+mj-lt"/>
              <a:buNone/>
            </a:pPr>
            <a:r>
              <a:rPr lang="en-US" sz="3600" b="1" kern="100" dirty="0">
                <a:solidFill>
                  <a:srgbClr val="7030A0"/>
                </a:solidFill>
                <a:effectLst/>
                <a:latin typeface="Arial" panose="020B0604020202020204" pitchFamily="34" charset="0"/>
                <a:ea typeface="Aptos" panose="020B0004020202020204" pitchFamily="34" charset="0"/>
                <a:cs typeface="Times New Roman" panose="02020603050405020304" pitchFamily="18" charset="0"/>
              </a:rPr>
              <a:t>III. THE POWER OF RENEWAL</a:t>
            </a:r>
            <a:r>
              <a:rPr lang="en-US" sz="3600" kern="100" dirty="0">
                <a:solidFill>
                  <a:srgbClr val="7030A0"/>
                </a:solidFill>
                <a:effectLst/>
                <a:latin typeface="Arial" panose="020B0604020202020204" pitchFamily="34" charset="0"/>
                <a:ea typeface="Aptos" panose="020B0004020202020204" pitchFamily="34" charset="0"/>
                <a:cs typeface="Times New Roman" panose="02020603050405020304" pitchFamily="18" charset="0"/>
              </a:rPr>
              <a:t> – They shall mount up with wings like eagles.</a:t>
            </a:r>
          </a:p>
        </p:txBody>
      </p:sp>
      <p:sp>
        <p:nvSpPr>
          <p:cNvPr id="3" name="Content Placeholder 2">
            <a:extLst>
              <a:ext uri="{FF2B5EF4-FFF2-40B4-BE49-F238E27FC236}">
                <a16:creationId xmlns:a16="http://schemas.microsoft.com/office/drawing/2014/main" id="{F055FC17-6823-861E-F96C-9A62F47B2D85}"/>
              </a:ext>
            </a:extLst>
          </p:cNvPr>
          <p:cNvSpPr>
            <a:spLocks noGrp="1"/>
          </p:cNvSpPr>
          <p:nvPr>
            <p:ph idx="1"/>
          </p:nvPr>
        </p:nvSpPr>
        <p:spPr/>
        <p:txBody>
          <a:bodyPr>
            <a:noAutofit/>
          </a:bodyPr>
          <a:lstStyle/>
          <a:p>
            <a:pPr marL="466725" lvl="0" indent="-466725">
              <a:lnSpc>
                <a:spcPct val="85000"/>
              </a:lnSpc>
              <a:buFont typeface="+mj-lt"/>
              <a:buAutoNum type="alphaUcPeriod"/>
            </a:pPr>
            <a:r>
              <a:rPr lang="en-US" sz="2600" kern="100" dirty="0">
                <a:ea typeface="Aptos" panose="020B0004020202020204" pitchFamily="34" charset="0"/>
                <a:cs typeface="Times New Roman" panose="02020603050405020304" pitchFamily="18" charset="0"/>
              </a:rPr>
              <a:t>Psalm 103:1–5  Bless the LORD, O my soul; And all that is within me, bless His holy name! </a:t>
            </a:r>
            <a:r>
              <a:rPr lang="en-US" sz="2600" kern="100" baseline="30000" dirty="0">
                <a:ea typeface="Aptos" panose="020B0004020202020204" pitchFamily="34" charset="0"/>
                <a:cs typeface="Times New Roman" panose="02020603050405020304" pitchFamily="18" charset="0"/>
              </a:rPr>
              <a:t>2</a:t>
            </a:r>
            <a:r>
              <a:rPr lang="en-US" sz="2600" kern="100" dirty="0">
                <a:ea typeface="Aptos" panose="020B0004020202020204" pitchFamily="34" charset="0"/>
                <a:cs typeface="Times New Roman" panose="02020603050405020304" pitchFamily="18" charset="0"/>
              </a:rPr>
              <a:t> Bless the LORD, O my soul, And forget not all His benefits: </a:t>
            </a:r>
            <a:r>
              <a:rPr lang="en-US" sz="2600" kern="100" baseline="30000" dirty="0">
                <a:ea typeface="Aptos" panose="020B0004020202020204" pitchFamily="34" charset="0"/>
                <a:cs typeface="Times New Roman" panose="02020603050405020304" pitchFamily="18" charset="0"/>
              </a:rPr>
              <a:t>3</a:t>
            </a:r>
            <a:r>
              <a:rPr lang="en-US" sz="2600" kern="100" dirty="0">
                <a:ea typeface="Aptos" panose="020B0004020202020204" pitchFamily="34" charset="0"/>
                <a:cs typeface="Times New Roman" panose="02020603050405020304" pitchFamily="18" charset="0"/>
              </a:rPr>
              <a:t> Who forgives all your iniquities, Who heals all your diseases, </a:t>
            </a:r>
            <a:r>
              <a:rPr lang="en-US" sz="2600" kern="100" baseline="30000" dirty="0">
                <a:ea typeface="Aptos" panose="020B0004020202020204" pitchFamily="34" charset="0"/>
                <a:cs typeface="Times New Roman" panose="02020603050405020304" pitchFamily="18" charset="0"/>
              </a:rPr>
              <a:t>4</a:t>
            </a:r>
            <a:r>
              <a:rPr lang="en-US" sz="2600" kern="100" dirty="0">
                <a:ea typeface="Aptos" panose="020B0004020202020204" pitchFamily="34" charset="0"/>
                <a:cs typeface="Times New Roman" panose="02020603050405020304" pitchFamily="18" charset="0"/>
              </a:rPr>
              <a:t> Who redeems your life from destruction, Who crowns you with lovingkindness and tender mercies, </a:t>
            </a:r>
            <a:r>
              <a:rPr lang="en-US" sz="2600" kern="100" baseline="30000" dirty="0">
                <a:ea typeface="Aptos" panose="020B0004020202020204" pitchFamily="34" charset="0"/>
                <a:cs typeface="Times New Roman" panose="02020603050405020304" pitchFamily="18" charset="0"/>
              </a:rPr>
              <a:t>5</a:t>
            </a:r>
            <a:r>
              <a:rPr lang="en-US" sz="2600" kern="100" dirty="0">
                <a:ea typeface="Aptos" panose="020B0004020202020204" pitchFamily="34" charset="0"/>
                <a:cs typeface="Times New Roman" panose="02020603050405020304" pitchFamily="18" charset="0"/>
              </a:rPr>
              <a:t> Who satisfies your mouth with good things, So that your youth is renewed like the eagle’s.</a:t>
            </a:r>
          </a:p>
          <a:p>
            <a:pPr marL="466725" lvl="0" indent="-466725">
              <a:lnSpc>
                <a:spcPct val="85000"/>
              </a:lnSpc>
              <a:buFont typeface="+mj-lt"/>
              <a:buAutoNum type="alphaUcPeriod"/>
            </a:pPr>
            <a:r>
              <a:rPr lang="en-US" sz="2600" kern="100" dirty="0">
                <a:ea typeface="Aptos" panose="020B0004020202020204" pitchFamily="34" charset="0"/>
                <a:cs typeface="Times New Roman" panose="02020603050405020304" pitchFamily="18" charset="0"/>
              </a:rPr>
              <a:t>Psalm 138:1–3  I will praise You with my whole heart; Before the gods I will sing praises to You. </a:t>
            </a:r>
            <a:r>
              <a:rPr lang="en-US" sz="2600" kern="100" baseline="30000" dirty="0">
                <a:ea typeface="Aptos" panose="020B0004020202020204" pitchFamily="34" charset="0"/>
                <a:cs typeface="Times New Roman" panose="02020603050405020304" pitchFamily="18" charset="0"/>
              </a:rPr>
              <a:t>2</a:t>
            </a:r>
            <a:r>
              <a:rPr lang="en-US" sz="2600" kern="100" dirty="0">
                <a:ea typeface="Aptos" panose="020B0004020202020204" pitchFamily="34" charset="0"/>
                <a:cs typeface="Times New Roman" panose="02020603050405020304" pitchFamily="18" charset="0"/>
              </a:rPr>
              <a:t> I will worship toward Your holy temple, And praise Your name For Your lovingkindness and Your truth; For You have magnified Your word above all Your name. </a:t>
            </a:r>
            <a:r>
              <a:rPr lang="en-US" sz="2600" kern="100" baseline="30000" dirty="0">
                <a:ea typeface="Aptos" panose="020B0004020202020204" pitchFamily="34" charset="0"/>
                <a:cs typeface="Times New Roman" panose="02020603050405020304" pitchFamily="18" charset="0"/>
              </a:rPr>
              <a:t>3</a:t>
            </a:r>
            <a:r>
              <a:rPr lang="en-US" sz="2600" kern="100" dirty="0">
                <a:ea typeface="Aptos" panose="020B0004020202020204" pitchFamily="34" charset="0"/>
                <a:cs typeface="Times New Roman" panose="02020603050405020304" pitchFamily="18" charset="0"/>
              </a:rPr>
              <a:t> In the day when I cried out, You answered me, And made me bold with strength in my soul.</a:t>
            </a:r>
          </a:p>
        </p:txBody>
      </p:sp>
    </p:spTree>
    <p:extLst>
      <p:ext uri="{BB962C8B-B14F-4D97-AF65-F5344CB8AC3E}">
        <p14:creationId xmlns:p14="http://schemas.microsoft.com/office/powerpoint/2010/main" val="301712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754D3-9F19-691F-E8F6-8790ACAC416C}"/>
              </a:ext>
            </a:extLst>
          </p:cNvPr>
          <p:cNvSpPr>
            <a:spLocks noGrp="1"/>
          </p:cNvSpPr>
          <p:nvPr>
            <p:ph type="title"/>
          </p:nvPr>
        </p:nvSpPr>
        <p:spPr/>
        <p:txBody>
          <a:bodyPr>
            <a:normAutofit/>
          </a:bodyPr>
          <a:lstStyle/>
          <a:p>
            <a:pPr marL="0" marR="0" lvl="0" indent="0">
              <a:lnSpc>
                <a:spcPct val="80000"/>
              </a:lnSpc>
              <a:spcBef>
                <a:spcPts val="0"/>
              </a:spcBef>
              <a:spcAft>
                <a:spcPts val="0"/>
              </a:spcAft>
              <a:buFont typeface="+mj-lt"/>
              <a:buNone/>
            </a:pPr>
            <a:r>
              <a:rPr lang="en-US" sz="3600" b="1" kern="100" dirty="0">
                <a:solidFill>
                  <a:srgbClr val="7030A0"/>
                </a:solidFill>
                <a:effectLst/>
                <a:latin typeface="Arial" panose="020B0604020202020204" pitchFamily="34" charset="0"/>
                <a:ea typeface="Aptos" panose="020B0004020202020204" pitchFamily="34" charset="0"/>
                <a:cs typeface="Times New Roman" panose="02020603050405020304" pitchFamily="18" charset="0"/>
              </a:rPr>
              <a:t>III. THE POWER OF RENEWAL</a:t>
            </a:r>
            <a:r>
              <a:rPr lang="en-US" sz="3600" kern="100" dirty="0">
                <a:solidFill>
                  <a:srgbClr val="7030A0"/>
                </a:solidFill>
                <a:effectLst/>
                <a:latin typeface="Arial" panose="020B0604020202020204" pitchFamily="34" charset="0"/>
                <a:ea typeface="Aptos" panose="020B0004020202020204" pitchFamily="34" charset="0"/>
                <a:cs typeface="Times New Roman" panose="02020603050405020304" pitchFamily="18" charset="0"/>
              </a:rPr>
              <a:t> – They shall mount up with wings like eagles.</a:t>
            </a:r>
          </a:p>
        </p:txBody>
      </p:sp>
      <p:sp>
        <p:nvSpPr>
          <p:cNvPr id="3" name="Content Placeholder 2">
            <a:extLst>
              <a:ext uri="{FF2B5EF4-FFF2-40B4-BE49-F238E27FC236}">
                <a16:creationId xmlns:a16="http://schemas.microsoft.com/office/drawing/2014/main" id="{F055FC17-6823-861E-F96C-9A62F47B2D85}"/>
              </a:ext>
            </a:extLst>
          </p:cNvPr>
          <p:cNvSpPr>
            <a:spLocks noGrp="1"/>
          </p:cNvSpPr>
          <p:nvPr>
            <p:ph idx="1"/>
          </p:nvPr>
        </p:nvSpPr>
        <p:spPr/>
        <p:txBody>
          <a:bodyPr>
            <a:normAutofit fontScale="85000" lnSpcReduction="10000"/>
          </a:bodyPr>
          <a:lstStyle/>
          <a:p>
            <a:pPr marL="466725" lvl="0" indent="-466725">
              <a:lnSpc>
                <a:spcPct val="100000"/>
              </a:lnSpc>
              <a:buFont typeface="+mj-lt"/>
              <a:buAutoNum type="alphaUcPeriod" startAt="3"/>
            </a:pPr>
            <a:r>
              <a:rPr lang="en-US" sz="3300" kern="100" dirty="0">
                <a:ea typeface="Aptos" panose="020B0004020202020204" pitchFamily="34" charset="0"/>
                <a:cs typeface="Times New Roman" panose="02020603050405020304" pitchFamily="18" charset="0"/>
              </a:rPr>
              <a:t>2 Corinthians 12:7–10  And lest I should be exalted above measure by the abundance of the revelations, a thorn in the flesh was given to me, a messenger of Satan to buffet me, lest I be exalted above measure. </a:t>
            </a:r>
            <a:r>
              <a:rPr lang="en-US" sz="3300" kern="100" baseline="30000" dirty="0">
                <a:ea typeface="Aptos" panose="020B0004020202020204" pitchFamily="34" charset="0"/>
                <a:cs typeface="Times New Roman" panose="02020603050405020304" pitchFamily="18" charset="0"/>
              </a:rPr>
              <a:t>8</a:t>
            </a:r>
            <a:r>
              <a:rPr lang="en-US" sz="3300" kern="100" dirty="0">
                <a:ea typeface="Aptos" panose="020B0004020202020204" pitchFamily="34" charset="0"/>
                <a:cs typeface="Times New Roman" panose="02020603050405020304" pitchFamily="18" charset="0"/>
              </a:rPr>
              <a:t> Concerning this thing I pleaded with the Lord three times that it might depart from me. </a:t>
            </a:r>
            <a:r>
              <a:rPr lang="en-US" sz="3300" kern="100" baseline="30000" dirty="0">
                <a:ea typeface="Aptos" panose="020B0004020202020204" pitchFamily="34" charset="0"/>
                <a:cs typeface="Times New Roman" panose="02020603050405020304" pitchFamily="18" charset="0"/>
              </a:rPr>
              <a:t>9</a:t>
            </a:r>
            <a:r>
              <a:rPr lang="en-US" sz="3300" kern="100" dirty="0">
                <a:ea typeface="Aptos" panose="020B0004020202020204" pitchFamily="34" charset="0"/>
                <a:cs typeface="Times New Roman" panose="02020603050405020304" pitchFamily="18" charset="0"/>
              </a:rPr>
              <a:t> And He said to me, “My grace is sufficient for you, for My strength is made perfect in weakness.” Therefore most gladly I will rather boast in my infirmities, that the power of Christ may rest upon me. </a:t>
            </a:r>
            <a:r>
              <a:rPr lang="en-US" sz="3300" kern="100" baseline="30000" dirty="0">
                <a:ea typeface="Aptos" panose="020B0004020202020204" pitchFamily="34" charset="0"/>
                <a:cs typeface="Times New Roman" panose="02020603050405020304" pitchFamily="18" charset="0"/>
              </a:rPr>
              <a:t>10</a:t>
            </a:r>
            <a:r>
              <a:rPr lang="en-US" sz="3300" kern="100" dirty="0">
                <a:ea typeface="Aptos" panose="020B0004020202020204" pitchFamily="34" charset="0"/>
                <a:cs typeface="Times New Roman" panose="02020603050405020304" pitchFamily="18" charset="0"/>
              </a:rPr>
              <a:t> Therefore I take pleasure in infirmities, in reproaches, in needs, in persecutions, in distresses, for Christ’s sake. For when I am weak, then I am strong.</a:t>
            </a:r>
            <a:endParaRPr lang="en-US" sz="3300" dirty="0"/>
          </a:p>
          <a:p>
            <a:endParaRPr lang="en-US" dirty="0"/>
          </a:p>
        </p:txBody>
      </p:sp>
    </p:spTree>
    <p:extLst>
      <p:ext uri="{BB962C8B-B14F-4D97-AF65-F5344CB8AC3E}">
        <p14:creationId xmlns:p14="http://schemas.microsoft.com/office/powerpoint/2010/main" val="12683752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7F6D7-FB17-373F-BCC5-F7A6D759C149}"/>
              </a:ext>
            </a:extLst>
          </p:cNvPr>
          <p:cNvSpPr>
            <a:spLocks noGrp="1"/>
          </p:cNvSpPr>
          <p:nvPr>
            <p:ph type="title"/>
          </p:nvPr>
        </p:nvSpPr>
        <p:spPr>
          <a:xfrm>
            <a:off x="0" y="0"/>
            <a:ext cx="9144000" cy="1810139"/>
          </a:xfrm>
        </p:spPr>
        <p:txBody>
          <a:bodyPr>
            <a:noAutofit/>
          </a:bodyPr>
          <a:lstStyle/>
          <a:p>
            <a:pPr marL="0" marR="0" lvl="0" indent="0">
              <a:lnSpc>
                <a:spcPct val="80000"/>
              </a:lnSpc>
              <a:spcBef>
                <a:spcPts val="0"/>
              </a:spcBef>
              <a:spcAft>
                <a:spcPts val="0"/>
              </a:spcAft>
              <a:buFont typeface="+mj-lt"/>
              <a:buNone/>
            </a:pPr>
            <a:r>
              <a:rPr lang="en-US" sz="3600" b="1" kern="100" dirty="0">
                <a:solidFill>
                  <a:srgbClr val="7030A0"/>
                </a:solidFill>
                <a:effectLst/>
                <a:latin typeface="Arial" panose="020B0604020202020204" pitchFamily="34" charset="0"/>
                <a:ea typeface="Aptos" panose="020B0004020202020204" pitchFamily="34" charset="0"/>
                <a:cs typeface="Times New Roman" panose="02020603050405020304" pitchFamily="18" charset="0"/>
              </a:rPr>
              <a:t>IV. THE PERSEVERANCE OF RENEWAL</a:t>
            </a:r>
            <a:r>
              <a:rPr lang="en-US" sz="3600" kern="100" dirty="0">
                <a:solidFill>
                  <a:srgbClr val="7030A0"/>
                </a:solidFill>
                <a:effectLst/>
                <a:latin typeface="Arial" panose="020B0604020202020204" pitchFamily="34" charset="0"/>
                <a:ea typeface="Aptos" panose="020B0004020202020204" pitchFamily="34" charset="0"/>
                <a:cs typeface="Times New Roman" panose="02020603050405020304" pitchFamily="18" charset="0"/>
              </a:rPr>
              <a:t> - They shall run and not be weary, They shall walk and not faint.</a:t>
            </a:r>
          </a:p>
        </p:txBody>
      </p:sp>
      <p:sp>
        <p:nvSpPr>
          <p:cNvPr id="3" name="Content Placeholder 2">
            <a:extLst>
              <a:ext uri="{FF2B5EF4-FFF2-40B4-BE49-F238E27FC236}">
                <a16:creationId xmlns:a16="http://schemas.microsoft.com/office/drawing/2014/main" id="{3874CC1F-42A5-220F-04A5-67D0017191E7}"/>
              </a:ext>
            </a:extLst>
          </p:cNvPr>
          <p:cNvSpPr>
            <a:spLocks noGrp="1"/>
          </p:cNvSpPr>
          <p:nvPr>
            <p:ph idx="1"/>
          </p:nvPr>
        </p:nvSpPr>
        <p:spPr>
          <a:xfrm>
            <a:off x="157655" y="1679510"/>
            <a:ext cx="8986345" cy="5220530"/>
          </a:xfrm>
        </p:spPr>
        <p:txBody>
          <a:bodyPr>
            <a:normAutofit fontScale="92500" lnSpcReduction="20000"/>
          </a:bodyPr>
          <a:lstStyle/>
          <a:p>
            <a:pPr marL="466725" lvl="1" indent="-466725">
              <a:lnSpc>
                <a:spcPct val="95000"/>
              </a:lnSpc>
              <a:buFont typeface="+mj-lt"/>
              <a:buAutoNum type="alphaUcPeriod"/>
            </a:pPr>
            <a:r>
              <a:rPr lang="en-US" sz="2800" kern="100" dirty="0">
                <a:ea typeface="Aptos" panose="020B0004020202020204" pitchFamily="34" charset="0"/>
                <a:cs typeface="Times New Roman" panose="02020603050405020304" pitchFamily="18" charset="0"/>
              </a:rPr>
              <a:t>Job 17:9  Yet the righteous will hold to his way, And he who has clean hands will be stronger and stronger.</a:t>
            </a:r>
          </a:p>
          <a:p>
            <a:pPr marL="466725" lvl="1" indent="-466725">
              <a:lnSpc>
                <a:spcPct val="95000"/>
              </a:lnSpc>
              <a:buFont typeface="+mj-lt"/>
              <a:buAutoNum type="alphaUcPeriod"/>
            </a:pPr>
            <a:r>
              <a:rPr lang="en-US" sz="2800" kern="100" dirty="0">
                <a:ea typeface="Aptos" panose="020B0004020202020204" pitchFamily="34" charset="0"/>
                <a:cs typeface="Times New Roman" panose="02020603050405020304" pitchFamily="18" charset="0"/>
              </a:rPr>
              <a:t>2 Corinthians 4:16–18  Therefore we do not lose heart. Even though our outward man is perishing, yet the inward man is being renewed day by day. </a:t>
            </a:r>
            <a:r>
              <a:rPr lang="en-US" sz="2800" kern="100" baseline="30000" dirty="0">
                <a:ea typeface="Aptos" panose="020B0004020202020204" pitchFamily="34" charset="0"/>
                <a:cs typeface="Times New Roman" panose="02020603050405020304" pitchFamily="18" charset="0"/>
              </a:rPr>
              <a:t>17</a:t>
            </a:r>
            <a:r>
              <a:rPr lang="en-US" sz="2800" kern="100" dirty="0">
                <a:ea typeface="Aptos" panose="020B0004020202020204" pitchFamily="34" charset="0"/>
                <a:cs typeface="Times New Roman" panose="02020603050405020304" pitchFamily="18" charset="0"/>
              </a:rPr>
              <a:t> For our light affliction, which is but for a moment, is working for us a far more exceeding and eternal weight of glory, </a:t>
            </a:r>
            <a:r>
              <a:rPr lang="en-US" sz="2800" kern="100" baseline="30000" dirty="0">
                <a:ea typeface="Aptos" panose="020B0004020202020204" pitchFamily="34" charset="0"/>
                <a:cs typeface="Times New Roman" panose="02020603050405020304" pitchFamily="18" charset="0"/>
              </a:rPr>
              <a:t>18</a:t>
            </a:r>
            <a:r>
              <a:rPr lang="en-US" sz="2800" kern="100" dirty="0">
                <a:ea typeface="Aptos" panose="020B0004020202020204" pitchFamily="34" charset="0"/>
                <a:cs typeface="Times New Roman" panose="02020603050405020304" pitchFamily="18" charset="0"/>
              </a:rPr>
              <a:t> while we do not look at the things which are seen, but at the things which are not seen. For the things which are seen are temporary, but the things which are not seen are eternal.</a:t>
            </a:r>
          </a:p>
          <a:p>
            <a:pPr marL="466725" lvl="1" indent="-466725">
              <a:lnSpc>
                <a:spcPct val="95000"/>
              </a:lnSpc>
              <a:buFont typeface="+mj-lt"/>
              <a:buAutoNum type="alphaUcPeriod"/>
            </a:pPr>
            <a:r>
              <a:rPr lang="en-US" sz="2800" kern="100" dirty="0">
                <a:ea typeface="Aptos" panose="020B0004020202020204" pitchFamily="34" charset="0"/>
                <a:cs typeface="Times New Roman" panose="02020603050405020304" pitchFamily="18" charset="0"/>
              </a:rPr>
              <a:t>Galatians 6:8–9  For he who sows to his flesh will of the flesh reap corruption, but he who sows to the Spirit will of the Spirit reap everlasting life. </a:t>
            </a:r>
            <a:r>
              <a:rPr lang="en-US" sz="2800" kern="100" baseline="30000" dirty="0">
                <a:ea typeface="Aptos" panose="020B0004020202020204" pitchFamily="34" charset="0"/>
                <a:cs typeface="Times New Roman" panose="02020603050405020304" pitchFamily="18" charset="0"/>
              </a:rPr>
              <a:t>9</a:t>
            </a:r>
            <a:r>
              <a:rPr lang="en-US" sz="2800" kern="100" dirty="0">
                <a:ea typeface="Aptos" panose="020B0004020202020204" pitchFamily="34" charset="0"/>
                <a:cs typeface="Times New Roman" panose="02020603050405020304" pitchFamily="18" charset="0"/>
              </a:rPr>
              <a:t> And let us not grow weary while doing good, for in due season we shall reap if we do not lose heart.</a:t>
            </a:r>
            <a:endParaRPr lang="en-US" sz="2800" dirty="0"/>
          </a:p>
        </p:txBody>
      </p:sp>
    </p:spTree>
    <p:extLst>
      <p:ext uri="{BB962C8B-B14F-4D97-AF65-F5344CB8AC3E}">
        <p14:creationId xmlns:p14="http://schemas.microsoft.com/office/powerpoint/2010/main" val="229072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420D6-288C-C90C-CE6E-C10DEE8038FC}"/>
              </a:ext>
            </a:extLst>
          </p:cNvPr>
          <p:cNvSpPr>
            <a:spLocks noGrp="1"/>
          </p:cNvSpPr>
          <p:nvPr>
            <p:ph type="title"/>
          </p:nvPr>
        </p:nvSpPr>
        <p:spPr>
          <a:xfrm>
            <a:off x="0" y="0"/>
            <a:ext cx="9144000" cy="3041780"/>
          </a:xfrm>
        </p:spPr>
        <p:txBody>
          <a:bodyPr>
            <a:normAutofit fontScale="90000"/>
          </a:bodyPr>
          <a:lstStyle/>
          <a:p>
            <a:pPr marL="0" marR="0">
              <a:spcBef>
                <a:spcPts val="0"/>
              </a:spcBef>
              <a:spcAft>
                <a:spcPts val="0"/>
              </a:spcAft>
            </a:pPr>
            <a:r>
              <a:rPr lang="en-US" sz="4400" kern="100" dirty="0">
                <a:effectLst/>
                <a:latin typeface="Arial" panose="020B0604020202020204" pitchFamily="34" charset="0"/>
                <a:ea typeface="Aptos" panose="020B0004020202020204" pitchFamily="34" charset="0"/>
                <a:cs typeface="Times New Roman" panose="02020603050405020304" pitchFamily="18" charset="0"/>
              </a:rPr>
              <a:t>Isaiah 40:31 Those who wait on the LORD Shall renew their strength; They shall mount up with wings like eagles, They shall run and not be weary, They shall walk and not faint.</a:t>
            </a:r>
          </a:p>
        </p:txBody>
      </p:sp>
      <p:sp>
        <p:nvSpPr>
          <p:cNvPr id="3" name="Content Placeholder 2">
            <a:extLst>
              <a:ext uri="{FF2B5EF4-FFF2-40B4-BE49-F238E27FC236}">
                <a16:creationId xmlns:a16="http://schemas.microsoft.com/office/drawing/2014/main" id="{8B0F2AB8-A7B1-8E51-D0A5-80B6D8B8023B}"/>
              </a:ext>
            </a:extLst>
          </p:cNvPr>
          <p:cNvSpPr>
            <a:spLocks noGrp="1"/>
          </p:cNvSpPr>
          <p:nvPr>
            <p:ph idx="1"/>
          </p:nvPr>
        </p:nvSpPr>
        <p:spPr>
          <a:xfrm>
            <a:off x="157655" y="3284376"/>
            <a:ext cx="8986345" cy="3615664"/>
          </a:xfrm>
        </p:spPr>
        <p:txBody>
          <a:bodyPr>
            <a:normAutofit/>
          </a:bodyPr>
          <a:lstStyle/>
          <a:p>
            <a:pPr marL="466725" lvl="0" indent="-466725">
              <a:buFont typeface="+mj-lt"/>
              <a:buAutoNum type="alphaUcPeriod"/>
            </a:pPr>
            <a:r>
              <a:rPr lang="en-US" sz="2800" kern="100" dirty="0">
                <a:ea typeface="Aptos" panose="020B0004020202020204" pitchFamily="34" charset="0"/>
                <a:cs typeface="Times New Roman" panose="02020603050405020304" pitchFamily="18" charset="0"/>
              </a:rPr>
              <a:t>DO YOU HAVE THE POSTURE OF RENEWAL – Are you waiting upon the Lord?</a:t>
            </a:r>
          </a:p>
          <a:p>
            <a:pPr marL="466725" lvl="0" indent="-466725">
              <a:buFont typeface="+mj-lt"/>
              <a:buAutoNum type="alphaUcPeriod"/>
            </a:pPr>
            <a:r>
              <a:rPr lang="en-US" sz="2800" kern="100" dirty="0">
                <a:ea typeface="Aptos" panose="020B0004020202020204" pitchFamily="34" charset="0"/>
                <a:cs typeface="Times New Roman" panose="02020603050405020304" pitchFamily="18" charset="0"/>
              </a:rPr>
              <a:t>DO YOU HAVE THE PROMISE OF RENEWAL – Is your strength being renewed?</a:t>
            </a:r>
          </a:p>
          <a:p>
            <a:pPr marL="466725" lvl="0" indent="-466725">
              <a:buFont typeface="+mj-lt"/>
              <a:buAutoNum type="alphaUcPeriod"/>
            </a:pPr>
            <a:r>
              <a:rPr lang="en-US" sz="2800" kern="100" dirty="0">
                <a:ea typeface="Aptos" panose="020B0004020202020204" pitchFamily="34" charset="0"/>
                <a:cs typeface="Times New Roman" panose="02020603050405020304" pitchFamily="18" charset="0"/>
              </a:rPr>
              <a:t>DO YOU HAVE THE POWER OF RENEWAL – Are you mounting up with wings like eagles.</a:t>
            </a:r>
          </a:p>
          <a:p>
            <a:pPr marL="466725" lvl="0" indent="-466725">
              <a:buFont typeface="+mj-lt"/>
              <a:buAutoNum type="alphaUcPeriod"/>
            </a:pPr>
            <a:r>
              <a:rPr lang="en-US" sz="2800" kern="100" dirty="0">
                <a:ea typeface="Aptos" panose="020B0004020202020204" pitchFamily="34" charset="0"/>
                <a:cs typeface="Times New Roman" panose="02020603050405020304" pitchFamily="18" charset="0"/>
              </a:rPr>
              <a:t>DO YOU HAVE THE PERSEVERANCE OF RENEWAL – Are you running and not becoming weary, and walking and not fainting.</a:t>
            </a:r>
            <a:endParaRPr lang="en-US" sz="2800" dirty="0"/>
          </a:p>
          <a:p>
            <a:endParaRPr lang="en-US" dirty="0"/>
          </a:p>
        </p:txBody>
      </p:sp>
    </p:spTree>
    <p:extLst>
      <p:ext uri="{BB962C8B-B14F-4D97-AF65-F5344CB8AC3E}">
        <p14:creationId xmlns:p14="http://schemas.microsoft.com/office/powerpoint/2010/main" val="807918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A19F8-747B-462A-B2DE-1CBA94789046}"/>
              </a:ext>
            </a:extLst>
          </p:cNvPr>
          <p:cNvSpPr>
            <a:spLocks noGrp="1"/>
          </p:cNvSpPr>
          <p:nvPr>
            <p:ph type="title"/>
          </p:nvPr>
        </p:nvSpPr>
        <p:spPr>
          <a:xfrm>
            <a:off x="628650" y="378459"/>
            <a:ext cx="7886700" cy="1325563"/>
          </a:xfrm>
        </p:spPr>
        <p:txBody>
          <a:bodyPr>
            <a:normAutofit/>
          </a:bodyPr>
          <a:lstStyle/>
          <a:p>
            <a:pPr algn="ctr"/>
            <a:r>
              <a:rPr lang="en-US" sz="7200" dirty="0">
                <a:latin typeface="Arial Black" panose="020B0A04020102090204" pitchFamily="34" charset="0"/>
              </a:rPr>
              <a:t>SINGING</a:t>
            </a:r>
          </a:p>
        </p:txBody>
      </p:sp>
      <p:pic>
        <p:nvPicPr>
          <p:cNvPr id="3" name="Picture 2">
            <a:extLst>
              <a:ext uri="{FF2B5EF4-FFF2-40B4-BE49-F238E27FC236}">
                <a16:creationId xmlns:a16="http://schemas.microsoft.com/office/drawing/2014/main" id="{24A352AF-9A5D-0FA2-3346-AC7334A1B2E9}"/>
              </a:ext>
            </a:extLst>
          </p:cNvPr>
          <p:cNvPicPr>
            <a:picLocks noChangeAspect="1"/>
          </p:cNvPicPr>
          <p:nvPr/>
        </p:nvPicPr>
        <p:blipFill>
          <a:blip r:embed="rId2"/>
          <a:stretch>
            <a:fillRect/>
          </a:stretch>
        </p:blipFill>
        <p:spPr>
          <a:xfrm>
            <a:off x="806823" y="2074002"/>
            <a:ext cx="7440705" cy="3514524"/>
          </a:xfrm>
          <a:prstGeom prst="rect">
            <a:avLst/>
          </a:prstGeom>
        </p:spPr>
      </p:pic>
    </p:spTree>
    <p:extLst>
      <p:ext uri="{BB962C8B-B14F-4D97-AF65-F5344CB8AC3E}">
        <p14:creationId xmlns:p14="http://schemas.microsoft.com/office/powerpoint/2010/main" val="11631167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able, indoor, sitting, woman&#10;&#10;Description automatically generated">
            <a:extLst>
              <a:ext uri="{FF2B5EF4-FFF2-40B4-BE49-F238E27FC236}">
                <a16:creationId xmlns:a16="http://schemas.microsoft.com/office/drawing/2014/main" id="{48179BA2-A667-4B4D-8F60-84C3156F1FB1}"/>
              </a:ext>
            </a:extLst>
          </p:cNvPr>
          <p:cNvPicPr>
            <a:picLocks noChangeAspect="1"/>
          </p:cNvPicPr>
          <p:nvPr/>
        </p:nvPicPr>
        <p:blipFill rotWithShape="1">
          <a:blip r:embed="rId2">
            <a:extLst>
              <a:ext uri="{28A0092B-C50C-407E-A947-70E740481C1C}">
                <a14:useLocalDpi xmlns:a14="http://schemas.microsoft.com/office/drawing/2010/main" val="0"/>
              </a:ext>
            </a:extLst>
          </a:blip>
          <a:srcRect b="25000"/>
          <a:stretch/>
        </p:blipFill>
        <p:spPr>
          <a:xfrm>
            <a:off x="0" y="0"/>
            <a:ext cx="9144000" cy="6858000"/>
          </a:xfrm>
          <a:prstGeom prst="rect">
            <a:avLst/>
          </a:prstGeom>
        </p:spPr>
      </p:pic>
      <p:sp>
        <p:nvSpPr>
          <p:cNvPr id="3" name="Title 1">
            <a:extLst>
              <a:ext uri="{FF2B5EF4-FFF2-40B4-BE49-F238E27FC236}">
                <a16:creationId xmlns:a16="http://schemas.microsoft.com/office/drawing/2014/main" id="{509D91C0-5C01-4485-9A77-3D75FEF307B5}"/>
              </a:ext>
            </a:extLst>
          </p:cNvPr>
          <p:cNvSpPr txBox="1">
            <a:spLocks/>
          </p:cNvSpPr>
          <p:nvPr/>
        </p:nvSpPr>
        <p:spPr>
          <a:xfrm>
            <a:off x="555077" y="5162309"/>
            <a:ext cx="7886700" cy="103731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a:ln>
                  <a:noFill/>
                </a:ln>
                <a:solidFill>
                  <a:prstClr val="white"/>
                </a:solidFill>
                <a:effectLst/>
                <a:uLnTx/>
                <a:uFillTx/>
                <a:latin typeface="Arial" panose="020B0604020202020204" pitchFamily="34" charset="0"/>
                <a:ea typeface="+mj-ea"/>
                <a:cs typeface="Arial" panose="020B0604020202020204" pitchFamily="34" charset="0"/>
              </a:rPr>
              <a:t>IN REMEMBRANCE OF JESUS</a:t>
            </a:r>
          </a:p>
        </p:txBody>
      </p:sp>
    </p:spTree>
    <p:extLst>
      <p:ext uri="{BB962C8B-B14F-4D97-AF65-F5344CB8AC3E}">
        <p14:creationId xmlns:p14="http://schemas.microsoft.com/office/powerpoint/2010/main" val="4920152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person, brass, indoor, table&#10;&#10;Description automatically generated">
            <a:extLst>
              <a:ext uri="{FF2B5EF4-FFF2-40B4-BE49-F238E27FC236}">
                <a16:creationId xmlns:a16="http://schemas.microsoft.com/office/drawing/2014/main" id="{6DDCA11F-F4A4-400D-B832-3975866BE9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820" y="0"/>
            <a:ext cx="10335639" cy="6858000"/>
          </a:xfrm>
          <a:prstGeom prst="rect">
            <a:avLst/>
          </a:prstGeom>
        </p:spPr>
      </p:pic>
      <p:sp>
        <p:nvSpPr>
          <p:cNvPr id="2" name="Title 1">
            <a:extLst>
              <a:ext uri="{FF2B5EF4-FFF2-40B4-BE49-F238E27FC236}">
                <a16:creationId xmlns:a16="http://schemas.microsoft.com/office/drawing/2014/main" id="{C52202E1-4287-490E-9230-CF78EE794C68}"/>
              </a:ext>
            </a:extLst>
          </p:cNvPr>
          <p:cNvSpPr>
            <a:spLocks noGrp="1"/>
          </p:cNvSpPr>
          <p:nvPr>
            <p:ph type="title"/>
          </p:nvPr>
        </p:nvSpPr>
        <p:spPr>
          <a:xfrm>
            <a:off x="0" y="0"/>
            <a:ext cx="9144000" cy="1175657"/>
          </a:xfrm>
          <a:solidFill>
            <a:schemeClr val="tx1">
              <a:alpha val="24000"/>
            </a:schemeClr>
          </a:solidFill>
        </p:spPr>
        <p:txBody>
          <a:bodyPr>
            <a:normAutofit/>
          </a:bodyPr>
          <a:lstStyle/>
          <a:p>
            <a:pPr algn="ctr"/>
            <a:r>
              <a:rPr lang="en-US" sz="6000" b="1" dirty="0">
                <a:solidFill>
                  <a:schemeClr val="bg1"/>
                </a:solidFill>
                <a:latin typeface="Arial" panose="020B0604020202020204" pitchFamily="34" charset="0"/>
                <a:cs typeface="Arial" panose="020B0604020202020204" pitchFamily="34" charset="0"/>
              </a:rPr>
              <a:t>CONTRIBUTION</a:t>
            </a:r>
          </a:p>
        </p:txBody>
      </p:sp>
    </p:spTree>
    <p:extLst>
      <p:ext uri="{BB962C8B-B14F-4D97-AF65-F5344CB8AC3E}">
        <p14:creationId xmlns:p14="http://schemas.microsoft.com/office/powerpoint/2010/main" val="25190040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A19F8-747B-462A-B2DE-1CBA94789046}"/>
              </a:ext>
            </a:extLst>
          </p:cNvPr>
          <p:cNvSpPr>
            <a:spLocks noGrp="1"/>
          </p:cNvSpPr>
          <p:nvPr>
            <p:ph type="title"/>
          </p:nvPr>
        </p:nvSpPr>
        <p:spPr>
          <a:xfrm>
            <a:off x="628650" y="378459"/>
            <a:ext cx="7886700" cy="1325563"/>
          </a:xfrm>
        </p:spPr>
        <p:txBody>
          <a:bodyPr>
            <a:normAutofit/>
          </a:bodyPr>
          <a:lstStyle/>
          <a:p>
            <a:pPr algn="ctr"/>
            <a:r>
              <a:rPr lang="en-US" sz="7200" dirty="0">
                <a:latin typeface="Arial Black" panose="020B0A04020102090204" pitchFamily="34" charset="0"/>
              </a:rPr>
              <a:t>SINGING</a:t>
            </a:r>
          </a:p>
        </p:txBody>
      </p:sp>
      <p:pic>
        <p:nvPicPr>
          <p:cNvPr id="3" name="Picture 2">
            <a:extLst>
              <a:ext uri="{FF2B5EF4-FFF2-40B4-BE49-F238E27FC236}">
                <a16:creationId xmlns:a16="http://schemas.microsoft.com/office/drawing/2014/main" id="{3AC3A44F-8E14-F465-4874-CFC9FEC03F57}"/>
              </a:ext>
            </a:extLst>
          </p:cNvPr>
          <p:cNvPicPr>
            <a:picLocks noChangeAspect="1"/>
          </p:cNvPicPr>
          <p:nvPr/>
        </p:nvPicPr>
        <p:blipFill>
          <a:blip r:embed="rId2"/>
          <a:stretch>
            <a:fillRect/>
          </a:stretch>
        </p:blipFill>
        <p:spPr>
          <a:xfrm>
            <a:off x="806823" y="2074002"/>
            <a:ext cx="7440705" cy="3514524"/>
          </a:xfrm>
          <a:prstGeom prst="rect">
            <a:avLst/>
          </a:prstGeom>
        </p:spPr>
      </p:pic>
    </p:spTree>
    <p:extLst>
      <p:ext uri="{BB962C8B-B14F-4D97-AF65-F5344CB8AC3E}">
        <p14:creationId xmlns:p14="http://schemas.microsoft.com/office/powerpoint/2010/main" val="1604090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whiteboard&#10;&#10;Description automatically generated">
            <a:extLst>
              <a:ext uri="{FF2B5EF4-FFF2-40B4-BE49-F238E27FC236}">
                <a16:creationId xmlns:a16="http://schemas.microsoft.com/office/drawing/2014/main" id="{967C72C7-BD0B-42BA-B00D-788250480F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00" y="0"/>
            <a:ext cx="9118600" cy="6858000"/>
          </a:xfrm>
          <a:prstGeom prst="rect">
            <a:avLst/>
          </a:prstGeom>
        </p:spPr>
      </p:pic>
    </p:spTree>
    <p:extLst>
      <p:ext uri="{BB962C8B-B14F-4D97-AF65-F5344CB8AC3E}">
        <p14:creationId xmlns:p14="http://schemas.microsoft.com/office/powerpoint/2010/main" val="1985102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53A9FF">
            <a:alpha val="69804"/>
          </a:srgb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11AE220-E7DC-A206-F269-A625745FD6E9}"/>
              </a:ext>
            </a:extLst>
          </p:cNvPr>
          <p:cNvSpPr>
            <a:spLocks noGrp="1"/>
          </p:cNvSpPr>
          <p:nvPr>
            <p:ph type="title"/>
          </p:nvPr>
        </p:nvSpPr>
        <p:spPr>
          <a:xfrm>
            <a:off x="0" y="0"/>
            <a:ext cx="9144000" cy="1325563"/>
          </a:xfrm>
        </p:spPr>
        <p:txBody>
          <a:bodyPr>
            <a:normAutofit/>
          </a:bodyPr>
          <a:lstStyle/>
          <a:p>
            <a:pPr algn="ctr"/>
            <a:r>
              <a:rPr lang="en-US" b="1" dirty="0">
                <a:latin typeface="Arial" panose="020B0604020202020204" pitchFamily="34" charset="0"/>
                <a:cs typeface="Arial" panose="020B0604020202020204" pitchFamily="34" charset="0"/>
              </a:rPr>
              <a:t>Have a waiting on the Lord week</a:t>
            </a:r>
          </a:p>
        </p:txBody>
      </p:sp>
      <p:pic>
        <p:nvPicPr>
          <p:cNvPr id="8" name="Picture 7">
            <a:extLst>
              <a:ext uri="{FF2B5EF4-FFF2-40B4-BE49-F238E27FC236}">
                <a16:creationId xmlns:a16="http://schemas.microsoft.com/office/drawing/2014/main" id="{4F2BFF46-098B-8880-E356-8CB4A8E8DE3C}"/>
              </a:ext>
            </a:extLst>
          </p:cNvPr>
          <p:cNvPicPr>
            <a:picLocks noChangeAspect="1"/>
          </p:cNvPicPr>
          <p:nvPr/>
        </p:nvPicPr>
        <p:blipFill rotWithShape="1">
          <a:blip r:embed="rId3"/>
          <a:srcRect l="18633" t="2963" r="1377" b="1974"/>
          <a:stretch/>
        </p:blipFill>
        <p:spPr>
          <a:xfrm>
            <a:off x="0" y="11991"/>
            <a:ext cx="9235440" cy="6846010"/>
          </a:xfrm>
          <a:prstGeom prst="rect">
            <a:avLst/>
          </a:prstGeom>
          <a:solidFill>
            <a:srgbClr val="96B0DE"/>
          </a:solidFill>
        </p:spPr>
      </p:pic>
      <p:sp>
        <p:nvSpPr>
          <p:cNvPr id="9" name="TextBox 8">
            <a:extLst>
              <a:ext uri="{FF2B5EF4-FFF2-40B4-BE49-F238E27FC236}">
                <a16:creationId xmlns:a16="http://schemas.microsoft.com/office/drawing/2014/main" id="{7EE6E6AB-59B0-E25A-8944-310095B7578C}"/>
              </a:ext>
            </a:extLst>
          </p:cNvPr>
          <p:cNvSpPr txBox="1"/>
          <p:nvPr/>
        </p:nvSpPr>
        <p:spPr>
          <a:xfrm>
            <a:off x="4480560" y="59908"/>
            <a:ext cx="4663440" cy="4031873"/>
          </a:xfrm>
          <a:prstGeom prst="rect">
            <a:avLst/>
          </a:prstGeom>
          <a:solidFill>
            <a:srgbClr val="3E6DC2">
              <a:alpha val="56000"/>
            </a:srgbClr>
          </a:solidFill>
        </p:spPr>
        <p:txBody>
          <a:bodyPr wrap="square" rtlCol="0">
            <a:spAutoFit/>
          </a:bodyPr>
          <a:lstStyle/>
          <a:p>
            <a:pPr marL="0" marR="0" algn="ctr">
              <a:spcBef>
                <a:spcPts val="0"/>
              </a:spcBef>
              <a:spcAft>
                <a:spcPts val="0"/>
              </a:spcAft>
            </a:pPr>
            <a:r>
              <a:rPr lang="en-US" sz="3200" kern="100" dirty="0">
                <a:solidFill>
                  <a:schemeClr val="bg1"/>
                </a:solidFill>
                <a:effectLst/>
                <a:latin typeface="Arial" panose="020B0604020202020204" pitchFamily="34" charset="0"/>
                <a:ea typeface="Aptos" panose="020B0004020202020204" pitchFamily="34" charset="0"/>
                <a:cs typeface="Times New Roman" panose="02020603050405020304" pitchFamily="18" charset="0"/>
              </a:rPr>
              <a:t>Isaiah 40:31   But those who wait on the LORD Shall renew their strength; They shall mount up with wings like eagles, They shall run and not be weary, They shall walk and not faint.</a:t>
            </a:r>
          </a:p>
        </p:txBody>
      </p:sp>
    </p:spTree>
    <p:extLst>
      <p:ext uri="{BB962C8B-B14F-4D97-AF65-F5344CB8AC3E}">
        <p14:creationId xmlns:p14="http://schemas.microsoft.com/office/powerpoint/2010/main" val="12999950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hand holding a knife&#10;&#10;Description automatically generated">
            <a:extLst>
              <a:ext uri="{FF2B5EF4-FFF2-40B4-BE49-F238E27FC236}">
                <a16:creationId xmlns:a16="http://schemas.microsoft.com/office/drawing/2014/main" id="{E02EB7CC-30E9-41B4-BAB6-03A41CB4C9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527" y="0"/>
            <a:ext cx="10297056" cy="6858000"/>
          </a:xfrm>
          <a:prstGeom prst="rect">
            <a:avLst/>
          </a:prstGeom>
        </p:spPr>
      </p:pic>
      <p:sp>
        <p:nvSpPr>
          <p:cNvPr id="2" name="Title 1">
            <a:extLst>
              <a:ext uri="{FF2B5EF4-FFF2-40B4-BE49-F238E27FC236}">
                <a16:creationId xmlns:a16="http://schemas.microsoft.com/office/drawing/2014/main" id="{94BF8241-9643-4BF6-AAC4-DB96DB633A2E}"/>
              </a:ext>
            </a:extLst>
          </p:cNvPr>
          <p:cNvSpPr>
            <a:spLocks noGrp="1"/>
          </p:cNvSpPr>
          <p:nvPr>
            <p:ph type="title"/>
          </p:nvPr>
        </p:nvSpPr>
        <p:spPr>
          <a:xfrm>
            <a:off x="4676172" y="462988"/>
            <a:ext cx="4467828" cy="1325563"/>
          </a:xfrm>
        </p:spPr>
        <p:txBody>
          <a:bodyPr>
            <a:normAutofit/>
          </a:bodyPr>
          <a:lstStyle/>
          <a:p>
            <a:pPr algn="ctr"/>
            <a:r>
              <a:rPr lang="en-US" sz="4800" b="1" dirty="0">
                <a:solidFill>
                  <a:schemeClr val="bg1"/>
                </a:solidFill>
                <a:latin typeface="Arial" panose="020B0604020202020204" pitchFamily="34" charset="0"/>
                <a:cs typeface="Arial" panose="020B0604020202020204" pitchFamily="34" charset="0"/>
              </a:rPr>
              <a:t>LET US PRAY</a:t>
            </a:r>
          </a:p>
        </p:txBody>
      </p:sp>
    </p:spTree>
    <p:extLst>
      <p:ext uri="{BB962C8B-B14F-4D97-AF65-F5344CB8AC3E}">
        <p14:creationId xmlns:p14="http://schemas.microsoft.com/office/powerpoint/2010/main" val="37453833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A19F8-747B-462A-B2DE-1CBA94789046}"/>
              </a:ext>
            </a:extLst>
          </p:cNvPr>
          <p:cNvSpPr>
            <a:spLocks noGrp="1"/>
          </p:cNvSpPr>
          <p:nvPr>
            <p:ph type="title"/>
          </p:nvPr>
        </p:nvSpPr>
        <p:spPr>
          <a:xfrm>
            <a:off x="628650" y="378459"/>
            <a:ext cx="7886700" cy="1325563"/>
          </a:xfrm>
        </p:spPr>
        <p:txBody>
          <a:bodyPr>
            <a:normAutofit/>
          </a:bodyPr>
          <a:lstStyle/>
          <a:p>
            <a:pPr algn="ctr"/>
            <a:r>
              <a:rPr lang="en-US" sz="7200" dirty="0">
                <a:latin typeface="Arial Black" panose="020B0A04020102090204" pitchFamily="34" charset="0"/>
              </a:rPr>
              <a:t>SINGING</a:t>
            </a:r>
          </a:p>
        </p:txBody>
      </p:sp>
      <p:pic>
        <p:nvPicPr>
          <p:cNvPr id="3" name="Picture 2">
            <a:extLst>
              <a:ext uri="{FF2B5EF4-FFF2-40B4-BE49-F238E27FC236}">
                <a16:creationId xmlns:a16="http://schemas.microsoft.com/office/drawing/2014/main" id="{29E63EBD-606C-379B-4936-32D79507279B}"/>
              </a:ext>
            </a:extLst>
          </p:cNvPr>
          <p:cNvPicPr>
            <a:picLocks noChangeAspect="1"/>
          </p:cNvPicPr>
          <p:nvPr/>
        </p:nvPicPr>
        <p:blipFill>
          <a:blip r:embed="rId2"/>
          <a:stretch>
            <a:fillRect/>
          </a:stretch>
        </p:blipFill>
        <p:spPr>
          <a:xfrm>
            <a:off x="806823" y="2074002"/>
            <a:ext cx="7440705" cy="3514524"/>
          </a:xfrm>
          <a:prstGeom prst="rect">
            <a:avLst/>
          </a:prstGeom>
        </p:spPr>
      </p:pic>
    </p:spTree>
    <p:extLst>
      <p:ext uri="{BB962C8B-B14F-4D97-AF65-F5344CB8AC3E}">
        <p14:creationId xmlns:p14="http://schemas.microsoft.com/office/powerpoint/2010/main" val="33191261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F717E2-677A-C382-8C31-E2774B4024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DBB191-BCC2-7AD1-1806-185899302235}"/>
              </a:ext>
            </a:extLst>
          </p:cNvPr>
          <p:cNvSpPr>
            <a:spLocks noGrp="1"/>
          </p:cNvSpPr>
          <p:nvPr>
            <p:ph type="title"/>
          </p:nvPr>
        </p:nvSpPr>
        <p:spPr>
          <a:xfrm>
            <a:off x="186612" y="0"/>
            <a:ext cx="8733453" cy="6858000"/>
          </a:xfrm>
        </p:spPr>
        <p:txBody>
          <a:bodyPr>
            <a:noAutofit/>
          </a:bodyPr>
          <a:lstStyle/>
          <a:p>
            <a:pPr lvl="0">
              <a:spcBef>
                <a:spcPts val="0"/>
              </a:spcBef>
            </a:pPr>
            <a:r>
              <a:rPr lang="en-US" sz="3400" kern="100" dirty="0">
                <a:solidFill>
                  <a:prstClr val="black"/>
                </a:solidFill>
                <a:ea typeface="Aptos" panose="020B0004020202020204" pitchFamily="34" charset="0"/>
                <a:cs typeface="Times New Roman" panose="02020603050405020304" pitchFamily="18" charset="0"/>
              </a:rPr>
              <a:t>Isaiah 40:28–31  Have you not known? Have you not heard? The everlasting God, the LORD, The Creator of the ends of the earth, Neither faints nor is weary. His understanding is unsearchable. </a:t>
            </a:r>
            <a:r>
              <a:rPr lang="en-US" sz="3400" kern="100" baseline="30000" dirty="0">
                <a:solidFill>
                  <a:prstClr val="black"/>
                </a:solidFill>
                <a:ea typeface="Aptos" panose="020B0004020202020204" pitchFamily="34" charset="0"/>
                <a:cs typeface="Times New Roman" panose="02020603050405020304" pitchFamily="18" charset="0"/>
              </a:rPr>
              <a:t>29</a:t>
            </a:r>
            <a:r>
              <a:rPr lang="en-US" sz="3400" kern="100" dirty="0">
                <a:solidFill>
                  <a:prstClr val="black"/>
                </a:solidFill>
                <a:ea typeface="Aptos" panose="020B0004020202020204" pitchFamily="34" charset="0"/>
                <a:cs typeface="Times New Roman" panose="02020603050405020304" pitchFamily="18" charset="0"/>
              </a:rPr>
              <a:t> He gives power to the weak, And to those who have no might He increases strength. </a:t>
            </a:r>
            <a:r>
              <a:rPr lang="en-US" sz="3400" kern="100" baseline="30000" dirty="0">
                <a:solidFill>
                  <a:prstClr val="black"/>
                </a:solidFill>
                <a:ea typeface="Aptos" panose="020B0004020202020204" pitchFamily="34" charset="0"/>
                <a:cs typeface="Times New Roman" panose="02020603050405020304" pitchFamily="18" charset="0"/>
              </a:rPr>
              <a:t>30</a:t>
            </a:r>
            <a:r>
              <a:rPr lang="en-US" sz="3400" kern="100" dirty="0">
                <a:solidFill>
                  <a:prstClr val="black"/>
                </a:solidFill>
                <a:ea typeface="Aptos" panose="020B0004020202020204" pitchFamily="34" charset="0"/>
                <a:cs typeface="Times New Roman" panose="02020603050405020304" pitchFamily="18" charset="0"/>
              </a:rPr>
              <a:t> Even the youths shall faint and be weary, And the young men shall utterly fall, </a:t>
            </a:r>
            <a:r>
              <a:rPr lang="en-US" sz="3400" kern="100" baseline="30000" dirty="0">
                <a:solidFill>
                  <a:prstClr val="black"/>
                </a:solidFill>
                <a:ea typeface="Aptos" panose="020B0004020202020204" pitchFamily="34" charset="0"/>
                <a:cs typeface="Times New Roman" panose="02020603050405020304" pitchFamily="18" charset="0"/>
              </a:rPr>
              <a:t>31</a:t>
            </a:r>
            <a:r>
              <a:rPr lang="en-US" sz="3400" kern="100" dirty="0">
                <a:solidFill>
                  <a:prstClr val="black"/>
                </a:solidFill>
                <a:ea typeface="Aptos" panose="020B0004020202020204" pitchFamily="34" charset="0"/>
                <a:cs typeface="Times New Roman" panose="02020603050405020304" pitchFamily="18" charset="0"/>
              </a:rPr>
              <a:t> But those who wait on the LORD Shall renew their strength; They shall mount up with wings like eagles, They shall run and not be weary, They shall walk and not faint.</a:t>
            </a:r>
          </a:p>
        </p:txBody>
      </p:sp>
    </p:spTree>
    <p:extLst>
      <p:ext uri="{BB962C8B-B14F-4D97-AF65-F5344CB8AC3E}">
        <p14:creationId xmlns:p14="http://schemas.microsoft.com/office/powerpoint/2010/main" val="34591678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hand holding a knife&#10;&#10;Description automatically generated">
            <a:extLst>
              <a:ext uri="{FF2B5EF4-FFF2-40B4-BE49-F238E27FC236}">
                <a16:creationId xmlns:a16="http://schemas.microsoft.com/office/drawing/2014/main" id="{E02EB7CC-30E9-41B4-BAB6-03A41CB4C9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527" y="0"/>
            <a:ext cx="10297056" cy="6858000"/>
          </a:xfrm>
          <a:prstGeom prst="rect">
            <a:avLst/>
          </a:prstGeom>
        </p:spPr>
      </p:pic>
      <p:sp>
        <p:nvSpPr>
          <p:cNvPr id="2" name="Title 1">
            <a:extLst>
              <a:ext uri="{FF2B5EF4-FFF2-40B4-BE49-F238E27FC236}">
                <a16:creationId xmlns:a16="http://schemas.microsoft.com/office/drawing/2014/main" id="{94BF8241-9643-4BF6-AAC4-DB96DB633A2E}"/>
              </a:ext>
            </a:extLst>
          </p:cNvPr>
          <p:cNvSpPr>
            <a:spLocks noGrp="1"/>
          </p:cNvSpPr>
          <p:nvPr>
            <p:ph type="title"/>
          </p:nvPr>
        </p:nvSpPr>
        <p:spPr>
          <a:xfrm>
            <a:off x="4676172" y="462988"/>
            <a:ext cx="4467828" cy="1325563"/>
          </a:xfrm>
        </p:spPr>
        <p:txBody>
          <a:bodyPr>
            <a:normAutofit/>
          </a:bodyPr>
          <a:lstStyle/>
          <a:p>
            <a:pPr algn="ctr"/>
            <a:r>
              <a:rPr lang="en-US" sz="4800" b="1" dirty="0">
                <a:solidFill>
                  <a:schemeClr val="bg1"/>
                </a:solidFill>
                <a:latin typeface="Arial" panose="020B0604020202020204" pitchFamily="34" charset="0"/>
                <a:cs typeface="Arial" panose="020B0604020202020204" pitchFamily="34" charset="0"/>
              </a:rPr>
              <a:t>LET US PRAY</a:t>
            </a:r>
          </a:p>
        </p:txBody>
      </p:sp>
    </p:spTree>
    <p:extLst>
      <p:ext uri="{BB962C8B-B14F-4D97-AF65-F5344CB8AC3E}">
        <p14:creationId xmlns:p14="http://schemas.microsoft.com/office/powerpoint/2010/main" val="15040225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1AFEA-46A4-8FEB-0B1C-FE9ADC545AA0}"/>
              </a:ext>
            </a:extLst>
          </p:cNvPr>
          <p:cNvSpPr>
            <a:spLocks noGrp="1"/>
          </p:cNvSpPr>
          <p:nvPr>
            <p:ph type="title"/>
          </p:nvPr>
        </p:nvSpPr>
        <p:spPr>
          <a:xfrm>
            <a:off x="-1" y="209069"/>
            <a:ext cx="9144000" cy="1325563"/>
          </a:xfrm>
        </p:spPr>
        <p:txBody>
          <a:bodyPr>
            <a:normAutofit/>
          </a:bodyPr>
          <a:lstStyle/>
          <a:p>
            <a:pPr marL="0" marR="0" algn="ctr">
              <a:spcBef>
                <a:spcPts val="0"/>
              </a:spcBef>
              <a:spcAft>
                <a:spcPts val="0"/>
              </a:spcAft>
            </a:pPr>
            <a:r>
              <a:rPr lang="en-US" sz="4400" b="1" kern="100" dirty="0">
                <a:solidFill>
                  <a:schemeClr val="bg1"/>
                </a:solidFill>
                <a:effectLst/>
                <a:latin typeface="Arial" panose="020B0604020202020204" pitchFamily="34" charset="0"/>
                <a:ea typeface="Aptos" panose="020B0004020202020204" pitchFamily="34" charset="0"/>
                <a:cs typeface="Times New Roman" panose="02020603050405020304" pitchFamily="18" charset="0"/>
              </a:rPr>
              <a:t>THOSE WHO WAIT UPON THE LORD</a:t>
            </a:r>
            <a:endParaRPr lang="en-US" sz="4400" kern="100" dirty="0">
              <a:solidFill>
                <a:schemeClr val="bg1"/>
              </a:solidFill>
              <a:effectLst/>
              <a:latin typeface="Arial" panose="020B0604020202020204" pitchFamily="34" charset="0"/>
              <a:ea typeface="Aptos" panose="020B000402020202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6A297953-F2AC-51AC-BB8B-81D6D2CCEE58}"/>
              </a:ext>
            </a:extLst>
          </p:cNvPr>
          <p:cNvPicPr>
            <a:picLocks noChangeAspect="1"/>
          </p:cNvPicPr>
          <p:nvPr/>
        </p:nvPicPr>
        <p:blipFill>
          <a:blip r:embed="rId2"/>
          <a:stretch>
            <a:fillRect/>
          </a:stretch>
        </p:blipFill>
        <p:spPr>
          <a:xfrm>
            <a:off x="1268361" y="2087093"/>
            <a:ext cx="6430298" cy="4184541"/>
          </a:xfrm>
          <a:prstGeom prst="rect">
            <a:avLst/>
          </a:prstGeom>
        </p:spPr>
      </p:pic>
    </p:spTree>
    <p:extLst>
      <p:ext uri="{BB962C8B-B14F-4D97-AF65-F5344CB8AC3E}">
        <p14:creationId xmlns:p14="http://schemas.microsoft.com/office/powerpoint/2010/main" val="21357340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9A417-95CD-2177-7C09-ECCDCC27E7CF}"/>
              </a:ext>
            </a:extLst>
          </p:cNvPr>
          <p:cNvSpPr>
            <a:spLocks noGrp="1"/>
          </p:cNvSpPr>
          <p:nvPr>
            <p:ph type="title"/>
          </p:nvPr>
        </p:nvSpPr>
        <p:spPr/>
        <p:txBody>
          <a:bodyPr>
            <a:normAutofit/>
          </a:bodyPr>
          <a:lstStyle/>
          <a:p>
            <a:pPr marL="0" marR="0">
              <a:spcBef>
                <a:spcPts val="0"/>
              </a:spcBef>
              <a:spcAft>
                <a:spcPts val="0"/>
              </a:spcAft>
            </a:pPr>
            <a:r>
              <a:rPr lang="en-US" sz="4400" b="1" kern="100" dirty="0">
                <a:solidFill>
                  <a:srgbClr val="7030A0"/>
                </a:solidFill>
                <a:effectLst/>
                <a:latin typeface="Arial" panose="020B0604020202020204" pitchFamily="34" charset="0"/>
                <a:ea typeface="Aptos" panose="020B0004020202020204" pitchFamily="34" charset="0"/>
                <a:cs typeface="Times New Roman" panose="02020603050405020304" pitchFamily="18" charset="0"/>
              </a:rPr>
              <a:t>WAITING ON THE LORD</a:t>
            </a:r>
            <a:endParaRPr lang="en-US" sz="4400" kern="100" dirty="0">
              <a:solidFill>
                <a:srgbClr val="7030A0"/>
              </a:solidFill>
              <a:effectLst/>
              <a:latin typeface="Arial" panose="020B0604020202020204" pitchFamily="34" charset="0"/>
              <a:ea typeface="Aptos" panose="020B00040202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91B512E0-8598-DA8B-F119-A830C8F6DCFD}"/>
              </a:ext>
            </a:extLst>
          </p:cNvPr>
          <p:cNvSpPr>
            <a:spLocks noGrp="1"/>
          </p:cNvSpPr>
          <p:nvPr>
            <p:ph idx="1"/>
          </p:nvPr>
        </p:nvSpPr>
        <p:spPr/>
        <p:txBody>
          <a:bodyPr/>
          <a:lstStyle/>
          <a:p>
            <a:pPr marL="466725" lvl="0" indent="-466725">
              <a:lnSpc>
                <a:spcPct val="100000"/>
              </a:lnSpc>
              <a:spcAft>
                <a:spcPts val="1800"/>
              </a:spcAft>
              <a:buFont typeface="+mj-lt"/>
              <a:buAutoNum type="alphaUcPeriod"/>
            </a:pPr>
            <a:r>
              <a:rPr lang="en-US" kern="100" dirty="0">
                <a:ea typeface="Aptos" panose="020B0004020202020204" pitchFamily="34" charset="0"/>
                <a:cs typeface="Times New Roman" panose="02020603050405020304" pitchFamily="18" charset="0"/>
              </a:rPr>
              <a:t>This scripture has given comfort and encouragement to countless numbers of saints over the centuries.</a:t>
            </a:r>
          </a:p>
          <a:p>
            <a:pPr marL="466725" lvl="0" indent="-466725">
              <a:lnSpc>
                <a:spcPct val="100000"/>
              </a:lnSpc>
              <a:spcAft>
                <a:spcPts val="1800"/>
              </a:spcAft>
              <a:buFont typeface="+mj-lt"/>
              <a:buAutoNum type="alphaUcPeriod"/>
            </a:pPr>
            <a:r>
              <a:rPr lang="en-US" kern="100" dirty="0">
                <a:ea typeface="Aptos" panose="020B0004020202020204" pitchFamily="34" charset="0"/>
                <a:cs typeface="Times New Roman" panose="02020603050405020304" pitchFamily="18" charset="0"/>
              </a:rPr>
              <a:t>Some believe this scripture is a reference to heaven and what we will be like there.</a:t>
            </a:r>
          </a:p>
          <a:p>
            <a:pPr marL="466725" lvl="0" indent="-466725">
              <a:lnSpc>
                <a:spcPct val="100000"/>
              </a:lnSpc>
              <a:spcAft>
                <a:spcPts val="1800"/>
              </a:spcAft>
              <a:buFont typeface="+mj-lt"/>
              <a:buAutoNum type="alphaUcPeriod"/>
            </a:pPr>
            <a:r>
              <a:rPr lang="en-US" kern="100" dirty="0">
                <a:ea typeface="Aptos" panose="020B0004020202020204" pitchFamily="34" charset="0"/>
                <a:cs typeface="Times New Roman" panose="02020603050405020304" pitchFamily="18" charset="0"/>
              </a:rPr>
              <a:t>We will be looking at this scripture and how it applies to us today.</a:t>
            </a:r>
            <a:endParaRPr lang="en-US" dirty="0"/>
          </a:p>
        </p:txBody>
      </p:sp>
    </p:spTree>
    <p:extLst>
      <p:ext uri="{BB962C8B-B14F-4D97-AF65-F5344CB8AC3E}">
        <p14:creationId xmlns:p14="http://schemas.microsoft.com/office/powerpoint/2010/main" val="149137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E6186-641C-F672-18E1-70EC97555DA8}"/>
              </a:ext>
            </a:extLst>
          </p:cNvPr>
          <p:cNvSpPr>
            <a:spLocks noGrp="1"/>
          </p:cNvSpPr>
          <p:nvPr>
            <p:ph type="title"/>
          </p:nvPr>
        </p:nvSpPr>
        <p:spPr/>
        <p:txBody>
          <a:bodyPr>
            <a:normAutofit/>
          </a:bodyPr>
          <a:lstStyle/>
          <a:p>
            <a:pPr marL="342900" marR="0" lvl="0" indent="-342900">
              <a:lnSpc>
                <a:spcPct val="80000"/>
              </a:lnSpc>
              <a:spcBef>
                <a:spcPts val="0"/>
              </a:spcBef>
              <a:spcAft>
                <a:spcPts val="0"/>
              </a:spcAft>
              <a:buFont typeface="+mj-lt"/>
              <a:buAutoNum type="romanUcPeriod"/>
            </a:pPr>
            <a:r>
              <a:rPr lang="en-US" sz="4000" b="1" kern="100" dirty="0">
                <a:solidFill>
                  <a:srgbClr val="7030A0"/>
                </a:solidFill>
                <a:effectLst/>
                <a:latin typeface="Arial" panose="020B0604020202020204" pitchFamily="34" charset="0"/>
                <a:ea typeface="Aptos" panose="020B0004020202020204" pitchFamily="34" charset="0"/>
                <a:cs typeface="Times New Roman" panose="02020603050405020304" pitchFamily="18" charset="0"/>
              </a:rPr>
              <a:t>THE POSTURE OF RENEWAL</a:t>
            </a:r>
            <a:r>
              <a:rPr lang="en-US" sz="4000" kern="100" dirty="0">
                <a:solidFill>
                  <a:srgbClr val="7030A0"/>
                </a:solidFill>
                <a:effectLst/>
                <a:latin typeface="Arial" panose="020B0604020202020204" pitchFamily="34" charset="0"/>
                <a:ea typeface="Aptos" panose="020B0004020202020204" pitchFamily="34" charset="0"/>
                <a:cs typeface="Times New Roman" panose="02020603050405020304" pitchFamily="18" charset="0"/>
              </a:rPr>
              <a:t> – Those wait upon the Lord.</a:t>
            </a:r>
          </a:p>
        </p:txBody>
      </p:sp>
      <p:sp>
        <p:nvSpPr>
          <p:cNvPr id="3" name="Content Placeholder 2">
            <a:extLst>
              <a:ext uri="{FF2B5EF4-FFF2-40B4-BE49-F238E27FC236}">
                <a16:creationId xmlns:a16="http://schemas.microsoft.com/office/drawing/2014/main" id="{426FF3E1-88CC-9C35-6372-8129631320EA}"/>
              </a:ext>
            </a:extLst>
          </p:cNvPr>
          <p:cNvSpPr>
            <a:spLocks noGrp="1"/>
          </p:cNvSpPr>
          <p:nvPr>
            <p:ph idx="1"/>
          </p:nvPr>
        </p:nvSpPr>
        <p:spPr/>
        <p:txBody>
          <a:bodyPr>
            <a:normAutofit/>
          </a:bodyPr>
          <a:lstStyle/>
          <a:p>
            <a:pPr marL="466725" lvl="0" indent="-466725">
              <a:buFont typeface="+mj-lt"/>
              <a:buAutoNum type="alphaUcPeriod"/>
            </a:pPr>
            <a:r>
              <a:rPr lang="en-US" sz="2800" kern="100" dirty="0">
                <a:ea typeface="Aptos" panose="020B0004020202020204" pitchFamily="34" charset="0"/>
                <a:cs typeface="Times New Roman" panose="02020603050405020304" pitchFamily="18" charset="0"/>
              </a:rPr>
              <a:t>Psalm 25:21  Let integrity and uprightness preserve me, For I wait for You.</a:t>
            </a:r>
          </a:p>
          <a:p>
            <a:pPr marL="466725" lvl="0" indent="-466725">
              <a:buFont typeface="+mj-lt"/>
              <a:buAutoNum type="alphaUcPeriod"/>
            </a:pPr>
            <a:r>
              <a:rPr lang="en-US" sz="2800" kern="100" dirty="0">
                <a:ea typeface="Aptos" panose="020B0004020202020204" pitchFamily="34" charset="0"/>
                <a:cs typeface="Times New Roman" panose="02020603050405020304" pitchFamily="18" charset="0"/>
              </a:rPr>
              <a:t>Psalm 27:13–14  I would have lost heart, unless I had believed That I would see the goodness of the LORD In the land of the living. </a:t>
            </a:r>
            <a:r>
              <a:rPr lang="en-US" sz="2800" kern="100" baseline="30000" dirty="0">
                <a:ea typeface="Aptos" panose="020B0004020202020204" pitchFamily="34" charset="0"/>
                <a:cs typeface="Times New Roman" panose="02020603050405020304" pitchFamily="18" charset="0"/>
              </a:rPr>
              <a:t>14</a:t>
            </a:r>
            <a:r>
              <a:rPr lang="en-US" sz="2800" kern="100" dirty="0">
                <a:ea typeface="Aptos" panose="020B0004020202020204" pitchFamily="34" charset="0"/>
                <a:cs typeface="Times New Roman" panose="02020603050405020304" pitchFamily="18" charset="0"/>
              </a:rPr>
              <a:t> Wait on the LORD; Be of good courage, And He shall strengthen your heart; Wait, I say, on the LORD!</a:t>
            </a:r>
          </a:p>
          <a:p>
            <a:pPr marL="466725" lvl="0" indent="-466725">
              <a:buFont typeface="+mj-lt"/>
              <a:buAutoNum type="alphaUcPeriod"/>
            </a:pPr>
            <a:r>
              <a:rPr lang="en-US" sz="2800" kern="100" dirty="0">
                <a:ea typeface="Aptos" panose="020B0004020202020204" pitchFamily="34" charset="0"/>
                <a:cs typeface="Times New Roman" panose="02020603050405020304" pitchFamily="18" charset="0"/>
              </a:rPr>
              <a:t>Psalm 40:1–3  I waited patiently for the LORD; And He inclined to me, And heard my cry. </a:t>
            </a:r>
            <a:r>
              <a:rPr lang="en-US" sz="2800" kern="100" baseline="30000" dirty="0">
                <a:ea typeface="Aptos" panose="020B0004020202020204" pitchFamily="34" charset="0"/>
                <a:cs typeface="Times New Roman" panose="02020603050405020304" pitchFamily="18" charset="0"/>
              </a:rPr>
              <a:t>2</a:t>
            </a:r>
            <a:r>
              <a:rPr lang="en-US" sz="2800" kern="100" dirty="0">
                <a:ea typeface="Aptos" panose="020B0004020202020204" pitchFamily="34" charset="0"/>
                <a:cs typeface="Times New Roman" panose="02020603050405020304" pitchFamily="18" charset="0"/>
              </a:rPr>
              <a:t> He also brought me up out of a horrible pit, Out of the miry clay, And set my feet upon a rock, And established my steps. </a:t>
            </a:r>
            <a:r>
              <a:rPr lang="en-US" sz="2800" kern="100" baseline="30000" dirty="0">
                <a:ea typeface="Aptos" panose="020B0004020202020204" pitchFamily="34" charset="0"/>
                <a:cs typeface="Times New Roman" panose="02020603050405020304" pitchFamily="18" charset="0"/>
              </a:rPr>
              <a:t>3</a:t>
            </a:r>
            <a:r>
              <a:rPr lang="en-US" sz="2800" kern="100" dirty="0">
                <a:ea typeface="Aptos" panose="020B0004020202020204" pitchFamily="34" charset="0"/>
                <a:cs typeface="Times New Roman" panose="02020603050405020304" pitchFamily="18" charset="0"/>
              </a:rPr>
              <a:t> He has put a new song in my mouth— Praise to our God; Many will see it and fear, trust in the LORD.</a:t>
            </a:r>
          </a:p>
        </p:txBody>
      </p:sp>
    </p:spTree>
    <p:extLst>
      <p:ext uri="{BB962C8B-B14F-4D97-AF65-F5344CB8AC3E}">
        <p14:creationId xmlns:p14="http://schemas.microsoft.com/office/powerpoint/2010/main" val="619841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ank.potx" id="{0F85D239-1AA2-4A61-A26A-155CD289143E}" vid="{1F5DF8C1-90B5-4122-8C2B-1A05E6D43FC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21162</TotalTime>
  <Words>1434</Words>
  <Application>Microsoft Office PowerPoint</Application>
  <PresentationFormat>On-screen Show (4:3)</PresentationFormat>
  <Paragraphs>46</Paragraphs>
  <Slides>20</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20</vt:i4>
      </vt:variant>
    </vt:vector>
  </HeadingPairs>
  <TitlesOfParts>
    <vt:vector size="28" baseType="lpstr">
      <vt:lpstr>Aptos</vt:lpstr>
      <vt:lpstr>Arial</vt:lpstr>
      <vt:lpstr>Arial Black</vt:lpstr>
      <vt:lpstr>Bazooka</vt:lpstr>
      <vt:lpstr>Calibri</vt:lpstr>
      <vt:lpstr>Calibri Light</vt:lpstr>
      <vt:lpstr>Office Theme</vt:lpstr>
      <vt:lpstr>1_Office Theme</vt:lpstr>
      <vt:lpstr>PowerPoint Presentation</vt:lpstr>
      <vt:lpstr>PowerPoint Presentation</vt:lpstr>
      <vt:lpstr>LET US PRAY</vt:lpstr>
      <vt:lpstr>SINGING</vt:lpstr>
      <vt:lpstr>Isaiah 40:28–31  Have you not known? Have you not heard? The everlasting God, the LORD, The Creator of the ends of the earth, Neither faints nor is weary. His understanding is unsearchable. 29 He gives power to the weak, And to those who have no might He increases strength. 30 Even the youths shall faint and be weary, And the young men shall utterly fall, 31 But those who wait on the LORD Shall renew their strength; They shall mount up with wings like eagles, They shall run and not be weary, They shall walk and not faint.</vt:lpstr>
      <vt:lpstr>LET US PRAY</vt:lpstr>
      <vt:lpstr>THOSE WHO WAIT UPON THE LORD</vt:lpstr>
      <vt:lpstr>WAITING ON THE LORD</vt:lpstr>
      <vt:lpstr>THE POSTURE OF RENEWAL – Those wait upon the Lord.</vt:lpstr>
      <vt:lpstr>THE POSTURE OF RENEWAL – Those wait upon the Lord.</vt:lpstr>
      <vt:lpstr>II. THE PROMISE OF RENEWAL – Shall renew their strength.</vt:lpstr>
      <vt:lpstr>III. THE POWER OF RENEWAL – They shall mount up with wings like eagles.</vt:lpstr>
      <vt:lpstr>III. THE POWER OF RENEWAL – They shall mount up with wings like eagles.</vt:lpstr>
      <vt:lpstr>IV. THE PERSEVERANCE OF RENEWAL - They shall run and not be weary, They shall walk and not faint.</vt:lpstr>
      <vt:lpstr>Isaiah 40:31 Those who wait on the LORD Shall renew their strength; They shall mount up with wings like eagles, They shall run and not be weary, They shall walk and not faint.</vt:lpstr>
      <vt:lpstr>SINGING</vt:lpstr>
      <vt:lpstr>PowerPoint Presentation</vt:lpstr>
      <vt:lpstr>CONTRIBUTION</vt:lpstr>
      <vt:lpstr>SINGING</vt:lpstr>
      <vt:lpstr>Have a waiting on the Lord week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Larry Pasley</dc:creator>
  <cp:lastModifiedBy>Larry Pasley</cp:lastModifiedBy>
  <cp:revision>4</cp:revision>
  <dcterms:created xsi:type="dcterms:W3CDTF">2021-03-29T21:09:31Z</dcterms:created>
  <dcterms:modified xsi:type="dcterms:W3CDTF">2024-04-09T12:09:17Z</dcterms:modified>
</cp:coreProperties>
</file>