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</p:sldMasterIdLst>
  <p:notesMasterIdLst>
    <p:notesMasterId r:id="rId27"/>
  </p:notesMasterIdLst>
  <p:sldIdLst>
    <p:sldId id="425" r:id="rId3"/>
    <p:sldId id="283" r:id="rId4"/>
    <p:sldId id="290" r:id="rId5"/>
    <p:sldId id="285" r:id="rId6"/>
    <p:sldId id="291" r:id="rId7"/>
    <p:sldId id="434" r:id="rId8"/>
    <p:sldId id="376" r:id="rId9"/>
    <p:sldId id="460" r:id="rId10"/>
    <p:sldId id="452" r:id="rId11"/>
    <p:sldId id="461" r:id="rId12"/>
    <p:sldId id="468" r:id="rId13"/>
    <p:sldId id="467" r:id="rId14"/>
    <p:sldId id="469" r:id="rId15"/>
    <p:sldId id="466" r:id="rId16"/>
    <p:sldId id="470" r:id="rId17"/>
    <p:sldId id="465" r:id="rId18"/>
    <p:sldId id="471" r:id="rId19"/>
    <p:sldId id="464" r:id="rId20"/>
    <p:sldId id="472" r:id="rId21"/>
    <p:sldId id="463" r:id="rId22"/>
    <p:sldId id="473" r:id="rId23"/>
    <p:sldId id="462" r:id="rId24"/>
    <p:sldId id="279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FF"/>
    <a:srgbClr val="3333FF"/>
    <a:srgbClr val="006600"/>
    <a:srgbClr val="BFFFA8"/>
    <a:srgbClr val="A0B8E0"/>
    <a:srgbClr val="5C4600"/>
    <a:srgbClr val="DBFFA8"/>
    <a:srgbClr val="CCFF99"/>
    <a:srgbClr val="99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4BABB-38F8-45B3-AE28-35597CA90066}" v="3400" dt="2024-04-03T02:46:46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1" autoAdjust="0"/>
    <p:restoredTop sz="86460" autoAdjust="0"/>
  </p:normalViewPr>
  <p:slideViewPr>
    <p:cSldViewPr snapToGrid="0">
      <p:cViewPr varScale="1">
        <p:scale>
          <a:sx n="75" d="100"/>
          <a:sy n="75" d="100"/>
        </p:scale>
        <p:origin x="1272" y="78"/>
      </p:cViewPr>
      <p:guideLst/>
    </p:cSldViewPr>
  </p:slideViewPr>
  <p:outlineViewPr>
    <p:cViewPr>
      <p:scale>
        <a:sx n="33" d="100"/>
        <a:sy n="33" d="100"/>
      </p:scale>
      <p:origin x="0" y="-1961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84E85-DAE7-473F-B013-D76DDA0798D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FFAB-2CAE-4E7B-B1BF-7E4BD00F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0A30491-E474-44C0-AFC9-A27A5448F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F8F5A7F-B821-40D9-97F6-9B75BE34E0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B1EA055-5EFC-4F75-8213-ECDA94C87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256F-3AF7-42B0-A79F-99AC9B3437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0FFAB-2CAE-4E7B-B1BF-7E4BD00F76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7" y="1123720"/>
            <a:ext cx="8923663" cy="5734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baseline="0">
                <a:latin typeface="Arial" panose="020B0604020202020204" pitchFamily="34" charset="0"/>
              </a:defRPr>
            </a:lvl1pPr>
            <a:lvl2pPr>
              <a:defRPr sz="3200" b="1" i="0" baseline="0">
                <a:latin typeface="Arial" panose="020B0604020202020204" pitchFamily="34" charset="0"/>
              </a:defRPr>
            </a:lvl2pPr>
            <a:lvl3pPr>
              <a:defRPr sz="3200" b="1" i="0" baseline="0">
                <a:latin typeface="Arial" panose="020B0604020202020204" pitchFamily="34" charset="0"/>
              </a:defRPr>
            </a:lvl3pPr>
            <a:lvl4pPr>
              <a:defRPr sz="3200" b="1" i="0" baseline="0">
                <a:latin typeface="Arial" panose="020B0604020202020204" pitchFamily="34" charset="0"/>
              </a:defRPr>
            </a:lvl4pPr>
            <a:lvl5pPr>
              <a:defRPr sz="3200" b="1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1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A87D-6A80-4A43-B337-C59233659EA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24ED8-BA85-424A-B34E-254D9CCD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2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A87D-6A80-4A43-B337-C59233659EA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24ED8-BA85-424A-B34E-254D9CCD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6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A87D-6A80-4A43-B337-C59233659EA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24ED8-BA85-424A-B34E-254D9CCD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7" y="1123720"/>
            <a:ext cx="8923663" cy="5734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baseline="0">
                <a:latin typeface="Arial" panose="020B0604020202020204" pitchFamily="34" charset="0"/>
              </a:defRPr>
            </a:lvl1pPr>
            <a:lvl2pPr>
              <a:defRPr sz="3200" b="1" i="0" baseline="0">
                <a:latin typeface="Arial" panose="020B0604020202020204" pitchFamily="34" charset="0"/>
              </a:defRPr>
            </a:lvl2pPr>
            <a:lvl3pPr>
              <a:defRPr sz="3200" b="1" i="0" baseline="0">
                <a:latin typeface="Arial" panose="020B0604020202020204" pitchFamily="34" charset="0"/>
              </a:defRPr>
            </a:lvl3pPr>
            <a:lvl4pPr>
              <a:defRPr sz="3200" b="1" i="0" baseline="0">
                <a:latin typeface="Arial" panose="020B0604020202020204" pitchFamily="34" charset="0"/>
              </a:defRPr>
            </a:lvl4pPr>
            <a:lvl5pPr>
              <a:defRPr sz="3200" b="1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5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354" y="1145754"/>
            <a:ext cx="8912646" cy="57122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2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A87D-6A80-4A43-B337-C59233659E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4ED8-BA85-424A-B34E-254D9CCD0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ickpik.com/scales-balance-weighing-weight-loss-slimming-6389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search?q=wro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mrutam-nopen.blogspot.com/2012/05/fallen-peta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5">
            <a:extLst>
              <a:ext uri="{FF2B5EF4-FFF2-40B4-BE49-F238E27FC236}">
                <a16:creationId xmlns:a16="http://schemas.microsoft.com/office/drawing/2014/main" id="{F1144962-7E55-4138-B559-0999E85A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147006"/>
            <a:ext cx="9143998" cy="707886"/>
          </a:xfrm>
          <a:prstGeom prst="rect">
            <a:avLst/>
          </a:prstGeom>
          <a:solidFill>
            <a:schemeClr val="tx1"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1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azooka" pitchFamily="2" charset="0"/>
                <a:ea typeface="+mn-ea"/>
                <a:cs typeface="+mn-cs"/>
              </a:rPr>
              <a:t>PLEASE TURN OFF CELLPHONES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83C1B-51F2-4C54-BFE8-59DACB5F4871}"/>
              </a:ext>
            </a:extLst>
          </p:cNvPr>
          <p:cNvSpPr/>
          <p:nvPr/>
        </p:nvSpPr>
        <p:spPr>
          <a:xfrm>
            <a:off x="0" y="3108"/>
            <a:ext cx="9144000" cy="1323439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1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azooka" pitchFamily="2" charset="0"/>
                <a:ea typeface="+mn-ea"/>
                <a:cs typeface="+mn-cs"/>
              </a:rPr>
              <a:t>WELCOME TO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1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azooka" pitchFamily="2" charset="0"/>
                <a:ea typeface="+mn-ea"/>
                <a:cs typeface="+mn-cs"/>
              </a:rPr>
              <a:t>JACKSON STREET CHURCH OF CHRIST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avel and scales of justice&#10;&#10;Description automatically generated">
            <a:extLst>
              <a:ext uri="{FF2B5EF4-FFF2-40B4-BE49-F238E27FC236}">
                <a16:creationId xmlns:a16="http://schemas.microsoft.com/office/drawing/2014/main" id="{61D40B18-A68B-7E81-3E08-9CC4184D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9129" y="1282700"/>
            <a:ext cx="6485741" cy="48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4C4E-0446-A36D-0CCC-7492BAAF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456"/>
            <a:ext cx="9144000" cy="1901952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TELL </a:t>
            </a:r>
            <a:br>
              <a:rPr lang="en-US" sz="4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 FROM WRONG</a:t>
            </a:r>
            <a:endParaRPr lang="en-US" sz="4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173C59C1-C87E-633E-742A-F6943DF0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51" t="14988" r="10922" b="17123"/>
          <a:stretch/>
        </p:blipFill>
        <p:spPr>
          <a:xfrm>
            <a:off x="1828800" y="2267711"/>
            <a:ext cx="5413248" cy="327355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15528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5F25-CFD5-A316-1456-FB5190CD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372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AND EVIL</a:t>
            </a:r>
            <a:endParaRPr lang="en-US" sz="4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B215F-6F62-32AA-A7A9-0A9940EE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970384"/>
            <a:ext cx="8923663" cy="5887616"/>
          </a:xfrm>
        </p:spPr>
        <p:txBody>
          <a:bodyPr>
            <a:noAutofit/>
          </a:bodyPr>
          <a:lstStyle/>
          <a:p>
            <a:pPr marL="466725" marR="0" lvl="0" indent="-46672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Genesis 2:16–17  And the LORD God commanded the man, saying, “Of every tree of the garden you may freely eat; </a:t>
            </a:r>
            <a:r>
              <a:rPr lang="en-US" sz="2600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but of the tree of the knowledge of good and evil you shall not eat, for in the day that you eat of it you shall surely die.”</a:t>
            </a:r>
          </a:p>
          <a:p>
            <a:pPr marL="466725" marR="0" lvl="0" indent="-46672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1 Kings 3:9  Therefore give to Your servant (Solomon) an understanding heart to judge Your people, that I may discern between good and evil. For who is able to judge this great people of Yours?”</a:t>
            </a:r>
          </a:p>
          <a:p>
            <a:pPr marL="466725" marR="0" lvl="0" indent="-46672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John 5:28–29  Do not marvel at this; for the hour is coming in which all who are in the graves will hear His voice </a:t>
            </a:r>
            <a:r>
              <a:rPr lang="en-US" sz="2600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29</a:t>
            </a: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and come forth—those who have done good, to the resurrection of life, and those who have done evil, to the resurrection of condemnation.</a:t>
            </a:r>
          </a:p>
          <a:p>
            <a:pPr marL="466725" marR="0" lvl="0" indent="-46672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A five-step test to be able to discern between good and evil (Heb. 5:14).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76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F5E-28BD-1ED6-51D9-5DD85E3B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" y="0"/>
            <a:ext cx="8808099" cy="68580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REPUTATION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--If my action were known in the community, how would the reputation of the Lord's church be affected? </a:t>
            </a:r>
          </a:p>
        </p:txBody>
      </p:sp>
    </p:spTree>
    <p:extLst>
      <p:ext uri="{BB962C8B-B14F-4D97-AF65-F5344CB8AC3E}">
        <p14:creationId xmlns:p14="http://schemas.microsoft.com/office/powerpoint/2010/main" val="251993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F5E-28BD-1ED6-51D9-5DD85E3B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REPUTATION</a:t>
            </a:r>
            <a:endParaRPr lang="en-US" sz="4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95AF-3F56-B2A9-A9EE-C2ECDD4BC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6725" marR="0" lvl="0" indent="-46672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2 Corinthians 6:3  We give no offense in anything, that our ministry may not be blamed. </a:t>
            </a:r>
          </a:p>
          <a:p>
            <a:pPr marL="466725" marR="0" lvl="0" indent="-46672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1 Timothy 6:1  Let as many bondservants as are under the yoke count their own masters worthy of all honor, so that the name of God and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His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doctrine may not be blasphemed. </a:t>
            </a:r>
          </a:p>
          <a:p>
            <a:pPr marL="466725" marR="0" lvl="0" indent="-46672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1 Timothy 5:14  Therefore I desire that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younger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widows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marry, bear children, manage the house, give no opportunity to the adversary to speak reproachfully. </a:t>
            </a:r>
          </a:p>
          <a:p>
            <a:pPr marL="466725" marR="0" lvl="0" indent="-46672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2 Peter 2:2  And many will follow their destructive ways, because of whom the way of truth will be blasphemed.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C039-6004-32F3-0BEA-12866FF8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0"/>
            <a:ext cx="8789437" cy="685800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II. INFLUENCE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--If those on the verge of a decision hear about my word or my action, which way will my influence take them? </a:t>
            </a:r>
          </a:p>
        </p:txBody>
      </p:sp>
    </p:spTree>
    <p:extLst>
      <p:ext uri="{BB962C8B-B14F-4D97-AF65-F5344CB8AC3E}">
        <p14:creationId xmlns:p14="http://schemas.microsoft.com/office/powerpoint/2010/main" val="357987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C039-6004-32F3-0BEA-12866FF8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II. INFLUENCE</a:t>
            </a:r>
            <a:endParaRPr lang="en-US" sz="4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6F02-A720-E881-C750-F1033098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Romans 14:7  For none of us lives to himself, and no one dies to himself. </a:t>
            </a:r>
          </a:p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1 Corinthians 8:13  Therefore, if food makes my brother stumble, I will never again eat meat, lest I make my brother stumble. </a:t>
            </a:r>
          </a:p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Romans 14:21  It is good neither to eat meat nor drink wine nor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do anything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by which your brother stumbles or is offended or is made weak.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EC-1193-9820-F6C8-6AAC8633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0"/>
            <a:ext cx="8677470" cy="685800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III. GLORY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--If you include this activity or possession as part of your life, where will it put the spotlight--on spiritual things or material things? Will it bring glory to God?</a:t>
            </a:r>
          </a:p>
        </p:txBody>
      </p:sp>
    </p:spTree>
    <p:extLst>
      <p:ext uri="{BB962C8B-B14F-4D97-AF65-F5344CB8AC3E}">
        <p14:creationId xmlns:p14="http://schemas.microsoft.com/office/powerpoint/2010/main" val="314991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EC-1193-9820-F6C8-6AAC8633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III. GLORY</a:t>
            </a:r>
            <a:endParaRPr lang="en-US" sz="4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80AC-C7AE-061A-7141-5BE9240E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1 Corinthians 10:31  Therefore, whether you eat or drink, or whatever you do, do all to the glory of God. 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1 Peter 4:11  If anyone speaks,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let him speak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as the oracles of God. If anyone ministers,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let him do it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as with the ability which God supplies, that in all things God may be glorified through Jesus Christ, to whom belong the glory and the dominion forever and ever. Amen. 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Matthew 5:16  Let your light so shine before men, that they may see your good works and glorify your Father in heaven. 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Colossians 3:23  And whatever you do, do it heartily, as to the Lord and not to men,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0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1F95-54C3-DCDE-119F-C3DD01F9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0"/>
            <a:ext cx="8733453" cy="685800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IV. HEART/HEADING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--Why do you really, really want to participate in this activity? What will be the long-term result of your participation? </a:t>
            </a:r>
          </a:p>
        </p:txBody>
      </p:sp>
    </p:spTree>
    <p:extLst>
      <p:ext uri="{BB962C8B-B14F-4D97-AF65-F5344CB8AC3E}">
        <p14:creationId xmlns:p14="http://schemas.microsoft.com/office/powerpoint/2010/main" val="189678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1F95-54C3-DCDE-119F-C3DD01F9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IV. HEART/HEADING</a:t>
            </a:r>
            <a:endParaRPr lang="en-US" sz="4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5E43D-1B3A-C316-A56C-44955DF9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2 Timothy 2:22  Flee also youthful lusts; but pursue righteousness, faith, love, peace with those who call on the Lord out of a pure heart. 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1 Timothy 1:5  Now the purpose of the commandment is love from a pure heart,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a good conscience, and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sincere faith, 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Romans 6:21  What fruit did you have then in the things of which you are now ashamed? For the end of those things is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667D9DE-9D87-427B-B0ED-89F09CFC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613064"/>
            <a:ext cx="8665476" cy="57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B453-CC29-07DB-F457-E9E162C3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0"/>
            <a:ext cx="8696132" cy="685800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 TRUTH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--Last, and certainly not least, is the activity listed in God's Word as a sin? If it is, then it is always a sin. </a:t>
            </a:r>
          </a:p>
        </p:txBody>
      </p:sp>
    </p:spTree>
    <p:extLst>
      <p:ext uri="{BB962C8B-B14F-4D97-AF65-F5344CB8AC3E}">
        <p14:creationId xmlns:p14="http://schemas.microsoft.com/office/powerpoint/2010/main" val="243045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B453-CC29-07DB-F457-E9E162C3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372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 TRUTH</a:t>
            </a:r>
            <a:endParaRPr lang="en-US" sz="4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A836B-D64E-39DD-6F33-869F17DC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951722"/>
            <a:ext cx="8923663" cy="5906277"/>
          </a:xfrm>
        </p:spPr>
        <p:txBody>
          <a:bodyPr>
            <a:normAutofit fontScale="77500" lnSpcReduction="20000"/>
          </a:bodyPr>
          <a:lstStyle/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2 Timothy 3:16–17  All Scripture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given by inspiration of God, and </a:t>
            </a:r>
            <a:r>
              <a:rPr lang="en-US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profitable for doctrine, for reproof, for correction, for instruction in righteousness, </a:t>
            </a:r>
            <a:r>
              <a:rPr lang="en-US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that the man of God may be complete, thoroughly equipped for every good work. </a:t>
            </a:r>
          </a:p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John 17:17  Sanctify them by Your truth. Your word is truth.</a:t>
            </a:r>
          </a:p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John 3:18–21  “He who believes in Him is not condemned; but he who does not believe is condemned already, because he has not believed in the name of the only begotten Son of God. </a:t>
            </a:r>
            <a:r>
              <a:rPr lang="en-US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19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And this is the condemnation, that the light has come into the world, and men loved darkness rather than light, because their deeds were evil. </a:t>
            </a:r>
            <a:r>
              <a:rPr lang="en-US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For everyone practicing evil hates the light and does not come to the light, lest his deeds should be exposed. </a:t>
            </a:r>
            <a:r>
              <a:rPr lang="en-US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 But he who does the truth comes to the light, that his deeds may be clearly seen, that they have been done in God.”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4428-629A-79BD-E148-D0D4FF5A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AND RIGHT AND WRONG</a:t>
            </a:r>
            <a:endParaRPr lang="en-US" sz="4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B008-7991-7327-1CA1-FF54E83C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511559"/>
            <a:ext cx="8923663" cy="5346440"/>
          </a:xfrm>
        </p:spPr>
        <p:txBody>
          <a:bodyPr/>
          <a:lstStyle/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The five step test.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6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600" kern="100" dirty="0"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eputation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6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600" kern="100" dirty="0"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nfluence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6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600" kern="100" dirty="0"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lory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6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600" kern="100" dirty="0"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eart/Heading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36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600" kern="100" dirty="0"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ruth 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66725" marR="0" lvl="0" indent="-46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If an action or activity can pass all these tests, it is </a:t>
            </a:r>
            <a:r>
              <a:rPr lang="en-US" sz="36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R-I-G-H-T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B975-B13F-44EA-AC1A-99B2C5CA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BD18-6094-44C9-98DA-566B089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35" y="3972578"/>
            <a:ext cx="879913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48069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ouple of people sitting under a tree&#10;&#10;Description automatically generated">
            <a:extLst>
              <a:ext uri="{FF2B5EF4-FFF2-40B4-BE49-F238E27FC236}">
                <a16:creationId xmlns:a16="http://schemas.microsoft.com/office/drawing/2014/main" id="{448C87A9-D8A4-0F2A-08FF-CC9E6847F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55" t="5629" r="4336" b="9421"/>
          <a:stretch/>
        </p:blipFill>
        <p:spPr>
          <a:xfrm>
            <a:off x="446725" y="1032173"/>
            <a:ext cx="8248261" cy="582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D409F-D3B6-AFC9-7462-81C94D63015E}"/>
              </a:ext>
            </a:extLst>
          </p:cNvPr>
          <p:cNvSpPr txBox="1"/>
          <p:nvPr/>
        </p:nvSpPr>
        <p:spPr>
          <a:xfrm>
            <a:off x="23774" y="323046"/>
            <a:ext cx="9120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TONIGHT’S SERMON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LONLINESS COMES</a:t>
            </a:r>
          </a:p>
        </p:txBody>
      </p:sp>
    </p:spTree>
    <p:extLst>
      <p:ext uri="{BB962C8B-B14F-4D97-AF65-F5344CB8AC3E}">
        <p14:creationId xmlns:p14="http://schemas.microsoft.com/office/powerpoint/2010/main" val="169733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light, sky&#10;&#10;Description automatically generated">
            <a:extLst>
              <a:ext uri="{FF2B5EF4-FFF2-40B4-BE49-F238E27FC236}">
                <a16:creationId xmlns:a16="http://schemas.microsoft.com/office/drawing/2014/main" id="{E88DFCD8-702D-48B7-AE13-86C8D30E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B975-B13F-44EA-AC1A-99B2C5CA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BD18-6094-44C9-98DA-566B089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35" y="3972578"/>
            <a:ext cx="879913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347623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indoor, sitting, woman&#10;&#10;Description automatically generated">
            <a:extLst>
              <a:ext uri="{FF2B5EF4-FFF2-40B4-BE49-F238E27FC236}">
                <a16:creationId xmlns:a16="http://schemas.microsoft.com/office/drawing/2014/main" id="{48179BA2-A667-4B4D-8F60-84C3156F1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D91C0-5C01-4485-9A77-3D75FEF307B5}"/>
              </a:ext>
            </a:extLst>
          </p:cNvPr>
          <p:cNvSpPr txBox="1">
            <a:spLocks/>
          </p:cNvSpPr>
          <p:nvPr/>
        </p:nvSpPr>
        <p:spPr>
          <a:xfrm>
            <a:off x="555077" y="5162309"/>
            <a:ext cx="7886700" cy="10373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REMEMBRANCE OF JESUS</a:t>
            </a:r>
          </a:p>
        </p:txBody>
      </p:sp>
    </p:spTree>
    <p:extLst>
      <p:ext uri="{BB962C8B-B14F-4D97-AF65-F5344CB8AC3E}">
        <p14:creationId xmlns:p14="http://schemas.microsoft.com/office/powerpoint/2010/main" val="150501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brass, indoor, table&#10;&#10;Description automatically generated">
            <a:extLst>
              <a:ext uri="{FF2B5EF4-FFF2-40B4-BE49-F238E27FC236}">
                <a16:creationId xmlns:a16="http://schemas.microsoft.com/office/drawing/2014/main" id="{6DDCA11F-F4A4-400D-B832-3975866B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20" y="0"/>
            <a:ext cx="103356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202E1-4287-490E-9230-CF78EE79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>
              <a:alpha val="2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37293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B975-B13F-44EA-AC1A-99B2C5CA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BD18-6094-44C9-98DA-566B089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35" y="3972578"/>
            <a:ext cx="879913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29510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BB3C-7742-6D64-65BF-52287B68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7" y="0"/>
            <a:ext cx="8565503" cy="6858000"/>
          </a:xfrm>
        </p:spPr>
        <p:txBody>
          <a:bodyPr>
            <a:noAutofit/>
          </a:bodyPr>
          <a:lstStyle/>
          <a:p>
            <a:pPr lvl="0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en-US" sz="3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Hebrews 5:12–14  For though by this time you ought to be teachers, you need someone to teach you again the first principles of the oracles of God; and you have come to need milk and not solid food. </a:t>
            </a:r>
            <a:r>
              <a:rPr lang="en-US" sz="3600" kern="100" baseline="300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13</a:t>
            </a:r>
            <a:r>
              <a:rPr lang="en-US" sz="3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For everyone who partakes only of milk is unskilled in the word of righteousness, for he is a babe. </a:t>
            </a:r>
            <a:r>
              <a:rPr lang="en-US" sz="3600" kern="100" baseline="300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  <a:r>
              <a:rPr lang="en-US" sz="3600" kern="100" dirty="0">
                <a:solidFill>
                  <a:prstClr val="black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But solid food belongs to those who are of full age, that is, those who by reason of use have their senses exercised to discern both good and evil.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2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light, sky&#10;&#10;Description automatically generated">
            <a:extLst>
              <a:ext uri="{FF2B5EF4-FFF2-40B4-BE49-F238E27FC236}">
                <a16:creationId xmlns:a16="http://schemas.microsoft.com/office/drawing/2014/main" id="{E88DFCD8-702D-48B7-AE13-86C8D30E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F85D239-1AA2-4A61-A26A-155CD289143E}" vid="{1F5DF8C1-90B5-4122-8C2B-1A05E6D43F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27722</TotalTime>
  <Words>1060</Words>
  <Application>Microsoft Office PowerPoint</Application>
  <PresentationFormat>On-screen Show (4:3)</PresentationFormat>
  <Paragraphs>54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Bazooka</vt:lpstr>
      <vt:lpstr>Calibri</vt:lpstr>
      <vt:lpstr>Calibri Light</vt:lpstr>
      <vt:lpstr>Courier New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SINGING</vt:lpstr>
      <vt:lpstr>PowerPoint Presentation</vt:lpstr>
      <vt:lpstr>CONTRIBUTION</vt:lpstr>
      <vt:lpstr>SINGING</vt:lpstr>
      <vt:lpstr>Hebrews 5:12–14  For though by this time you ought to be teachers, you need someone to teach you again the first principles of the oracles of God; and you have come to need milk and not solid food. 13 For everyone who partakes only of milk is unskilled in the word of righteousness, for he is a babe. 14 But solid food belongs to those who are of full age, that is, those who by reason of use have their senses exercised to discern both good and evil.</vt:lpstr>
      <vt:lpstr>PowerPoint Presentation</vt:lpstr>
      <vt:lpstr>HOW TO TELL  RIGHT FROM WRONG</vt:lpstr>
      <vt:lpstr>GOOD AND EVIL</vt:lpstr>
      <vt:lpstr> REPUTATION--If my action were known in the community, how would the reputation of the Lord's church be affected? </vt:lpstr>
      <vt:lpstr> REPUTATION</vt:lpstr>
      <vt:lpstr>II. INFLUENCE--If those on the verge of a decision hear about my word or my action, which way will my influence take them? </vt:lpstr>
      <vt:lpstr>II. INFLUENCE</vt:lpstr>
      <vt:lpstr>III. GLORY--If you include this activity or possession as part of your life, where will it put the spotlight--on spiritual things or material things? Will it bring glory to God?</vt:lpstr>
      <vt:lpstr>III. GLORY</vt:lpstr>
      <vt:lpstr>IV. HEART/HEADING--Why do you really, really want to participate in this activity? What will be the long-term result of your participation? </vt:lpstr>
      <vt:lpstr>IV. HEART/HEADING</vt:lpstr>
      <vt:lpstr>V. TRUTH--Last, and certainly not least, is the activity listed in God's Word as a sin? If it is, then it is always a sin. </vt:lpstr>
      <vt:lpstr>V. TRUTH</vt:lpstr>
      <vt:lpstr>YOU AND RIGHT AND WRONG</vt:lpstr>
      <vt:lpstr>SINGING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Pasley</dc:creator>
  <cp:lastModifiedBy>Larry Pasley</cp:lastModifiedBy>
  <cp:revision>4</cp:revision>
  <dcterms:created xsi:type="dcterms:W3CDTF">2021-03-15T23:58:02Z</dcterms:created>
  <dcterms:modified xsi:type="dcterms:W3CDTF">2024-04-16T02:01:16Z</dcterms:modified>
</cp:coreProperties>
</file>