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27"/>
  </p:notesMasterIdLst>
  <p:sldIdLst>
    <p:sldId id="425" r:id="rId4"/>
    <p:sldId id="361" r:id="rId5"/>
    <p:sldId id="331" r:id="rId6"/>
    <p:sldId id="378" r:id="rId7"/>
    <p:sldId id="513" r:id="rId8"/>
    <p:sldId id="389" r:id="rId9"/>
    <p:sldId id="514" r:id="rId10"/>
    <p:sldId id="517" r:id="rId11"/>
    <p:sldId id="518" r:id="rId12"/>
    <p:sldId id="519" r:id="rId13"/>
    <p:sldId id="520" r:id="rId14"/>
    <p:sldId id="521" r:id="rId15"/>
    <p:sldId id="522" r:id="rId16"/>
    <p:sldId id="523" r:id="rId17"/>
    <p:sldId id="524" r:id="rId18"/>
    <p:sldId id="525" r:id="rId19"/>
    <p:sldId id="516" r:id="rId20"/>
    <p:sldId id="515" r:id="rId21"/>
    <p:sldId id="447" r:id="rId22"/>
    <p:sldId id="291" r:id="rId23"/>
    <p:sldId id="284" r:id="rId24"/>
    <p:sldId id="448" r:id="rId25"/>
    <p:sldId id="50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425"/>
            <p14:sldId id="361"/>
            <p14:sldId id="331"/>
            <p14:sldId id="378"/>
            <p14:sldId id="513"/>
            <p14:sldId id="389"/>
            <p14:sldId id="514"/>
            <p14:sldId id="517"/>
            <p14:sldId id="518"/>
            <p14:sldId id="519"/>
            <p14:sldId id="520"/>
            <p14:sldId id="521"/>
            <p14:sldId id="522"/>
            <p14:sldId id="523"/>
            <p14:sldId id="524"/>
            <p14:sldId id="525"/>
            <p14:sldId id="516"/>
          </p14:sldIdLst>
        </p14:section>
        <p14:section name="Untitled Section" id="{050467D7-F11F-403E-A584-099E42E2F7E3}">
          <p14:sldIdLst>
            <p14:sldId id="515"/>
            <p14:sldId id="447"/>
            <p14:sldId id="291"/>
            <p14:sldId id="284"/>
            <p14:sldId id="448"/>
            <p14:sldId id="5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9900"/>
    <a:srgbClr val="D6A300"/>
    <a:srgbClr val="1F0E03"/>
    <a:srgbClr val="5A1C05"/>
    <a:srgbClr val="3D1C05"/>
    <a:srgbClr val="4F2407"/>
    <a:srgbClr val="183C5C"/>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B8EBA6-7A6B-4DAF-9560-A4CD298F5FE6}" v="269" dt="2026-03-16T00:55:57.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1776"/>
    </p:cViewPr>
  </p:outlineViewPr>
  <p:notesTextViewPr>
    <p:cViewPr>
      <p:scale>
        <a:sx n="1" d="1"/>
        <a:sy n="1" d="1"/>
      </p:scale>
      <p:origin x="0" y="0"/>
    </p:cViewPr>
  </p:notesTextViewPr>
  <p:sorterViewPr>
    <p:cViewPr varScale="1">
      <p:scale>
        <a:sx n="100" d="100"/>
        <a:sy n="100" d="100"/>
      </p:scale>
      <p:origin x="0" y="-15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4/20/2026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694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DB8DFF-69BA-4FFA-A327-4F676D3F4D2B}" type="slidenum">
              <a:rPr lang="en-US" smtClean="0"/>
              <a:t>23</a:t>
            </a:fld>
            <a:endParaRPr lang="en-US"/>
          </a:p>
        </p:txBody>
      </p:sp>
    </p:spTree>
    <p:extLst>
      <p:ext uri="{BB962C8B-B14F-4D97-AF65-F5344CB8AC3E}">
        <p14:creationId xmlns:p14="http://schemas.microsoft.com/office/powerpoint/2010/main" val="314125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4/20/2026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4/20/2026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4/20/2026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4/20/2026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4/20/2026</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4/20/2026</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4/20/2026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4/20/2026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4/20/2026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4/20/2026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4/20/2026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4/20/2026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4/20/2026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4/20/2026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4/20/2026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4/20/2026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nithiclicks/22901564671/"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9900">
            <a:alpha val="37000"/>
          </a:srgb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E83C1B-51F2-4C54-BFE8-59DACB5F4871}"/>
              </a:ext>
            </a:extLst>
          </p:cNvPr>
          <p:cNvSpPr/>
          <p:nvPr/>
        </p:nvSpPr>
        <p:spPr>
          <a:xfrm>
            <a:off x="0" y="0"/>
            <a:ext cx="9144000" cy="1200329"/>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100" normalizeH="0" baseline="0" noProof="0" dirty="0">
                <a:uLnTx/>
                <a:uFillTx/>
                <a:latin typeface="Bazooka" pitchFamily="2" charset="0"/>
                <a:ea typeface="+mn-ea"/>
                <a:cs typeface="+mn-cs"/>
              </a:rPr>
              <a:t>WELCOME TO THE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100" normalizeH="0" baseline="0" noProof="0" dirty="0">
                <a:uLnTx/>
                <a:uFillTx/>
                <a:latin typeface="Bazooka" pitchFamily="2" charset="0"/>
                <a:ea typeface="+mn-ea"/>
                <a:cs typeface="+mn-cs"/>
              </a:rPr>
              <a:t>JACKSON STREET CHURCH OF CHRIST</a:t>
            </a:r>
            <a:endParaRPr kumimoji="0" lang="en-US" sz="4000" b="1" i="0" u="none" strike="noStrike" kern="1200" normalizeH="0" baseline="0" noProof="0" dirty="0">
              <a:uLnTx/>
              <a:uFillTx/>
              <a:latin typeface="Calibri" panose="020F0502020204030204"/>
              <a:ea typeface="+mn-ea"/>
              <a:cs typeface="+mn-cs"/>
            </a:endParaRP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16756" y="6230853"/>
            <a:ext cx="9144000" cy="590931"/>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1" i="0" u="none" strike="noStrike" kern="1100" normalizeH="0" baseline="0" noProof="0" dirty="0">
                <a:uLnTx/>
                <a:uFillTx/>
                <a:latin typeface="Bazooka" pitchFamily="2" charset="0"/>
                <a:ea typeface="+mn-ea"/>
                <a:cs typeface="+mn-cs"/>
              </a:rPr>
              <a:t>PLEASE TURN OFF CELLPHONES</a:t>
            </a:r>
          </a:p>
        </p:txBody>
      </p:sp>
      <p:pic>
        <p:nvPicPr>
          <p:cNvPr id="3" name="Picture 2">
            <a:extLst>
              <a:ext uri="{FF2B5EF4-FFF2-40B4-BE49-F238E27FC236}">
                <a16:creationId xmlns:a16="http://schemas.microsoft.com/office/drawing/2014/main" id="{52CECC8A-01F4-DB6C-67BC-F285B5BD5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738" y="1200329"/>
            <a:ext cx="5030524" cy="5030524"/>
          </a:xfrm>
          <a:prstGeom prst="rect">
            <a:avLst/>
          </a:prstGeom>
          <a:ln>
            <a:noFill/>
          </a:ln>
          <a:effectLst>
            <a:softEdge rad="112500"/>
          </a:effectLst>
        </p:spPr>
      </p:pic>
    </p:spTree>
    <p:extLst>
      <p:ext uri="{BB962C8B-B14F-4D97-AF65-F5344CB8AC3E}">
        <p14:creationId xmlns:p14="http://schemas.microsoft.com/office/powerpoint/2010/main" val="8720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02DF-2F9E-2B41-D3A5-B5B74A56DF42}"/>
              </a:ext>
            </a:extLst>
          </p:cNvPr>
          <p:cNvSpPr>
            <a:spLocks noGrp="1"/>
          </p:cNvSpPr>
          <p:nvPr>
            <p:ph type="title"/>
          </p:nvPr>
        </p:nvSpPr>
        <p:spPr/>
        <p:txBody>
          <a:bodyPr>
            <a:normAutofit fontScale="90000"/>
          </a:bodyPr>
          <a:lstStyle/>
          <a:p>
            <a:pPr marL="0" marR="0" lvl="0" indent="0">
              <a:lnSpc>
                <a:spcPct val="95000"/>
              </a:lnSpc>
              <a:spcBef>
                <a:spcPts val="1200"/>
              </a:spcBef>
              <a:spcAft>
                <a:spcPts val="1200"/>
              </a:spcAft>
              <a:buFont typeface="+mj-lt"/>
              <a:buNone/>
            </a:pPr>
            <a:r>
              <a:rPr lang="en-US" sz="4400" dirty="0">
                <a:solidFill>
                  <a:srgbClr val="0000FF"/>
                </a:solidFill>
                <a:effectLst/>
                <a:ea typeface="Aptos" panose="020B0004020202020204" pitchFamily="34" charset="0"/>
                <a:cs typeface="Times New Roman" panose="02020603050405020304" pitchFamily="18" charset="0"/>
              </a:rPr>
              <a:t>2. Give Up The Need </a:t>
            </a:r>
            <a:br>
              <a:rPr lang="en-US" sz="4400" dirty="0">
                <a:solidFill>
                  <a:srgbClr val="0000FF"/>
                </a:solidFill>
                <a:effectLst/>
                <a:ea typeface="Aptos" panose="020B0004020202020204" pitchFamily="34" charset="0"/>
                <a:cs typeface="Times New Roman" panose="02020603050405020304" pitchFamily="18" charset="0"/>
              </a:rPr>
            </a:br>
            <a:r>
              <a:rPr lang="en-US" sz="4400" dirty="0">
                <a:solidFill>
                  <a:srgbClr val="0000FF"/>
                </a:solidFill>
                <a:effectLst/>
                <a:ea typeface="Aptos" panose="020B0004020202020204" pitchFamily="34" charset="0"/>
                <a:cs typeface="Times New Roman" panose="02020603050405020304" pitchFamily="18" charset="0"/>
              </a:rPr>
              <a:t>To Impress Others</a:t>
            </a:r>
            <a:endParaRPr lang="en-US" dirty="0">
              <a:solidFill>
                <a:srgbClr val="0000FF"/>
              </a:solidFill>
            </a:endParaRPr>
          </a:p>
        </p:txBody>
      </p:sp>
      <p:sp>
        <p:nvSpPr>
          <p:cNvPr id="3" name="Content Placeholder 2">
            <a:extLst>
              <a:ext uri="{FF2B5EF4-FFF2-40B4-BE49-F238E27FC236}">
                <a16:creationId xmlns:a16="http://schemas.microsoft.com/office/drawing/2014/main" id="{5B5C77B1-9432-44C5-1024-AE9C3012AC56}"/>
              </a:ext>
            </a:extLst>
          </p:cNvPr>
          <p:cNvSpPr>
            <a:spLocks noGrp="1"/>
          </p:cNvSpPr>
          <p:nvPr>
            <p:ph idx="1"/>
          </p:nvPr>
        </p:nvSpPr>
        <p:spPr/>
        <p:txBody>
          <a:bodyPr/>
          <a:lstStyle/>
          <a:p>
            <a:pPr marL="0" indent="0" algn="ctr">
              <a:lnSpc>
                <a:spcPct val="100000"/>
              </a:lnSpc>
              <a:buNone/>
            </a:pPr>
            <a:r>
              <a:rPr lang="en-US" dirty="0">
                <a:ea typeface="Aptos" panose="020B0004020202020204" pitchFamily="34" charset="0"/>
                <a:cs typeface="Times New Roman" panose="02020603050405020304" pitchFamily="18" charset="0"/>
              </a:rPr>
              <a:t>James 4:4  Adulterers and adulteresses! Do you not know that friendship with the world is enmity with God? Whoever therefore wants to be a friend of the world makes himself an enemy of God.</a:t>
            </a:r>
            <a:endParaRPr lang="en-US" dirty="0"/>
          </a:p>
        </p:txBody>
      </p:sp>
    </p:spTree>
    <p:extLst>
      <p:ext uri="{BB962C8B-B14F-4D97-AF65-F5344CB8AC3E}">
        <p14:creationId xmlns:p14="http://schemas.microsoft.com/office/powerpoint/2010/main" val="182034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14C9-0A35-0277-FE8D-9D611CFAB5EB}"/>
              </a:ext>
            </a:extLst>
          </p:cNvPr>
          <p:cNvSpPr>
            <a:spLocks noGrp="1"/>
          </p:cNvSpPr>
          <p:nvPr>
            <p:ph type="title"/>
          </p:nvPr>
        </p:nvSpPr>
        <p:spPr/>
        <p:txBody>
          <a:bodyPr>
            <a:normAutofit fontScale="90000"/>
          </a:bodyPr>
          <a:lstStyle/>
          <a:p>
            <a:pPr marL="0" marR="0" lvl="0" indent="0">
              <a:lnSpc>
                <a:spcPct val="95000"/>
              </a:lnSpc>
              <a:spcBef>
                <a:spcPts val="1200"/>
              </a:spcBef>
              <a:spcAft>
                <a:spcPts val="1200"/>
              </a:spcAft>
              <a:buFont typeface="+mj-lt"/>
              <a:buNone/>
            </a:pPr>
            <a:r>
              <a:rPr lang="en-US" sz="4400" dirty="0">
                <a:solidFill>
                  <a:srgbClr val="0000FF"/>
                </a:solidFill>
                <a:effectLst/>
                <a:ea typeface="Aptos" panose="020B0004020202020204" pitchFamily="34" charset="0"/>
                <a:cs typeface="Times New Roman" panose="02020603050405020304" pitchFamily="18" charset="0"/>
              </a:rPr>
              <a:t>3. Give Up The Need </a:t>
            </a:r>
            <a:br>
              <a:rPr lang="en-US" sz="4400" dirty="0">
                <a:solidFill>
                  <a:srgbClr val="0000FF"/>
                </a:solidFill>
                <a:effectLst/>
                <a:ea typeface="Aptos" panose="020B0004020202020204" pitchFamily="34" charset="0"/>
                <a:cs typeface="Times New Roman" panose="02020603050405020304" pitchFamily="18" charset="0"/>
              </a:rPr>
            </a:br>
            <a:r>
              <a:rPr lang="en-US" sz="4400" dirty="0">
                <a:solidFill>
                  <a:srgbClr val="0000FF"/>
                </a:solidFill>
                <a:effectLst/>
                <a:ea typeface="Aptos" panose="020B0004020202020204" pitchFamily="34" charset="0"/>
                <a:cs typeface="Times New Roman" panose="02020603050405020304" pitchFamily="18" charset="0"/>
              </a:rPr>
              <a:t>To Always Be Right</a:t>
            </a:r>
            <a:endParaRPr lang="en-US" dirty="0">
              <a:solidFill>
                <a:srgbClr val="0000FF"/>
              </a:solidFill>
            </a:endParaRPr>
          </a:p>
        </p:txBody>
      </p:sp>
      <p:sp>
        <p:nvSpPr>
          <p:cNvPr id="3" name="Content Placeholder 2">
            <a:extLst>
              <a:ext uri="{FF2B5EF4-FFF2-40B4-BE49-F238E27FC236}">
                <a16:creationId xmlns:a16="http://schemas.microsoft.com/office/drawing/2014/main" id="{4F17385D-23C6-D2BD-9852-DE991C723FAA}"/>
              </a:ext>
            </a:extLst>
          </p:cNvPr>
          <p:cNvSpPr>
            <a:spLocks noGrp="1"/>
          </p:cNvSpPr>
          <p:nvPr>
            <p:ph idx="1"/>
          </p:nvPr>
        </p:nvSpPr>
        <p:spPr/>
        <p:txBody>
          <a:bodyPr/>
          <a:lstStyle/>
          <a:p>
            <a:pPr marL="0" indent="0" algn="ctr">
              <a:lnSpc>
                <a:spcPct val="100000"/>
              </a:lnSpc>
              <a:buNone/>
            </a:pPr>
            <a:r>
              <a:rPr lang="en-US" dirty="0">
                <a:ea typeface="Aptos" panose="020B0004020202020204" pitchFamily="34" charset="0"/>
                <a:cs typeface="Times New Roman" panose="02020603050405020304" pitchFamily="18" charset="0"/>
              </a:rPr>
              <a:t>1 Peter 5:5  Likewise you younger people, submit yourselves to your elders. Yes, all of you be submissive to one another, and be clothed with humility, for “God resists the proud, But gives grace to the humble.”</a:t>
            </a:r>
            <a:endParaRPr lang="en-US" dirty="0"/>
          </a:p>
        </p:txBody>
      </p:sp>
    </p:spTree>
    <p:extLst>
      <p:ext uri="{BB962C8B-B14F-4D97-AF65-F5344CB8AC3E}">
        <p14:creationId xmlns:p14="http://schemas.microsoft.com/office/powerpoint/2010/main" val="180705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2DDBE-E6CF-F5E7-4E8E-A42C76D2937B}"/>
              </a:ext>
            </a:extLst>
          </p:cNvPr>
          <p:cNvSpPr>
            <a:spLocks noGrp="1"/>
          </p:cNvSpPr>
          <p:nvPr>
            <p:ph type="title"/>
          </p:nvPr>
        </p:nvSpPr>
        <p:spPr/>
        <p:txBody>
          <a:bodyPr>
            <a:normAutofit/>
          </a:bodyPr>
          <a:lstStyle/>
          <a:p>
            <a:pPr marL="0" marR="0" lvl="0" indent="0">
              <a:lnSpc>
                <a:spcPct val="95000"/>
              </a:lnSpc>
              <a:spcBef>
                <a:spcPts val="1200"/>
              </a:spcBef>
              <a:spcAft>
                <a:spcPts val="1200"/>
              </a:spcAft>
              <a:buFont typeface="+mj-lt"/>
              <a:buNone/>
            </a:pPr>
            <a:r>
              <a:rPr lang="en-US" sz="4400" dirty="0">
                <a:solidFill>
                  <a:srgbClr val="0000FF"/>
                </a:solidFill>
                <a:effectLst/>
                <a:ea typeface="Aptos" panose="020B0004020202020204" pitchFamily="34" charset="0"/>
                <a:cs typeface="Times New Roman" panose="02020603050405020304" pitchFamily="18" charset="0"/>
              </a:rPr>
              <a:t>4. Give Up Dwelling On The Past</a:t>
            </a:r>
            <a:endParaRPr lang="en-US" dirty="0">
              <a:solidFill>
                <a:srgbClr val="0000FF"/>
              </a:solidFill>
            </a:endParaRPr>
          </a:p>
        </p:txBody>
      </p:sp>
      <p:sp>
        <p:nvSpPr>
          <p:cNvPr id="3" name="Content Placeholder 2">
            <a:extLst>
              <a:ext uri="{FF2B5EF4-FFF2-40B4-BE49-F238E27FC236}">
                <a16:creationId xmlns:a16="http://schemas.microsoft.com/office/drawing/2014/main" id="{552823C2-3240-399E-2CFB-914C7607C854}"/>
              </a:ext>
            </a:extLst>
          </p:cNvPr>
          <p:cNvSpPr>
            <a:spLocks noGrp="1"/>
          </p:cNvSpPr>
          <p:nvPr>
            <p:ph idx="1"/>
          </p:nvPr>
        </p:nvSpPr>
        <p:spPr/>
        <p:txBody>
          <a:bodyPr/>
          <a:lstStyle/>
          <a:p>
            <a:pPr marL="0" indent="0" algn="ctr">
              <a:lnSpc>
                <a:spcPct val="100000"/>
              </a:lnSpc>
              <a:buNone/>
            </a:pPr>
            <a:r>
              <a:rPr lang="en-US" dirty="0">
                <a:ea typeface="Aptos" panose="020B0004020202020204" pitchFamily="34" charset="0"/>
                <a:cs typeface="Times New Roman" panose="02020603050405020304" pitchFamily="18" charset="0"/>
              </a:rPr>
              <a:t>Philippians 3:13–14  Brethren, I do not count myself to have apprehended; but one thing I do, forgetting those things which are behind and reaching forward to those things which are ahead, </a:t>
            </a:r>
            <a:r>
              <a:rPr lang="en-US" baseline="30000" dirty="0">
                <a:ea typeface="Aptos" panose="020B0004020202020204" pitchFamily="34" charset="0"/>
                <a:cs typeface="Times New Roman" panose="02020603050405020304" pitchFamily="18" charset="0"/>
              </a:rPr>
              <a:t>14</a:t>
            </a:r>
            <a:r>
              <a:rPr lang="en-US" dirty="0">
                <a:ea typeface="Aptos" panose="020B0004020202020204" pitchFamily="34" charset="0"/>
                <a:cs typeface="Times New Roman" panose="02020603050405020304" pitchFamily="18" charset="0"/>
              </a:rPr>
              <a:t> I press toward the goal for the prize of the upward call of God in Christ Jesus.</a:t>
            </a:r>
            <a:endParaRPr lang="en-US" dirty="0"/>
          </a:p>
        </p:txBody>
      </p:sp>
    </p:spTree>
    <p:extLst>
      <p:ext uri="{BB962C8B-B14F-4D97-AF65-F5344CB8AC3E}">
        <p14:creationId xmlns:p14="http://schemas.microsoft.com/office/powerpoint/2010/main" val="325011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3C177-DBE7-C921-D2B5-FF9D1FE58D82}"/>
              </a:ext>
            </a:extLst>
          </p:cNvPr>
          <p:cNvSpPr>
            <a:spLocks noGrp="1"/>
          </p:cNvSpPr>
          <p:nvPr>
            <p:ph type="title"/>
          </p:nvPr>
        </p:nvSpPr>
        <p:spPr/>
        <p:txBody>
          <a:bodyPr>
            <a:normAutofit/>
          </a:bodyPr>
          <a:lstStyle/>
          <a:p>
            <a:pPr marL="0" marR="0" lvl="0" indent="0">
              <a:lnSpc>
                <a:spcPct val="95000"/>
              </a:lnSpc>
              <a:spcBef>
                <a:spcPts val="1200"/>
              </a:spcBef>
              <a:spcAft>
                <a:spcPts val="1200"/>
              </a:spcAft>
              <a:buFont typeface="+mj-lt"/>
              <a:buNone/>
            </a:pPr>
            <a:r>
              <a:rPr lang="en-US" sz="4400" dirty="0">
                <a:solidFill>
                  <a:srgbClr val="0000FF"/>
                </a:solidFill>
                <a:effectLst/>
                <a:ea typeface="Aptos" panose="020B0004020202020204" pitchFamily="34" charset="0"/>
                <a:cs typeface="Times New Roman" panose="02020603050405020304" pitchFamily="18" charset="0"/>
              </a:rPr>
              <a:t>5. Give Up Resistance To Change</a:t>
            </a:r>
            <a:endParaRPr lang="en-US" dirty="0">
              <a:solidFill>
                <a:srgbClr val="0000FF"/>
              </a:solidFill>
            </a:endParaRPr>
          </a:p>
        </p:txBody>
      </p:sp>
      <p:sp>
        <p:nvSpPr>
          <p:cNvPr id="3" name="Content Placeholder 2">
            <a:extLst>
              <a:ext uri="{FF2B5EF4-FFF2-40B4-BE49-F238E27FC236}">
                <a16:creationId xmlns:a16="http://schemas.microsoft.com/office/drawing/2014/main" id="{F41359C8-AEB0-09C3-6E21-AF57A231D332}"/>
              </a:ext>
            </a:extLst>
          </p:cNvPr>
          <p:cNvSpPr>
            <a:spLocks noGrp="1"/>
          </p:cNvSpPr>
          <p:nvPr>
            <p:ph idx="1"/>
          </p:nvPr>
        </p:nvSpPr>
        <p:spPr/>
        <p:txBody>
          <a:bodyPr/>
          <a:lstStyle/>
          <a:p>
            <a:pPr marL="0" indent="0" algn="ctr">
              <a:lnSpc>
                <a:spcPct val="100000"/>
              </a:lnSpc>
              <a:buNone/>
            </a:pPr>
            <a:r>
              <a:rPr lang="en-US" dirty="0">
                <a:ea typeface="Aptos" panose="020B0004020202020204" pitchFamily="34" charset="0"/>
                <a:cs typeface="Times New Roman" panose="02020603050405020304" pitchFamily="18" charset="0"/>
              </a:rPr>
              <a:t>Acts 3:19  Repent therefore and be converted, that your sins may be blotted out, so that times of refreshing may come from the presence of the Lord.</a:t>
            </a:r>
            <a:endParaRPr lang="en-US" dirty="0"/>
          </a:p>
        </p:txBody>
      </p:sp>
    </p:spTree>
    <p:extLst>
      <p:ext uri="{BB962C8B-B14F-4D97-AF65-F5344CB8AC3E}">
        <p14:creationId xmlns:p14="http://schemas.microsoft.com/office/powerpoint/2010/main" val="416125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5076-9689-98F8-4FFE-AE02346131B3}"/>
              </a:ext>
            </a:extLst>
          </p:cNvPr>
          <p:cNvSpPr>
            <a:spLocks noGrp="1"/>
          </p:cNvSpPr>
          <p:nvPr>
            <p:ph type="title"/>
          </p:nvPr>
        </p:nvSpPr>
        <p:spPr/>
        <p:txBody>
          <a:bodyPr>
            <a:normAutofit/>
          </a:bodyPr>
          <a:lstStyle/>
          <a:p>
            <a:pPr marL="0" marR="0" lvl="0" indent="0">
              <a:lnSpc>
                <a:spcPct val="95000"/>
              </a:lnSpc>
              <a:spcBef>
                <a:spcPts val="1200"/>
              </a:spcBef>
              <a:spcAft>
                <a:spcPts val="1200"/>
              </a:spcAft>
              <a:buFont typeface="+mj-lt"/>
              <a:buNone/>
            </a:pPr>
            <a:r>
              <a:rPr lang="en-US" sz="4400" dirty="0">
                <a:solidFill>
                  <a:srgbClr val="0000FF"/>
                </a:solidFill>
                <a:effectLst/>
                <a:ea typeface="Aptos" panose="020B0004020202020204" pitchFamily="34" charset="0"/>
                <a:cs typeface="Times New Roman" panose="02020603050405020304" pitchFamily="18" charset="0"/>
              </a:rPr>
              <a:t>6. Give Up Negative Self-talk</a:t>
            </a:r>
            <a:endParaRPr lang="en-US" dirty="0">
              <a:solidFill>
                <a:srgbClr val="0000FF"/>
              </a:solidFill>
            </a:endParaRPr>
          </a:p>
        </p:txBody>
      </p:sp>
      <p:sp>
        <p:nvSpPr>
          <p:cNvPr id="3" name="Content Placeholder 2">
            <a:extLst>
              <a:ext uri="{FF2B5EF4-FFF2-40B4-BE49-F238E27FC236}">
                <a16:creationId xmlns:a16="http://schemas.microsoft.com/office/drawing/2014/main" id="{727549C9-8CA3-15C3-672E-C535BFDA4207}"/>
              </a:ext>
            </a:extLst>
          </p:cNvPr>
          <p:cNvSpPr>
            <a:spLocks noGrp="1"/>
          </p:cNvSpPr>
          <p:nvPr>
            <p:ph idx="1"/>
          </p:nvPr>
        </p:nvSpPr>
        <p:spPr/>
        <p:txBody>
          <a:bodyPr/>
          <a:lstStyle/>
          <a:p>
            <a:pPr marL="0" indent="0" algn="ctr">
              <a:lnSpc>
                <a:spcPct val="100000"/>
              </a:lnSpc>
              <a:buNone/>
            </a:pPr>
            <a:r>
              <a:rPr lang="en-US" dirty="0">
                <a:ea typeface="Aptos" panose="020B0004020202020204" pitchFamily="34" charset="0"/>
                <a:cs typeface="Times New Roman" panose="02020603050405020304" pitchFamily="18" charset="0"/>
              </a:rPr>
              <a:t>Philippians 4:8  Finally, brethren, whatever things are true, whatever things are noble, whatever things are just, whatever things are pure, whatever things are lovely, whatever things are of good report, if there is any virtue and if there is anything praiseworthy—meditate on these things.</a:t>
            </a:r>
            <a:endParaRPr lang="en-US" dirty="0"/>
          </a:p>
        </p:txBody>
      </p:sp>
    </p:spTree>
    <p:extLst>
      <p:ext uri="{BB962C8B-B14F-4D97-AF65-F5344CB8AC3E}">
        <p14:creationId xmlns:p14="http://schemas.microsoft.com/office/powerpoint/2010/main" val="27573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BD56-210D-0380-3412-5D94E3EDFF13}"/>
              </a:ext>
            </a:extLst>
          </p:cNvPr>
          <p:cNvSpPr>
            <a:spLocks noGrp="1"/>
          </p:cNvSpPr>
          <p:nvPr>
            <p:ph type="title"/>
          </p:nvPr>
        </p:nvSpPr>
        <p:spPr/>
        <p:txBody>
          <a:bodyPr>
            <a:normAutofit/>
          </a:bodyPr>
          <a:lstStyle/>
          <a:p>
            <a:pPr marL="0" marR="0" lvl="0" indent="0">
              <a:lnSpc>
                <a:spcPct val="95000"/>
              </a:lnSpc>
              <a:spcBef>
                <a:spcPts val="1200"/>
              </a:spcBef>
              <a:spcAft>
                <a:spcPts val="1200"/>
              </a:spcAft>
              <a:buFont typeface="+mj-lt"/>
              <a:buNone/>
            </a:pPr>
            <a:r>
              <a:rPr lang="en-US" sz="4400" dirty="0">
                <a:solidFill>
                  <a:srgbClr val="0000FF"/>
                </a:solidFill>
                <a:effectLst/>
                <a:ea typeface="Aptos" panose="020B0004020202020204" pitchFamily="34" charset="0"/>
                <a:cs typeface="Times New Roman" panose="02020603050405020304" pitchFamily="18" charset="0"/>
              </a:rPr>
              <a:t>7. Give Up Limiting Beliefs</a:t>
            </a:r>
            <a:endParaRPr lang="en-US" dirty="0">
              <a:solidFill>
                <a:srgbClr val="0000FF"/>
              </a:solidFill>
            </a:endParaRPr>
          </a:p>
        </p:txBody>
      </p:sp>
      <p:sp>
        <p:nvSpPr>
          <p:cNvPr id="3" name="Content Placeholder 2">
            <a:extLst>
              <a:ext uri="{FF2B5EF4-FFF2-40B4-BE49-F238E27FC236}">
                <a16:creationId xmlns:a16="http://schemas.microsoft.com/office/drawing/2014/main" id="{C3A94140-B6E1-EF4F-A6EC-A66F84D6AF5A}"/>
              </a:ext>
            </a:extLst>
          </p:cNvPr>
          <p:cNvSpPr>
            <a:spLocks noGrp="1"/>
          </p:cNvSpPr>
          <p:nvPr>
            <p:ph idx="1"/>
          </p:nvPr>
        </p:nvSpPr>
        <p:spPr/>
        <p:txBody>
          <a:bodyPr/>
          <a:lstStyle/>
          <a:p>
            <a:pPr marL="0" indent="0" algn="ctr">
              <a:lnSpc>
                <a:spcPct val="100000"/>
              </a:lnSpc>
              <a:buNone/>
            </a:pPr>
            <a:r>
              <a:rPr lang="en-US" dirty="0">
                <a:ea typeface="Aptos" panose="020B0004020202020204" pitchFamily="34" charset="0"/>
                <a:cs typeface="Times New Roman" panose="02020603050405020304" pitchFamily="18" charset="0"/>
              </a:rPr>
              <a:t>1 Timothy 1:12–13  And I thank Christ Jesus our Lord who has enabled me, because He counted me faithful, putting me into the ministry, </a:t>
            </a:r>
            <a:r>
              <a:rPr lang="en-US" baseline="30000" dirty="0">
                <a:ea typeface="Aptos" panose="020B0004020202020204" pitchFamily="34" charset="0"/>
                <a:cs typeface="Times New Roman" panose="02020603050405020304" pitchFamily="18" charset="0"/>
              </a:rPr>
              <a:t>13</a:t>
            </a:r>
            <a:r>
              <a:rPr lang="en-US" dirty="0">
                <a:ea typeface="Aptos" panose="020B0004020202020204" pitchFamily="34" charset="0"/>
                <a:cs typeface="Times New Roman" panose="02020603050405020304" pitchFamily="18" charset="0"/>
              </a:rPr>
              <a:t> although I was formerly a blasphemer, a persecutor, and an insolent man; but I obtained mercy because I did it ignorantly in unbelief.</a:t>
            </a:r>
            <a:endParaRPr lang="en-US" dirty="0"/>
          </a:p>
        </p:txBody>
      </p:sp>
    </p:spTree>
    <p:extLst>
      <p:ext uri="{BB962C8B-B14F-4D97-AF65-F5344CB8AC3E}">
        <p14:creationId xmlns:p14="http://schemas.microsoft.com/office/powerpoint/2010/main" val="347198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B06B9-1D87-26AC-5E34-14E78D210FFC}"/>
              </a:ext>
            </a:extLst>
          </p:cNvPr>
          <p:cNvSpPr>
            <a:spLocks noGrp="1"/>
          </p:cNvSpPr>
          <p:nvPr>
            <p:ph type="title"/>
          </p:nvPr>
        </p:nvSpPr>
        <p:spPr/>
        <p:txBody>
          <a:bodyPr>
            <a:normAutofit/>
          </a:bodyPr>
          <a:lstStyle/>
          <a:p>
            <a:pPr marL="0" marR="0" lvl="0" indent="0">
              <a:lnSpc>
                <a:spcPct val="95000"/>
              </a:lnSpc>
              <a:spcBef>
                <a:spcPts val="1200"/>
              </a:spcBef>
              <a:spcAft>
                <a:spcPts val="1200"/>
              </a:spcAft>
              <a:buFont typeface="+mj-lt"/>
              <a:buNone/>
            </a:pPr>
            <a:r>
              <a:rPr lang="en-US" sz="4400" dirty="0">
                <a:solidFill>
                  <a:srgbClr val="0000FF"/>
                </a:solidFill>
                <a:effectLst/>
                <a:ea typeface="Aptos" panose="020B0004020202020204" pitchFamily="34" charset="0"/>
                <a:cs typeface="Times New Roman" panose="02020603050405020304" pitchFamily="18" charset="0"/>
              </a:rPr>
              <a:t>8. Give Up Blaming Others</a:t>
            </a:r>
            <a:endParaRPr lang="en-US" dirty="0">
              <a:solidFill>
                <a:srgbClr val="0000FF"/>
              </a:solidFill>
            </a:endParaRPr>
          </a:p>
        </p:txBody>
      </p:sp>
      <p:sp>
        <p:nvSpPr>
          <p:cNvPr id="3" name="Content Placeholder 2">
            <a:extLst>
              <a:ext uri="{FF2B5EF4-FFF2-40B4-BE49-F238E27FC236}">
                <a16:creationId xmlns:a16="http://schemas.microsoft.com/office/drawing/2014/main" id="{DF35511E-03BB-19D8-D700-D0E0FE09B719}"/>
              </a:ext>
            </a:extLst>
          </p:cNvPr>
          <p:cNvSpPr>
            <a:spLocks noGrp="1"/>
          </p:cNvSpPr>
          <p:nvPr>
            <p:ph idx="1"/>
          </p:nvPr>
        </p:nvSpPr>
        <p:spPr/>
        <p:txBody>
          <a:bodyPr/>
          <a:lstStyle/>
          <a:p>
            <a:pPr marL="0" indent="0" algn="ctr">
              <a:lnSpc>
                <a:spcPct val="100000"/>
              </a:lnSpc>
              <a:buNone/>
            </a:pPr>
            <a:r>
              <a:rPr lang="en-US" dirty="0">
                <a:ea typeface="Aptos" panose="020B0004020202020204" pitchFamily="34" charset="0"/>
                <a:cs typeface="Times New Roman" panose="02020603050405020304" pitchFamily="18" charset="0"/>
              </a:rPr>
              <a:t>Genesis 3:11–13  And He said, “Who told you that you were naked? Have you eaten from the tree of which I commanded you that you should not eat?” </a:t>
            </a:r>
            <a:r>
              <a:rPr lang="en-US" baseline="30000" dirty="0">
                <a:ea typeface="Aptos" panose="020B0004020202020204" pitchFamily="34" charset="0"/>
                <a:cs typeface="Times New Roman" panose="02020603050405020304" pitchFamily="18" charset="0"/>
              </a:rPr>
              <a:t>12</a:t>
            </a:r>
            <a:r>
              <a:rPr lang="en-US" dirty="0">
                <a:ea typeface="Aptos" panose="020B0004020202020204" pitchFamily="34" charset="0"/>
                <a:cs typeface="Times New Roman" panose="02020603050405020304" pitchFamily="18" charset="0"/>
              </a:rPr>
              <a:t> Then the man said, “The woman whom You gave to be with me, she gave me of the tree, and I ate.” </a:t>
            </a:r>
            <a:r>
              <a:rPr lang="en-US" baseline="30000" dirty="0">
                <a:ea typeface="Aptos" panose="020B0004020202020204" pitchFamily="34" charset="0"/>
                <a:cs typeface="Times New Roman" panose="02020603050405020304" pitchFamily="18" charset="0"/>
              </a:rPr>
              <a:t>13</a:t>
            </a:r>
            <a:r>
              <a:rPr lang="en-US" dirty="0">
                <a:ea typeface="Aptos" panose="020B0004020202020204" pitchFamily="34" charset="0"/>
                <a:cs typeface="Times New Roman" panose="02020603050405020304" pitchFamily="18" charset="0"/>
              </a:rPr>
              <a:t> And the LORD God said to the woman, “What is this you have done?” The woman said, “The serpent deceived me, and I ate.”</a:t>
            </a:r>
            <a:endParaRPr lang="en-US" dirty="0"/>
          </a:p>
        </p:txBody>
      </p:sp>
    </p:spTree>
    <p:extLst>
      <p:ext uri="{BB962C8B-B14F-4D97-AF65-F5344CB8AC3E}">
        <p14:creationId xmlns:p14="http://schemas.microsoft.com/office/powerpoint/2010/main" val="174952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7882-35C4-D3CA-D30F-2D6771ECEA40}"/>
              </a:ext>
            </a:extLst>
          </p:cNvPr>
          <p:cNvSpPr>
            <a:spLocks noGrp="1"/>
          </p:cNvSpPr>
          <p:nvPr>
            <p:ph type="title"/>
          </p:nvPr>
        </p:nvSpPr>
        <p:spPr/>
        <p:txBody>
          <a:bodyPr>
            <a:normAutofit/>
          </a:bodyPr>
          <a:lstStyle/>
          <a:p>
            <a:r>
              <a:rPr lang="en-US" sz="4400" dirty="0">
                <a:solidFill>
                  <a:srgbClr val="0000FF"/>
                </a:solidFill>
                <a:effectLst/>
                <a:ea typeface="Aptos" panose="020B0004020202020204" pitchFamily="34" charset="0"/>
                <a:cs typeface="Times New Roman" panose="02020603050405020304" pitchFamily="18" charset="0"/>
              </a:rPr>
              <a:t>9. Give Up Complaining</a:t>
            </a:r>
            <a:endParaRPr lang="en-US" dirty="0">
              <a:solidFill>
                <a:srgbClr val="0000FF"/>
              </a:solidFill>
            </a:endParaRPr>
          </a:p>
        </p:txBody>
      </p:sp>
      <p:sp>
        <p:nvSpPr>
          <p:cNvPr id="3" name="Content Placeholder 2">
            <a:extLst>
              <a:ext uri="{FF2B5EF4-FFF2-40B4-BE49-F238E27FC236}">
                <a16:creationId xmlns:a16="http://schemas.microsoft.com/office/drawing/2014/main" id="{187D475B-A10F-F334-8A98-04217084AFD9}"/>
              </a:ext>
            </a:extLst>
          </p:cNvPr>
          <p:cNvSpPr>
            <a:spLocks noGrp="1"/>
          </p:cNvSpPr>
          <p:nvPr>
            <p:ph idx="1"/>
          </p:nvPr>
        </p:nvSpPr>
        <p:spPr/>
        <p:txBody>
          <a:bodyPr>
            <a:normAutofit fontScale="92500"/>
          </a:bodyPr>
          <a:lstStyle/>
          <a:p>
            <a:pPr marL="0" indent="0" algn="ctr">
              <a:buNone/>
            </a:pPr>
            <a:r>
              <a:rPr lang="en-US" dirty="0">
                <a:ea typeface="Aptos" panose="020B0004020202020204" pitchFamily="34" charset="0"/>
                <a:cs typeface="Times New Roman" panose="02020603050405020304" pitchFamily="18" charset="0"/>
              </a:rPr>
              <a:t>1 Corinthians 10:7–11  And do not become idolaters as were some of them. As it is written, “The people sat down to eat and drink, and rose up to play.” </a:t>
            </a:r>
            <a:r>
              <a:rPr lang="en-US" baseline="30000" dirty="0">
                <a:ea typeface="Aptos" panose="020B0004020202020204" pitchFamily="34" charset="0"/>
                <a:cs typeface="Times New Roman" panose="02020603050405020304" pitchFamily="18" charset="0"/>
              </a:rPr>
              <a:t>8</a:t>
            </a:r>
            <a:r>
              <a:rPr lang="en-US" dirty="0">
                <a:ea typeface="Aptos" panose="020B0004020202020204" pitchFamily="34" charset="0"/>
                <a:cs typeface="Times New Roman" panose="02020603050405020304" pitchFamily="18" charset="0"/>
              </a:rPr>
              <a:t> Nor let us commit sexual immorality, as some of them did, and in one day twenty-three thousand fell; </a:t>
            </a:r>
            <a:r>
              <a:rPr lang="en-US" baseline="30000" dirty="0">
                <a:ea typeface="Aptos" panose="020B0004020202020204" pitchFamily="34" charset="0"/>
                <a:cs typeface="Times New Roman" panose="02020603050405020304" pitchFamily="18" charset="0"/>
              </a:rPr>
              <a:t>9</a:t>
            </a:r>
            <a:r>
              <a:rPr lang="en-US" dirty="0">
                <a:ea typeface="Aptos" panose="020B0004020202020204" pitchFamily="34" charset="0"/>
                <a:cs typeface="Times New Roman" panose="02020603050405020304" pitchFamily="18" charset="0"/>
              </a:rPr>
              <a:t> nor let us tempt Christ, as some of them also tempted, and were destroyed by serpents; </a:t>
            </a:r>
            <a:r>
              <a:rPr lang="en-US" baseline="30000" dirty="0">
                <a:ea typeface="Aptos" panose="020B0004020202020204" pitchFamily="34" charset="0"/>
                <a:cs typeface="Times New Roman" panose="02020603050405020304" pitchFamily="18" charset="0"/>
              </a:rPr>
              <a:t>10</a:t>
            </a:r>
            <a:r>
              <a:rPr lang="en-US" dirty="0">
                <a:ea typeface="Aptos" panose="020B0004020202020204" pitchFamily="34" charset="0"/>
                <a:cs typeface="Times New Roman" panose="02020603050405020304" pitchFamily="18" charset="0"/>
              </a:rPr>
              <a:t> nor complain, as some of them also complained, and were destroyed by the destroyer. </a:t>
            </a:r>
            <a:r>
              <a:rPr lang="en-US" baseline="30000" dirty="0">
                <a:ea typeface="Aptos" panose="020B0004020202020204" pitchFamily="34" charset="0"/>
                <a:cs typeface="Times New Roman" panose="02020603050405020304" pitchFamily="18" charset="0"/>
              </a:rPr>
              <a:t>11</a:t>
            </a:r>
            <a:r>
              <a:rPr lang="en-US" dirty="0">
                <a:ea typeface="Aptos" panose="020B0004020202020204" pitchFamily="34" charset="0"/>
                <a:cs typeface="Times New Roman" panose="02020603050405020304" pitchFamily="18" charset="0"/>
              </a:rPr>
              <a:t> Now all these things happened to them as examples, and they were written for our admonition, upon whom the ends of the ages have come.</a:t>
            </a:r>
            <a:endParaRPr lang="en-US" dirty="0"/>
          </a:p>
        </p:txBody>
      </p:sp>
    </p:spTree>
    <p:extLst>
      <p:ext uri="{BB962C8B-B14F-4D97-AF65-F5344CB8AC3E}">
        <p14:creationId xmlns:p14="http://schemas.microsoft.com/office/powerpoint/2010/main" val="32686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FF84-5D44-25C1-6C9A-559C61EB7FCC}"/>
              </a:ext>
            </a:extLst>
          </p:cNvPr>
          <p:cNvSpPr>
            <a:spLocks noGrp="1"/>
          </p:cNvSpPr>
          <p:nvPr>
            <p:ph type="title"/>
          </p:nvPr>
        </p:nvSpPr>
        <p:spPr/>
        <p:txBody>
          <a:bodyPr>
            <a:normAutofit/>
          </a:bodyPr>
          <a:lstStyle/>
          <a:p>
            <a:pPr marL="0" marR="0">
              <a:lnSpc>
                <a:spcPct val="95000"/>
              </a:lnSpc>
              <a:buNone/>
            </a:pPr>
            <a:r>
              <a:rPr lang="en-US" sz="4400" b="1"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HAVE YOU GIVEN UP…</a:t>
            </a:r>
            <a:endParaRPr lang="en-US" sz="44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ADB3392-C9AF-BBE0-81FB-D76A147E7705}"/>
              </a:ext>
            </a:extLst>
          </p:cNvPr>
          <p:cNvSpPr>
            <a:spLocks noGrp="1"/>
          </p:cNvSpPr>
          <p:nvPr>
            <p:ph idx="1"/>
          </p:nvPr>
        </p:nvSpPr>
        <p:spPr>
          <a:xfrm>
            <a:off x="157655" y="1325563"/>
            <a:ext cx="8986345" cy="5574478"/>
          </a:xfrm>
        </p:spPr>
        <p:txBody>
          <a:bodyPr/>
          <a:lstStyle/>
          <a:p>
            <a:pPr marL="457200" marR="0" lvl="0" indent="-457200">
              <a:lnSpc>
                <a:spcPct val="95000"/>
              </a:lnSpc>
              <a:buFont typeface="+mj-lt"/>
              <a:buAutoNum type="arabicPeriod"/>
            </a:pPr>
            <a:r>
              <a:rPr lang="en-US" dirty="0">
                <a:ea typeface="Aptos" panose="020B0004020202020204" pitchFamily="34" charset="0"/>
                <a:cs typeface="Times New Roman" panose="02020603050405020304" pitchFamily="18" charset="0"/>
              </a:rPr>
              <a:t>Give up the need for approval </a:t>
            </a:r>
          </a:p>
          <a:p>
            <a:pPr marL="457200" marR="0" lvl="0" indent="-457200">
              <a:lnSpc>
                <a:spcPct val="95000"/>
              </a:lnSpc>
              <a:buFont typeface="+mj-lt"/>
              <a:buAutoNum type="arabicPeriod"/>
            </a:pPr>
            <a:r>
              <a:rPr lang="en-US" dirty="0">
                <a:ea typeface="Aptos" panose="020B0004020202020204" pitchFamily="34" charset="0"/>
                <a:cs typeface="Times New Roman" panose="02020603050405020304" pitchFamily="18" charset="0"/>
              </a:rPr>
              <a:t>Give up the need to impress others </a:t>
            </a:r>
          </a:p>
          <a:p>
            <a:pPr marL="457200" marR="0" lvl="0" indent="-457200">
              <a:lnSpc>
                <a:spcPct val="95000"/>
              </a:lnSpc>
              <a:buFont typeface="+mj-lt"/>
              <a:buAutoNum type="arabicPeriod"/>
            </a:pPr>
            <a:r>
              <a:rPr lang="en-US" dirty="0">
                <a:ea typeface="Aptos" panose="020B0004020202020204" pitchFamily="34" charset="0"/>
                <a:cs typeface="Times New Roman" panose="02020603050405020304" pitchFamily="18" charset="0"/>
              </a:rPr>
              <a:t>Give up the need to always be right</a:t>
            </a:r>
          </a:p>
          <a:p>
            <a:pPr marL="457200" marR="0" lvl="0" indent="-457200">
              <a:lnSpc>
                <a:spcPct val="95000"/>
              </a:lnSpc>
              <a:buFont typeface="+mj-lt"/>
              <a:buAutoNum type="arabicPeriod"/>
            </a:pPr>
            <a:r>
              <a:rPr lang="en-US" dirty="0">
                <a:ea typeface="Aptos" panose="020B0004020202020204" pitchFamily="34" charset="0"/>
                <a:cs typeface="Times New Roman" panose="02020603050405020304" pitchFamily="18" charset="0"/>
              </a:rPr>
              <a:t>Give up Dwelling on the past </a:t>
            </a:r>
          </a:p>
          <a:p>
            <a:pPr marL="457200" marR="0" lvl="0" indent="-457200">
              <a:lnSpc>
                <a:spcPct val="95000"/>
              </a:lnSpc>
              <a:buFont typeface="+mj-lt"/>
              <a:buAutoNum type="arabicPeriod"/>
            </a:pPr>
            <a:r>
              <a:rPr lang="en-US" dirty="0">
                <a:ea typeface="Aptos" panose="020B0004020202020204" pitchFamily="34" charset="0"/>
                <a:cs typeface="Times New Roman" panose="02020603050405020304" pitchFamily="18" charset="0"/>
              </a:rPr>
              <a:t>Give up Resistance to change</a:t>
            </a:r>
          </a:p>
          <a:p>
            <a:pPr marL="457200" marR="0" lvl="0" indent="-457200">
              <a:lnSpc>
                <a:spcPct val="95000"/>
              </a:lnSpc>
              <a:buFont typeface="+mj-lt"/>
              <a:buAutoNum type="arabicPeriod"/>
            </a:pPr>
            <a:r>
              <a:rPr lang="en-US" dirty="0">
                <a:ea typeface="Aptos" panose="020B0004020202020204" pitchFamily="34" charset="0"/>
                <a:cs typeface="Times New Roman" panose="02020603050405020304" pitchFamily="18" charset="0"/>
              </a:rPr>
              <a:t>Give up Negative self-talk </a:t>
            </a:r>
          </a:p>
          <a:p>
            <a:pPr marL="457200" marR="0" lvl="0" indent="-457200">
              <a:lnSpc>
                <a:spcPct val="95000"/>
              </a:lnSpc>
              <a:buFont typeface="+mj-lt"/>
              <a:buAutoNum type="arabicPeriod"/>
            </a:pPr>
            <a:r>
              <a:rPr lang="en-US" dirty="0">
                <a:ea typeface="Aptos" panose="020B0004020202020204" pitchFamily="34" charset="0"/>
                <a:cs typeface="Times New Roman" panose="02020603050405020304" pitchFamily="18" charset="0"/>
              </a:rPr>
              <a:t>Give up Limiting beliefs </a:t>
            </a:r>
          </a:p>
          <a:p>
            <a:pPr marL="457200" marR="0" lvl="0" indent="-457200">
              <a:lnSpc>
                <a:spcPct val="95000"/>
              </a:lnSpc>
              <a:buFont typeface="+mj-lt"/>
              <a:buAutoNum type="arabicPeriod"/>
            </a:pPr>
            <a:r>
              <a:rPr lang="en-US" dirty="0">
                <a:ea typeface="Aptos" panose="020B0004020202020204" pitchFamily="34" charset="0"/>
                <a:cs typeface="Times New Roman" panose="02020603050405020304" pitchFamily="18" charset="0"/>
              </a:rPr>
              <a:t>Give up Blaming others </a:t>
            </a:r>
          </a:p>
          <a:p>
            <a:pPr marL="457200" marR="0" lvl="0" indent="-457200">
              <a:lnSpc>
                <a:spcPct val="95000"/>
              </a:lnSpc>
              <a:buFont typeface="+mj-lt"/>
              <a:buAutoNum type="arabicPeriod"/>
            </a:pPr>
            <a:r>
              <a:rPr lang="en-US" dirty="0">
                <a:ea typeface="Aptos" panose="020B0004020202020204" pitchFamily="34" charset="0"/>
                <a:cs typeface="Times New Roman" panose="02020603050405020304" pitchFamily="18" charset="0"/>
              </a:rPr>
              <a:t>Give up Complaining</a:t>
            </a:r>
          </a:p>
          <a:p>
            <a:pPr marL="457200" marR="0" lvl="0" indent="-457200">
              <a:lnSpc>
                <a:spcPct val="95000"/>
              </a:lnSpc>
              <a:buFont typeface="+mj-lt"/>
              <a:buAutoNum type="arabicPeriod"/>
            </a:pPr>
            <a:r>
              <a:rPr lang="en-US" dirty="0">
                <a:ea typeface="Aptos" panose="020B0004020202020204" pitchFamily="34" charset="0"/>
                <a:cs typeface="Times New Roman" panose="02020603050405020304" pitchFamily="18" charset="0"/>
              </a:rPr>
              <a:t>Romans 14:22b  Happy is he who does not condemn himself in what he approves.</a:t>
            </a:r>
            <a:endParaRPr lang="en-US" dirty="0"/>
          </a:p>
          <a:p>
            <a:endParaRPr lang="en-US" dirty="0"/>
          </a:p>
        </p:txBody>
      </p:sp>
    </p:spTree>
    <p:extLst>
      <p:ext uri="{BB962C8B-B14F-4D97-AF65-F5344CB8AC3E}">
        <p14:creationId xmlns:p14="http://schemas.microsoft.com/office/powerpoint/2010/main" val="292039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75685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F0E03"/>
        </a:solidFill>
        <a:effectLst/>
      </p:bgPr>
    </p:bg>
    <p:spTree>
      <p:nvGrpSpPr>
        <p:cNvPr id="1" name=""/>
        <p:cNvGrpSpPr/>
        <p:nvPr/>
      </p:nvGrpSpPr>
      <p:grpSpPr>
        <a:xfrm>
          <a:off x="0" y="0"/>
          <a:ext cx="0" cy="0"/>
          <a:chOff x="0" y="0"/>
          <a:chExt cx="0" cy="0"/>
        </a:xfrm>
      </p:grpSpPr>
      <p:pic>
        <p:nvPicPr>
          <p:cNvPr id="5" name="Picture 4" descr="Mixed race woman laugh">
            <a:extLst>
              <a:ext uri="{FF2B5EF4-FFF2-40B4-BE49-F238E27FC236}">
                <a16:creationId xmlns:a16="http://schemas.microsoft.com/office/drawing/2014/main" id="{CBBBA2FF-4470-9DB1-D66A-D6E9A8BE9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47" y="-137160"/>
            <a:ext cx="10272947" cy="6858000"/>
          </a:xfrm>
          <a:prstGeom prst="rect">
            <a:avLst/>
          </a:prstGeom>
        </p:spPr>
      </p:pic>
      <p:sp>
        <p:nvSpPr>
          <p:cNvPr id="4" name="TextBox 3">
            <a:extLst>
              <a:ext uri="{FF2B5EF4-FFF2-40B4-BE49-F238E27FC236}">
                <a16:creationId xmlns:a16="http://schemas.microsoft.com/office/drawing/2014/main" id="{4AC05058-F7D2-5823-2C2C-AAFDC2D5D996}"/>
              </a:ext>
            </a:extLst>
          </p:cNvPr>
          <p:cNvSpPr txBox="1"/>
          <p:nvPr/>
        </p:nvSpPr>
        <p:spPr>
          <a:xfrm>
            <a:off x="4572000" y="5274290"/>
            <a:ext cx="4343400" cy="1446550"/>
          </a:xfrm>
          <a:prstGeom prst="rect">
            <a:avLst/>
          </a:prstGeom>
          <a:solidFill>
            <a:schemeClr val="bg1">
              <a:alpha val="33000"/>
            </a:schemeClr>
          </a:solidFill>
        </p:spPr>
        <p:txBody>
          <a:bodyPr wrap="square" rtlCol="0">
            <a:spAutoFit/>
          </a:bodyPr>
          <a:lstStyle/>
          <a:p>
            <a:pPr algn="ctr"/>
            <a:r>
              <a:rPr lang="en-US" sz="4400" b="1" dirty="0">
                <a:latin typeface="Arial" panose="020B0604020202020204" pitchFamily="34" charset="0"/>
                <a:cs typeface="Arial" panose="020B0604020202020204" pitchFamily="34" charset="0"/>
              </a:rPr>
              <a:t>HAVE A </a:t>
            </a:r>
          </a:p>
          <a:p>
            <a:pPr algn="ctr"/>
            <a:r>
              <a:rPr lang="en-US" sz="4400" b="1" dirty="0">
                <a:latin typeface="Arial" panose="020B0604020202020204" pitchFamily="34" charset="0"/>
                <a:cs typeface="Arial" panose="020B0604020202020204" pitchFamily="34" charset="0"/>
              </a:rPr>
              <a:t>HAPPY WEEK</a:t>
            </a:r>
          </a:p>
        </p:txBody>
      </p:sp>
    </p:spTree>
    <p:extLst>
      <p:ext uri="{BB962C8B-B14F-4D97-AF65-F5344CB8AC3E}">
        <p14:creationId xmlns:p14="http://schemas.microsoft.com/office/powerpoint/2010/main" val="107671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06661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97907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16B22-358F-D642-8877-B1280C222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711271-085D-4C84-DC64-6ABD13F92643}"/>
              </a:ext>
            </a:extLst>
          </p:cNvPr>
          <p:cNvSpPr>
            <a:spLocks noGrp="1"/>
          </p:cNvSpPr>
          <p:nvPr>
            <p:ph type="title"/>
          </p:nvPr>
        </p:nvSpPr>
        <p:spPr>
          <a:xfrm>
            <a:off x="177800" y="0"/>
            <a:ext cx="8737600" cy="6858000"/>
          </a:xfrm>
        </p:spPr>
        <p:txBody>
          <a:bodyPr>
            <a:noAutofit/>
          </a:bodyPr>
          <a:lstStyle/>
          <a:p>
            <a:pPr lvl="0"/>
            <a:r>
              <a:rPr lang="en-US" sz="3600" dirty="0">
                <a:solidFill>
                  <a:prstClr val="black"/>
                </a:solidFill>
                <a:ea typeface="Aptos" panose="020B0004020202020204" pitchFamily="34" charset="0"/>
                <a:cs typeface="Times New Roman" panose="02020603050405020304" pitchFamily="18" charset="0"/>
              </a:rPr>
              <a:t>Psalm 144:12–15  That our sons may be as plants grown up in their youth; That our daughters may be as pillars, Sculptured in palace style; </a:t>
            </a:r>
            <a:r>
              <a:rPr lang="en-US" sz="3600" baseline="30000" dirty="0">
                <a:solidFill>
                  <a:prstClr val="black"/>
                </a:solidFill>
                <a:ea typeface="Aptos" panose="020B0004020202020204" pitchFamily="34" charset="0"/>
                <a:cs typeface="Times New Roman" panose="02020603050405020304" pitchFamily="18" charset="0"/>
              </a:rPr>
              <a:t>13</a:t>
            </a:r>
            <a:r>
              <a:rPr lang="en-US" sz="3600" dirty="0">
                <a:solidFill>
                  <a:prstClr val="black"/>
                </a:solidFill>
                <a:ea typeface="Aptos" panose="020B0004020202020204" pitchFamily="34" charset="0"/>
                <a:cs typeface="Times New Roman" panose="02020603050405020304" pitchFamily="18" charset="0"/>
              </a:rPr>
              <a:t> That our barns may be full, Supplying all kinds of produce; That our sheep may bring forth thousands And ten thousands in our fields; </a:t>
            </a:r>
            <a:r>
              <a:rPr lang="en-US" sz="3600" baseline="30000" dirty="0">
                <a:solidFill>
                  <a:prstClr val="black"/>
                </a:solidFill>
                <a:ea typeface="Aptos" panose="020B0004020202020204" pitchFamily="34" charset="0"/>
                <a:cs typeface="Times New Roman" panose="02020603050405020304" pitchFamily="18" charset="0"/>
              </a:rPr>
              <a:t>14</a:t>
            </a:r>
            <a:r>
              <a:rPr lang="en-US" sz="3600" dirty="0">
                <a:solidFill>
                  <a:prstClr val="black"/>
                </a:solidFill>
                <a:ea typeface="Aptos" panose="020B0004020202020204" pitchFamily="34" charset="0"/>
                <a:cs typeface="Times New Roman" panose="02020603050405020304" pitchFamily="18" charset="0"/>
              </a:rPr>
              <a:t> That our oxen may be well laden; That there be no breaking in or going out; That there be no outcry in our streets. </a:t>
            </a:r>
            <a:r>
              <a:rPr lang="en-US" sz="3600" baseline="30000" dirty="0">
                <a:solidFill>
                  <a:prstClr val="black"/>
                </a:solidFill>
                <a:ea typeface="Aptos" panose="020B0004020202020204" pitchFamily="34" charset="0"/>
                <a:cs typeface="Times New Roman" panose="02020603050405020304" pitchFamily="18" charset="0"/>
              </a:rPr>
              <a:t>15</a:t>
            </a:r>
            <a:r>
              <a:rPr lang="en-US" sz="3600" dirty="0">
                <a:solidFill>
                  <a:prstClr val="black"/>
                </a:solidFill>
                <a:ea typeface="Aptos" panose="020B0004020202020204" pitchFamily="34" charset="0"/>
                <a:cs typeface="Times New Roman" panose="02020603050405020304" pitchFamily="18" charset="0"/>
              </a:rPr>
              <a:t> Happy are the people who are in such a state; Happy are the people whose God is the LORD!</a:t>
            </a:r>
          </a:p>
        </p:txBody>
      </p:sp>
    </p:spTree>
    <p:extLst>
      <p:ext uri="{BB962C8B-B14F-4D97-AF65-F5344CB8AC3E}">
        <p14:creationId xmlns:p14="http://schemas.microsoft.com/office/powerpoint/2010/main" val="22555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8740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802697E-5DC3-2A64-1540-76F184D5EFC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0270901" cy="6858001"/>
          </a:xfrm>
        </p:spPr>
      </p:pic>
      <p:sp>
        <p:nvSpPr>
          <p:cNvPr id="2" name="Title 1">
            <a:extLst>
              <a:ext uri="{FF2B5EF4-FFF2-40B4-BE49-F238E27FC236}">
                <a16:creationId xmlns:a16="http://schemas.microsoft.com/office/drawing/2014/main" id="{41C42ABD-896D-4B0C-5AE7-7EDAA3EF9173}"/>
              </a:ext>
            </a:extLst>
          </p:cNvPr>
          <p:cNvSpPr>
            <a:spLocks noGrp="1"/>
          </p:cNvSpPr>
          <p:nvPr>
            <p:ph type="title"/>
          </p:nvPr>
        </p:nvSpPr>
        <p:spPr>
          <a:xfrm>
            <a:off x="0" y="2225040"/>
            <a:ext cx="2849880" cy="1325563"/>
          </a:xfrm>
        </p:spPr>
        <p:txBody>
          <a:bodyPr>
            <a:normAutofit fontScale="90000"/>
          </a:bodyPr>
          <a:lstStyle/>
          <a:p>
            <a:pPr marL="0" marR="0" algn="ctr">
              <a:buNone/>
            </a:pPr>
            <a:r>
              <a:rPr lang="en-US" sz="6000" b="1" dirty="0">
                <a:effectLst/>
                <a:latin typeface="Arial" panose="020B0604020202020204" pitchFamily="34" charset="0"/>
                <a:ea typeface="Aptos" panose="020B0004020202020204" pitchFamily="34" charset="0"/>
                <a:cs typeface="Times New Roman" panose="02020603050405020304" pitchFamily="18" charset="0"/>
              </a:rPr>
              <a:t>IF YOU WANT TO BE HAPPY…</a:t>
            </a:r>
            <a:endParaRPr lang="en-US" sz="4400" dirty="0">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04529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BBF77-1937-5CB9-607A-241D3166D162}"/>
              </a:ext>
            </a:extLst>
          </p:cNvPr>
          <p:cNvSpPr>
            <a:spLocks noGrp="1"/>
          </p:cNvSpPr>
          <p:nvPr>
            <p:ph type="title"/>
          </p:nvPr>
        </p:nvSpPr>
        <p:spPr/>
        <p:txBody>
          <a:bodyPr>
            <a:normAutofit/>
          </a:bodyPr>
          <a:lstStyle/>
          <a:p>
            <a:pPr marL="0" marR="0">
              <a:lnSpc>
                <a:spcPct val="95000"/>
              </a:lnSpc>
              <a:buNone/>
            </a:pPr>
            <a:r>
              <a:rPr lang="en-US" sz="4400" b="1"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TO BE HAPPY…</a:t>
            </a:r>
            <a:endParaRPr lang="en-US" sz="44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DBF0E6A-3A05-DD7A-1FE1-9F139020862E}"/>
              </a:ext>
            </a:extLst>
          </p:cNvPr>
          <p:cNvSpPr>
            <a:spLocks noGrp="1"/>
          </p:cNvSpPr>
          <p:nvPr>
            <p:ph idx="1"/>
          </p:nvPr>
        </p:nvSpPr>
        <p:spPr/>
        <p:txBody>
          <a:bodyPr/>
          <a:lstStyle/>
          <a:p>
            <a:pPr marL="457200" marR="0" lvl="0" indent="-457200">
              <a:lnSpc>
                <a:spcPct val="95000"/>
              </a:lnSpc>
              <a:buFont typeface="+mj-lt"/>
              <a:buAutoNum type="alphaUcPeriod"/>
            </a:pPr>
            <a:r>
              <a:rPr lang="en-US" dirty="0">
                <a:ea typeface="Aptos" panose="020B0004020202020204" pitchFamily="34" charset="0"/>
                <a:cs typeface="Times New Roman" panose="02020603050405020304" pitchFamily="18" charset="0"/>
              </a:rPr>
              <a:t>Sometimes, in America, we seem to think, the more we have, the happier we will be.</a:t>
            </a:r>
          </a:p>
          <a:p>
            <a:pPr marL="457200" marR="0" lvl="0" indent="-457200">
              <a:lnSpc>
                <a:spcPct val="95000"/>
              </a:lnSpc>
              <a:buFont typeface="+mj-lt"/>
              <a:buAutoNum type="alphaUcPeriod"/>
            </a:pPr>
            <a:r>
              <a:rPr lang="en-US" dirty="0">
                <a:ea typeface="Aptos" panose="020B0004020202020204" pitchFamily="34" charset="0"/>
                <a:cs typeface="Times New Roman" panose="02020603050405020304" pitchFamily="18" charset="0"/>
              </a:rPr>
              <a:t>In reality, there are some things we need to give up to be truly happy.</a:t>
            </a:r>
          </a:p>
          <a:p>
            <a:pPr marL="457200" marR="0" lvl="0" indent="-457200">
              <a:lnSpc>
                <a:spcPct val="95000"/>
              </a:lnSpc>
              <a:buFont typeface="+mj-lt"/>
              <a:buAutoNum type="alphaUcPeriod"/>
            </a:pPr>
            <a:r>
              <a:rPr lang="en-US" dirty="0">
                <a:ea typeface="Aptos" panose="020B0004020202020204" pitchFamily="34" charset="0"/>
                <a:cs typeface="Times New Roman" panose="02020603050405020304" pitchFamily="18" charset="0"/>
              </a:rPr>
              <a:t>Proverbs 3:13  Happy is the man who finds wisdom, And the man who gains understanding;</a:t>
            </a:r>
            <a:endParaRPr lang="en-US" dirty="0"/>
          </a:p>
          <a:p>
            <a:endParaRPr lang="en-US" dirty="0"/>
          </a:p>
        </p:txBody>
      </p:sp>
    </p:spTree>
    <p:extLst>
      <p:ext uri="{BB962C8B-B14F-4D97-AF65-F5344CB8AC3E}">
        <p14:creationId xmlns:p14="http://schemas.microsoft.com/office/powerpoint/2010/main" val="365675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16CD-CC75-0E70-9942-60AB1CBC1D87}"/>
              </a:ext>
            </a:extLst>
          </p:cNvPr>
          <p:cNvSpPr>
            <a:spLocks noGrp="1"/>
          </p:cNvSpPr>
          <p:nvPr>
            <p:ph type="title"/>
          </p:nvPr>
        </p:nvSpPr>
        <p:spPr/>
        <p:txBody>
          <a:bodyPr>
            <a:normAutofit/>
          </a:bodyPr>
          <a:lstStyle/>
          <a:p>
            <a:pPr marL="342900" marR="0" lvl="0" indent="-342900">
              <a:lnSpc>
                <a:spcPct val="95000"/>
              </a:lnSpc>
              <a:spcBef>
                <a:spcPts val="1200"/>
              </a:spcBef>
              <a:spcAft>
                <a:spcPts val="1200"/>
              </a:spcAft>
              <a:buFont typeface="+mj-lt"/>
              <a:buAutoNum type="arabicPeriod"/>
            </a:pPr>
            <a:r>
              <a:rPr lang="en-US" sz="4400" dirty="0">
                <a:solidFill>
                  <a:srgbClr val="0000FF"/>
                </a:solidFill>
                <a:effectLst/>
                <a:ea typeface="Aptos" panose="020B0004020202020204" pitchFamily="34" charset="0"/>
                <a:cs typeface="Times New Roman" panose="02020603050405020304" pitchFamily="18" charset="0"/>
              </a:rPr>
              <a:t>Give Up The Need For Approval</a:t>
            </a:r>
            <a:endParaRPr lang="en-US" dirty="0">
              <a:solidFill>
                <a:srgbClr val="0000FF"/>
              </a:solidFill>
            </a:endParaRPr>
          </a:p>
        </p:txBody>
      </p:sp>
      <p:sp>
        <p:nvSpPr>
          <p:cNvPr id="3" name="Content Placeholder 2">
            <a:extLst>
              <a:ext uri="{FF2B5EF4-FFF2-40B4-BE49-F238E27FC236}">
                <a16:creationId xmlns:a16="http://schemas.microsoft.com/office/drawing/2014/main" id="{E8DD5DD0-977A-17C6-DA00-D8882A583F41}"/>
              </a:ext>
            </a:extLst>
          </p:cNvPr>
          <p:cNvSpPr>
            <a:spLocks noGrp="1"/>
          </p:cNvSpPr>
          <p:nvPr>
            <p:ph idx="1"/>
          </p:nvPr>
        </p:nvSpPr>
        <p:spPr/>
        <p:txBody>
          <a:bodyPr/>
          <a:lstStyle/>
          <a:p>
            <a:pPr marL="0" indent="0" algn="ctr">
              <a:lnSpc>
                <a:spcPct val="100000"/>
              </a:lnSpc>
              <a:buNone/>
            </a:pPr>
            <a:r>
              <a:rPr lang="en-US" dirty="0">
                <a:ea typeface="Aptos" panose="020B0004020202020204" pitchFamily="34" charset="0"/>
                <a:cs typeface="Times New Roman" panose="02020603050405020304" pitchFamily="18" charset="0"/>
              </a:rPr>
              <a:t>Galatians 1:10  For do I now persuade men, or God? Or do I seek to please men? For if I still pleased men, I would not be a bondservant of Christ.</a:t>
            </a:r>
            <a:endParaRPr lang="en-US" dirty="0"/>
          </a:p>
        </p:txBody>
      </p:sp>
    </p:spTree>
    <p:extLst>
      <p:ext uri="{BB962C8B-B14F-4D97-AF65-F5344CB8AC3E}">
        <p14:creationId xmlns:p14="http://schemas.microsoft.com/office/powerpoint/2010/main" val="103865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40619</TotalTime>
  <Words>864</Words>
  <Application>Microsoft Office PowerPoint</Application>
  <PresentationFormat>On-screen Show (4:3)</PresentationFormat>
  <Paragraphs>49</Paragraphs>
  <Slides>23</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Aptos</vt:lpstr>
      <vt:lpstr>Arial</vt:lpstr>
      <vt:lpstr>Arial Black</vt:lpstr>
      <vt:lpstr>Bazooka</vt:lpstr>
      <vt:lpstr>Calibri</vt:lpstr>
      <vt:lpstr>Calibri Light</vt:lpstr>
      <vt:lpstr>Office Theme</vt:lpstr>
      <vt:lpstr>1_Office Theme</vt:lpstr>
      <vt:lpstr>2_Office Theme</vt:lpstr>
      <vt:lpstr>PowerPoint Presentation</vt:lpstr>
      <vt:lpstr>PowerPoint Presentation</vt:lpstr>
      <vt:lpstr>LET US PRAY</vt:lpstr>
      <vt:lpstr>SINGING</vt:lpstr>
      <vt:lpstr>Psalm 144:12–15  That our sons may be as plants grown up in their youth; That our daughters may be as pillars, Sculptured in palace style; 13 That our barns may be full, Supplying all kinds of produce; That our sheep may bring forth thousands And ten thousands in our fields; 14 That our oxen may be well laden; That there be no breaking in or going out; That there be no outcry in our streets. 15 Happy are the people who are in such a state; Happy are the people whose God is the LORD!</vt:lpstr>
      <vt:lpstr>LET US PRAY</vt:lpstr>
      <vt:lpstr>IF YOU WANT TO BE HAPPY…</vt:lpstr>
      <vt:lpstr>TO BE HAPPY…</vt:lpstr>
      <vt:lpstr>Give Up The Need For Approval</vt:lpstr>
      <vt:lpstr>2. Give Up The Need  To Impress Others</vt:lpstr>
      <vt:lpstr>3. Give Up The Need  To Always Be Right</vt:lpstr>
      <vt:lpstr>4. Give Up Dwelling On The Past</vt:lpstr>
      <vt:lpstr>5. Give Up Resistance To Change</vt:lpstr>
      <vt:lpstr>6. Give Up Negative Self-talk</vt:lpstr>
      <vt:lpstr>7. Give Up Limiting Beliefs</vt:lpstr>
      <vt:lpstr>8. Give Up Blaming Others</vt:lpstr>
      <vt:lpstr>9. Give Up Complaining</vt:lpstr>
      <vt:lpstr>HAVE YOU GIVEN UP…</vt:lpstr>
      <vt:lpstr>SINGING</vt:lpstr>
      <vt:lpstr>PowerPoint Presentation</vt:lpstr>
      <vt:lpstr>CONTRIBUTION</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2021-03-29T21:09:31Z</dcterms:created>
  <dcterms:modified xsi:type="dcterms:W3CDTF">2026-04-20T17:59:06Z</dcterms:modified>
</cp:coreProperties>
</file>