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46"/>
  </p:notesMasterIdLst>
  <p:sldIdLst>
    <p:sldId id="425" r:id="rId4"/>
    <p:sldId id="361" r:id="rId5"/>
    <p:sldId id="331" r:id="rId6"/>
    <p:sldId id="378" r:id="rId7"/>
    <p:sldId id="513" r:id="rId8"/>
    <p:sldId id="389" r:id="rId9"/>
    <p:sldId id="514" r:id="rId10"/>
    <p:sldId id="515" r:id="rId11"/>
    <p:sldId id="571" r:id="rId12"/>
    <p:sldId id="516" r:id="rId13"/>
    <p:sldId id="517" r:id="rId14"/>
    <p:sldId id="518" r:id="rId15"/>
    <p:sldId id="519" r:id="rId16"/>
    <p:sldId id="520" r:id="rId17"/>
    <p:sldId id="521" r:id="rId18"/>
    <p:sldId id="522" r:id="rId19"/>
    <p:sldId id="523" r:id="rId20"/>
    <p:sldId id="524" r:id="rId21"/>
    <p:sldId id="525" r:id="rId22"/>
    <p:sldId id="526" r:id="rId23"/>
    <p:sldId id="527" r:id="rId24"/>
    <p:sldId id="528" r:id="rId25"/>
    <p:sldId id="529" r:id="rId26"/>
    <p:sldId id="530" r:id="rId27"/>
    <p:sldId id="531" r:id="rId28"/>
    <p:sldId id="532" r:id="rId29"/>
    <p:sldId id="533" r:id="rId30"/>
    <p:sldId id="534" r:id="rId31"/>
    <p:sldId id="535" r:id="rId32"/>
    <p:sldId id="536" r:id="rId33"/>
    <p:sldId id="537" r:id="rId34"/>
    <p:sldId id="538" r:id="rId35"/>
    <p:sldId id="539" r:id="rId36"/>
    <p:sldId id="540" r:id="rId37"/>
    <p:sldId id="541" r:id="rId38"/>
    <p:sldId id="542" r:id="rId39"/>
    <p:sldId id="573" r:id="rId40"/>
    <p:sldId id="447" r:id="rId41"/>
    <p:sldId id="291" r:id="rId42"/>
    <p:sldId id="284" r:id="rId43"/>
    <p:sldId id="448" r:id="rId44"/>
    <p:sldId id="50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513"/>
            <p14:sldId id="389"/>
            <p14:sldId id="514"/>
            <p14:sldId id="515"/>
            <p14:sldId id="571"/>
            <p14:sldId id="516"/>
            <p14:sldId id="517"/>
            <p14:sldId id="518"/>
            <p14:sldId id="519"/>
            <p14:sldId id="520"/>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73"/>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9900"/>
    <a:srgbClr val="D6A300"/>
    <a:srgbClr val="1F0E03"/>
    <a:srgbClr val="5A1C05"/>
    <a:srgbClr val="3D1C05"/>
    <a:srgbClr val="4F2407"/>
    <a:srgbClr val="183C5C"/>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B3CC8A-C28F-4C42-9CD6-4FA92BEC74C5}" v="8" dt="2026-04-27T23:34:13.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5" d="100"/>
          <a:sy n="75" d="100"/>
        </p:scale>
        <p:origin x="1272" y="78"/>
      </p:cViewPr>
      <p:guideLst/>
    </p:cSldViewPr>
  </p:slideViewPr>
  <p:outlineViewPr>
    <p:cViewPr>
      <p:scale>
        <a:sx n="33" d="100"/>
        <a:sy n="33" d="100"/>
      </p:scale>
      <p:origin x="0" y="-42144"/>
    </p:cViewPr>
  </p:outlineViewPr>
  <p:notesTextViewPr>
    <p:cViewPr>
      <p:scale>
        <a:sx n="1" d="1"/>
        <a:sy n="1" d="1"/>
      </p:scale>
      <p:origin x="0" y="0"/>
    </p:cViewPr>
  </p:notesTextViewPr>
  <p:sorterViewPr>
    <p:cViewPr varScale="1">
      <p:scale>
        <a:sx n="100" d="100"/>
        <a:sy n="100" d="100"/>
      </p:scale>
      <p:origin x="0" y="-1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5/4/2026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32</a:t>
            </a:fld>
            <a:endParaRPr lang="en-US"/>
          </a:p>
        </p:txBody>
      </p:sp>
    </p:spTree>
    <p:extLst>
      <p:ext uri="{BB962C8B-B14F-4D97-AF65-F5344CB8AC3E}">
        <p14:creationId xmlns:p14="http://schemas.microsoft.com/office/powerpoint/2010/main" val="19653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DB8DFF-69BA-4FFA-A327-4F676D3F4D2B}" type="slidenum">
              <a:rPr lang="en-US" smtClean="0"/>
              <a:t>42</a:t>
            </a:fld>
            <a:endParaRPr lang="en-US"/>
          </a:p>
        </p:txBody>
      </p:sp>
    </p:spTree>
    <p:extLst>
      <p:ext uri="{BB962C8B-B14F-4D97-AF65-F5344CB8AC3E}">
        <p14:creationId xmlns:p14="http://schemas.microsoft.com/office/powerpoint/2010/main" val="314125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5/4/2026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5/4/2026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5/4/2026</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5/4/2026</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5/4/2026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5/4/2026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5/4/2026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5/4/2026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5/4/2026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5/4/2026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5/4/2026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5/4/2026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5/4/2026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5/4/2026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83C1B-51F2-4C54-BFE8-59DACB5F4871}"/>
              </a:ext>
            </a:extLst>
          </p:cNvPr>
          <p:cNvSpPr/>
          <p:nvPr/>
        </p:nvSpPr>
        <p:spPr>
          <a:xfrm>
            <a:off x="0" y="0"/>
            <a:ext cx="9144000" cy="120032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WELCOME TO THE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JACKSON STREET CHURCH OF CHRIST</a:t>
            </a:r>
            <a:endParaRPr kumimoji="0" lang="en-US" sz="4000" b="1" i="0" u="none" strike="noStrike" kern="1200" normalizeH="0" baseline="0" noProof="0" dirty="0">
              <a:solidFill>
                <a:schemeClr val="bg1"/>
              </a:solidFill>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solidFill>
                  <a:schemeClr val="bg1"/>
                </a:solidFill>
                <a:uLnTx/>
                <a:uFillTx/>
                <a:latin typeface="Bazooka" pitchFamily="2" charset="0"/>
                <a:ea typeface="+mn-ea"/>
                <a:cs typeface="+mn-cs"/>
              </a:rPr>
              <a:t>PLEASE TURN OFF CELLPHONES</a:t>
            </a:r>
          </a:p>
        </p:txBody>
      </p:sp>
      <p:pic>
        <p:nvPicPr>
          <p:cNvPr id="4" name="Picture 3">
            <a:extLst>
              <a:ext uri="{FF2B5EF4-FFF2-40B4-BE49-F238E27FC236}">
                <a16:creationId xmlns:a16="http://schemas.microsoft.com/office/drawing/2014/main" id="{6B9AB827-878F-93BB-7362-4A36668287CA}"/>
              </a:ext>
            </a:extLst>
          </p:cNvPr>
          <p:cNvPicPr>
            <a:picLocks noChangeAspect="1"/>
          </p:cNvPicPr>
          <p:nvPr/>
        </p:nvPicPr>
        <p:blipFill>
          <a:blip r:embed="rId3"/>
          <a:stretch>
            <a:fillRect/>
          </a:stretch>
        </p:blipFill>
        <p:spPr>
          <a:xfrm>
            <a:off x="1981200" y="1099391"/>
            <a:ext cx="5207000" cy="5207000"/>
          </a:xfrm>
          <a:prstGeom prst="rect">
            <a:avLst/>
          </a:prstGeom>
        </p:spPr>
      </p:pic>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189F-46C1-2443-3563-AAE95AE03CCC}"/>
              </a:ext>
            </a:extLst>
          </p:cNvPr>
          <p:cNvSpPr>
            <a:spLocks noGrp="1"/>
          </p:cNvSpPr>
          <p:nvPr>
            <p:ph type="title"/>
          </p:nvPr>
        </p:nvSpPr>
        <p:spPr/>
        <p:txBody>
          <a:bodyPr>
            <a:normAutofit/>
          </a:bodyPr>
          <a:lstStyle/>
          <a:p>
            <a:pPr marL="742950" indent="-742950">
              <a:buAutoNum type="arabicPeriod"/>
            </a:pPr>
            <a:r>
              <a:rPr lang="en-US" sz="4000" dirty="0">
                <a:solidFill>
                  <a:srgbClr val="0000FF"/>
                </a:solidFill>
              </a:rPr>
              <a:t>GOSPEL CAME BY THE SPIRIT</a:t>
            </a:r>
          </a:p>
        </p:txBody>
      </p:sp>
      <p:sp>
        <p:nvSpPr>
          <p:cNvPr id="3" name="Content Placeholder 2">
            <a:extLst>
              <a:ext uri="{FF2B5EF4-FFF2-40B4-BE49-F238E27FC236}">
                <a16:creationId xmlns:a16="http://schemas.microsoft.com/office/drawing/2014/main" id="{F8BE11BB-DFF6-EF01-9FFA-8C77EDC5E0E4}"/>
              </a:ext>
            </a:extLst>
          </p:cNvPr>
          <p:cNvSpPr>
            <a:spLocks noGrp="1"/>
          </p:cNvSpPr>
          <p:nvPr>
            <p:ph idx="1"/>
          </p:nvPr>
        </p:nvSpPr>
        <p:spPr/>
        <p:txBody>
          <a:bodyPr>
            <a:normAutofit/>
          </a:bodyPr>
          <a:lstStyle/>
          <a:p>
            <a:pPr marL="0" indent="0" algn="ctr">
              <a:lnSpc>
                <a:spcPct val="100000"/>
              </a:lnSpc>
              <a:buNone/>
            </a:pPr>
            <a:r>
              <a:rPr lang="en-US" sz="3600" dirty="0"/>
              <a:t>1 Thessalonians 1:5-6  For our gospel did not come to you in word only, but also in power, and in the Holy Spirit and in much assurance, as you know what kind of men we were among you for your sake. </a:t>
            </a:r>
            <a:r>
              <a:rPr lang="en-US" sz="3600" baseline="30000" dirty="0"/>
              <a:t>6</a:t>
            </a:r>
            <a:r>
              <a:rPr lang="en-US" sz="3600" dirty="0"/>
              <a:t>  And you became followers of us and of the Lord, having received the word in much affliction, with joy of the Holy Spirit,</a:t>
            </a:r>
          </a:p>
        </p:txBody>
      </p:sp>
    </p:spTree>
    <p:extLst>
      <p:ext uri="{BB962C8B-B14F-4D97-AF65-F5344CB8AC3E}">
        <p14:creationId xmlns:p14="http://schemas.microsoft.com/office/powerpoint/2010/main" val="416959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E679B-3F2B-D634-AF73-E42E517349F6}"/>
              </a:ext>
            </a:extLst>
          </p:cNvPr>
          <p:cNvSpPr>
            <a:spLocks noGrp="1"/>
          </p:cNvSpPr>
          <p:nvPr>
            <p:ph type="title"/>
          </p:nvPr>
        </p:nvSpPr>
        <p:spPr/>
        <p:txBody>
          <a:bodyPr>
            <a:normAutofit/>
          </a:bodyPr>
          <a:lstStyle/>
          <a:p>
            <a:pPr marL="584200" indent="-584200">
              <a:buFont typeface="+mj-lt"/>
              <a:buAutoNum type="arabicPeriod" startAt="2"/>
            </a:pPr>
            <a:r>
              <a:rPr lang="en-US" sz="4000" dirty="0">
                <a:solidFill>
                  <a:srgbClr val="0000FF"/>
                </a:solidFill>
              </a:rPr>
              <a:t> THE GIFT OF THE HOLY SPIRIT</a:t>
            </a:r>
          </a:p>
        </p:txBody>
      </p:sp>
      <p:sp>
        <p:nvSpPr>
          <p:cNvPr id="3" name="Content Placeholder 2">
            <a:extLst>
              <a:ext uri="{FF2B5EF4-FFF2-40B4-BE49-F238E27FC236}">
                <a16:creationId xmlns:a16="http://schemas.microsoft.com/office/drawing/2014/main" id="{B34EF9F2-AE1E-6C2E-20DE-9C47FC13AC7E}"/>
              </a:ext>
            </a:extLst>
          </p:cNvPr>
          <p:cNvSpPr>
            <a:spLocks noGrp="1"/>
          </p:cNvSpPr>
          <p:nvPr>
            <p:ph idx="1"/>
          </p:nvPr>
        </p:nvSpPr>
        <p:spPr/>
        <p:txBody>
          <a:bodyPr/>
          <a:lstStyle/>
          <a:p>
            <a:pPr marL="0" indent="0" algn="ctr">
              <a:lnSpc>
                <a:spcPct val="100000"/>
              </a:lnSpc>
              <a:buNone/>
            </a:pPr>
            <a:r>
              <a:rPr lang="en-US" sz="3600" dirty="0"/>
              <a:t>Acts 2:38  Then Peter said to them, “Repent, and let every one of you be baptized in the name of Jesus Christ for the remission of sins; and you shall receive the gift of the Holy Spirit. </a:t>
            </a:r>
          </a:p>
        </p:txBody>
      </p:sp>
    </p:spTree>
    <p:extLst>
      <p:ext uri="{BB962C8B-B14F-4D97-AF65-F5344CB8AC3E}">
        <p14:creationId xmlns:p14="http://schemas.microsoft.com/office/powerpoint/2010/main" val="128201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692E-2ADB-EDDD-52CA-E5BD2293DCC4}"/>
              </a:ext>
            </a:extLst>
          </p:cNvPr>
          <p:cNvSpPr>
            <a:spLocks noGrp="1"/>
          </p:cNvSpPr>
          <p:nvPr>
            <p:ph type="title"/>
          </p:nvPr>
        </p:nvSpPr>
        <p:spPr/>
        <p:txBody>
          <a:bodyPr>
            <a:normAutofit/>
          </a:bodyPr>
          <a:lstStyle/>
          <a:p>
            <a:pPr marL="742950" indent="-742950">
              <a:buAutoNum type="arabicPeriod" startAt="3"/>
            </a:pPr>
            <a:r>
              <a:rPr lang="en-US" dirty="0">
                <a:solidFill>
                  <a:srgbClr val="0000FF"/>
                </a:solidFill>
              </a:rPr>
              <a:t>RENEWED BY THE SPIRIT</a:t>
            </a:r>
          </a:p>
        </p:txBody>
      </p:sp>
      <p:sp>
        <p:nvSpPr>
          <p:cNvPr id="3" name="Content Placeholder 2">
            <a:extLst>
              <a:ext uri="{FF2B5EF4-FFF2-40B4-BE49-F238E27FC236}">
                <a16:creationId xmlns:a16="http://schemas.microsoft.com/office/drawing/2014/main" id="{A8CBA19E-5E87-A5AD-7C6F-5C1BDE03E103}"/>
              </a:ext>
            </a:extLst>
          </p:cNvPr>
          <p:cNvSpPr>
            <a:spLocks noGrp="1"/>
          </p:cNvSpPr>
          <p:nvPr>
            <p:ph idx="1"/>
          </p:nvPr>
        </p:nvSpPr>
        <p:spPr/>
        <p:txBody>
          <a:bodyPr/>
          <a:lstStyle/>
          <a:p>
            <a:pPr marL="0" indent="0" algn="ctr">
              <a:lnSpc>
                <a:spcPct val="100000"/>
              </a:lnSpc>
              <a:buNone/>
            </a:pPr>
            <a:r>
              <a:rPr lang="en-US" sz="3600" dirty="0"/>
              <a:t>Titus 3:5-6  not by works of righteousness which we have done, but according to His mercy He saved us, through the washing of regeneration and renewing of the Holy Spirit, </a:t>
            </a:r>
            <a:r>
              <a:rPr lang="en-US" sz="3600" baseline="30000" dirty="0"/>
              <a:t>6</a:t>
            </a:r>
            <a:r>
              <a:rPr lang="en-US" sz="3600" dirty="0"/>
              <a:t>  whom He poured out on us abundantly through Jesus Christ our Savior,</a:t>
            </a:r>
          </a:p>
        </p:txBody>
      </p:sp>
    </p:spTree>
    <p:extLst>
      <p:ext uri="{BB962C8B-B14F-4D97-AF65-F5344CB8AC3E}">
        <p14:creationId xmlns:p14="http://schemas.microsoft.com/office/powerpoint/2010/main" val="218083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1623-43A0-FB46-0BDC-AC915BC3CBDA}"/>
              </a:ext>
            </a:extLst>
          </p:cNvPr>
          <p:cNvSpPr>
            <a:spLocks noGrp="1"/>
          </p:cNvSpPr>
          <p:nvPr>
            <p:ph type="title"/>
          </p:nvPr>
        </p:nvSpPr>
        <p:spPr>
          <a:xfrm>
            <a:off x="0" y="0"/>
            <a:ext cx="9144000" cy="1905000"/>
          </a:xfrm>
        </p:spPr>
        <p:txBody>
          <a:bodyPr>
            <a:normAutofit/>
          </a:bodyPr>
          <a:lstStyle/>
          <a:p>
            <a:pPr>
              <a:buFont typeface="+mj-lt"/>
              <a:buAutoNum type="arabicPeriod" startAt="4"/>
            </a:pPr>
            <a:r>
              <a:rPr lang="en-US" dirty="0">
                <a:solidFill>
                  <a:srgbClr val="0000FF"/>
                </a:solidFill>
              </a:rPr>
              <a:t> HOLY SPIRIT GIVEN TO THOSE WHO OBEY HIM</a:t>
            </a:r>
          </a:p>
        </p:txBody>
      </p:sp>
      <p:sp>
        <p:nvSpPr>
          <p:cNvPr id="3" name="Content Placeholder 2">
            <a:extLst>
              <a:ext uri="{FF2B5EF4-FFF2-40B4-BE49-F238E27FC236}">
                <a16:creationId xmlns:a16="http://schemas.microsoft.com/office/drawing/2014/main" id="{C5C47F27-7317-6697-F3C3-92BDBCA4BFA6}"/>
              </a:ext>
            </a:extLst>
          </p:cNvPr>
          <p:cNvSpPr>
            <a:spLocks noGrp="1"/>
          </p:cNvSpPr>
          <p:nvPr>
            <p:ph idx="1"/>
          </p:nvPr>
        </p:nvSpPr>
        <p:spPr>
          <a:xfrm>
            <a:off x="157655" y="1600200"/>
            <a:ext cx="8986345" cy="5299840"/>
          </a:xfrm>
        </p:spPr>
        <p:txBody>
          <a:bodyPr/>
          <a:lstStyle/>
          <a:p>
            <a:pPr marL="0" indent="0" algn="ctr">
              <a:lnSpc>
                <a:spcPct val="100000"/>
              </a:lnSpc>
              <a:buNone/>
            </a:pPr>
            <a:r>
              <a:rPr lang="en-US" sz="3600" dirty="0"/>
              <a:t>Acts 5:32  And we are His witnesses to these things, and so also is the Holy Spirit whom God has given to those who obey Him.” </a:t>
            </a:r>
          </a:p>
        </p:txBody>
      </p:sp>
    </p:spTree>
    <p:extLst>
      <p:ext uri="{BB962C8B-B14F-4D97-AF65-F5344CB8AC3E}">
        <p14:creationId xmlns:p14="http://schemas.microsoft.com/office/powerpoint/2010/main" val="160939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0F214-4851-A3BE-7E66-2AFFC95BEE12}"/>
              </a:ext>
            </a:extLst>
          </p:cNvPr>
          <p:cNvSpPr>
            <a:spLocks noGrp="1"/>
          </p:cNvSpPr>
          <p:nvPr>
            <p:ph type="title"/>
          </p:nvPr>
        </p:nvSpPr>
        <p:spPr>
          <a:xfrm>
            <a:off x="0" y="0"/>
            <a:ext cx="9144000" cy="2006600"/>
          </a:xfrm>
        </p:spPr>
        <p:txBody>
          <a:bodyPr>
            <a:normAutofit/>
          </a:bodyPr>
          <a:lstStyle/>
          <a:p>
            <a:pPr>
              <a:buFont typeface="+mj-lt"/>
              <a:buAutoNum type="arabicPeriod" startAt="5"/>
            </a:pPr>
            <a:r>
              <a:rPr lang="en-US" sz="4000" dirty="0">
                <a:solidFill>
                  <a:srgbClr val="0000FF"/>
                </a:solidFill>
              </a:rPr>
              <a:t> PROOF THAT WE BELONG </a:t>
            </a:r>
            <a:br>
              <a:rPr lang="en-US" sz="4000" dirty="0">
                <a:solidFill>
                  <a:srgbClr val="0000FF"/>
                </a:solidFill>
              </a:rPr>
            </a:br>
            <a:r>
              <a:rPr lang="en-US" sz="4000" dirty="0">
                <a:solidFill>
                  <a:srgbClr val="0000FF"/>
                </a:solidFill>
              </a:rPr>
              <a:t>TO CHRIST</a:t>
            </a:r>
          </a:p>
        </p:txBody>
      </p:sp>
      <p:sp>
        <p:nvSpPr>
          <p:cNvPr id="3" name="Content Placeholder 2">
            <a:extLst>
              <a:ext uri="{FF2B5EF4-FFF2-40B4-BE49-F238E27FC236}">
                <a16:creationId xmlns:a16="http://schemas.microsoft.com/office/drawing/2014/main" id="{2F12B343-64EB-DC18-53C1-E51FA27BDB9F}"/>
              </a:ext>
            </a:extLst>
          </p:cNvPr>
          <p:cNvSpPr>
            <a:spLocks noGrp="1"/>
          </p:cNvSpPr>
          <p:nvPr>
            <p:ph idx="1"/>
          </p:nvPr>
        </p:nvSpPr>
        <p:spPr>
          <a:xfrm>
            <a:off x="157655" y="1600200"/>
            <a:ext cx="8986345" cy="5299840"/>
          </a:xfrm>
        </p:spPr>
        <p:txBody>
          <a:bodyPr/>
          <a:lstStyle/>
          <a:p>
            <a:pPr marL="0" lvl="1" indent="0" algn="ctr">
              <a:lnSpc>
                <a:spcPct val="100000"/>
              </a:lnSpc>
              <a:buNone/>
            </a:pPr>
            <a:r>
              <a:rPr lang="en-US" sz="3600" dirty="0"/>
              <a:t>Romans 8:9  But you are not in the flesh but in the Spirit, if indeed the Spirit of God dwells in you. Now if anyone does not have the Spirit of Christ, he is not His. </a:t>
            </a:r>
          </a:p>
        </p:txBody>
      </p:sp>
    </p:spTree>
    <p:extLst>
      <p:ext uri="{BB962C8B-B14F-4D97-AF65-F5344CB8AC3E}">
        <p14:creationId xmlns:p14="http://schemas.microsoft.com/office/powerpoint/2010/main" val="155038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8C762-02FC-7749-113E-0CB4D0607167}"/>
              </a:ext>
            </a:extLst>
          </p:cNvPr>
          <p:cNvSpPr>
            <a:spLocks noGrp="1"/>
          </p:cNvSpPr>
          <p:nvPr>
            <p:ph type="title"/>
          </p:nvPr>
        </p:nvSpPr>
        <p:spPr>
          <a:xfrm>
            <a:off x="0" y="0"/>
            <a:ext cx="9144000" cy="1955800"/>
          </a:xfrm>
        </p:spPr>
        <p:txBody>
          <a:bodyPr>
            <a:normAutofit/>
          </a:bodyPr>
          <a:lstStyle/>
          <a:p>
            <a:pPr>
              <a:buFont typeface="+mj-lt"/>
              <a:buAutoNum type="arabicPeriod" startAt="6"/>
            </a:pPr>
            <a:r>
              <a:rPr lang="en-US" sz="4000" dirty="0">
                <a:solidFill>
                  <a:srgbClr val="0000FF"/>
                </a:solidFill>
              </a:rPr>
              <a:t> SPIRIT BEARS WITH OUR SPIRIT THAT WE ARE GOD’S CHILDREN</a:t>
            </a:r>
          </a:p>
        </p:txBody>
      </p:sp>
      <p:sp>
        <p:nvSpPr>
          <p:cNvPr id="3" name="Content Placeholder 2">
            <a:extLst>
              <a:ext uri="{FF2B5EF4-FFF2-40B4-BE49-F238E27FC236}">
                <a16:creationId xmlns:a16="http://schemas.microsoft.com/office/drawing/2014/main" id="{44E3F1C3-8710-7F35-057D-7D6062FDE10E}"/>
              </a:ext>
            </a:extLst>
          </p:cNvPr>
          <p:cNvSpPr>
            <a:spLocks noGrp="1"/>
          </p:cNvSpPr>
          <p:nvPr>
            <p:ph idx="1"/>
          </p:nvPr>
        </p:nvSpPr>
        <p:spPr>
          <a:xfrm>
            <a:off x="157655" y="1600200"/>
            <a:ext cx="8986345" cy="5299840"/>
          </a:xfrm>
        </p:spPr>
        <p:txBody>
          <a:bodyPr/>
          <a:lstStyle/>
          <a:p>
            <a:pPr marL="0" indent="0" algn="ctr">
              <a:lnSpc>
                <a:spcPct val="100000"/>
              </a:lnSpc>
              <a:buNone/>
            </a:pPr>
            <a:r>
              <a:rPr lang="en-US" sz="3600" dirty="0"/>
              <a:t>Romans 8:16–17  The Spirit Himself bears witness with our spirit that we are children of God, </a:t>
            </a:r>
            <a:r>
              <a:rPr lang="en-US" sz="3600" baseline="30000" dirty="0"/>
              <a:t>17</a:t>
            </a:r>
            <a:r>
              <a:rPr lang="en-US" sz="3600" dirty="0"/>
              <a:t> and if children, then heirs—heirs of God and joint heirs with Christ, if indeed we suffer with Him, that we may also be glorified together.</a:t>
            </a:r>
          </a:p>
        </p:txBody>
      </p:sp>
    </p:spTree>
    <p:extLst>
      <p:ext uri="{BB962C8B-B14F-4D97-AF65-F5344CB8AC3E}">
        <p14:creationId xmlns:p14="http://schemas.microsoft.com/office/powerpoint/2010/main" val="218912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237F7-9E93-3678-C0A2-EABADACF7CC4}"/>
              </a:ext>
            </a:extLst>
          </p:cNvPr>
          <p:cNvSpPr>
            <a:spLocks noGrp="1"/>
          </p:cNvSpPr>
          <p:nvPr>
            <p:ph type="title"/>
          </p:nvPr>
        </p:nvSpPr>
        <p:spPr>
          <a:xfrm>
            <a:off x="0" y="0"/>
            <a:ext cx="9144000" cy="1828800"/>
          </a:xfrm>
        </p:spPr>
        <p:txBody>
          <a:bodyPr>
            <a:normAutofit/>
          </a:bodyPr>
          <a:lstStyle/>
          <a:p>
            <a:pPr>
              <a:buAutoNum type="arabicPeriod" startAt="7"/>
            </a:pPr>
            <a:r>
              <a:rPr lang="en-US" dirty="0">
                <a:solidFill>
                  <a:srgbClr val="0000FF"/>
                </a:solidFill>
              </a:rPr>
              <a:t> BAPTIZED INTO BODY OF CHRIST BY THE SPIRIT</a:t>
            </a:r>
          </a:p>
        </p:txBody>
      </p:sp>
      <p:sp>
        <p:nvSpPr>
          <p:cNvPr id="3" name="Content Placeholder 2">
            <a:extLst>
              <a:ext uri="{FF2B5EF4-FFF2-40B4-BE49-F238E27FC236}">
                <a16:creationId xmlns:a16="http://schemas.microsoft.com/office/drawing/2014/main" id="{8F77E94A-3769-E433-419A-B98CF2315441}"/>
              </a:ext>
            </a:extLst>
          </p:cNvPr>
          <p:cNvSpPr>
            <a:spLocks noGrp="1"/>
          </p:cNvSpPr>
          <p:nvPr>
            <p:ph idx="1"/>
          </p:nvPr>
        </p:nvSpPr>
        <p:spPr>
          <a:xfrm>
            <a:off x="157655" y="1574800"/>
            <a:ext cx="8986345" cy="5325240"/>
          </a:xfrm>
        </p:spPr>
        <p:txBody>
          <a:bodyPr/>
          <a:lstStyle/>
          <a:p>
            <a:pPr marL="0" indent="0" algn="ctr">
              <a:lnSpc>
                <a:spcPct val="100000"/>
              </a:lnSpc>
              <a:buNone/>
            </a:pPr>
            <a:r>
              <a:rPr lang="en-US" sz="3600" dirty="0"/>
              <a:t>1 Corinthians 12:13  For by one Spirit we were all baptized into one body--whether Jews or Greeks, whether slaves or free--and have all been made to drink into one Spirit.</a:t>
            </a:r>
          </a:p>
        </p:txBody>
      </p:sp>
    </p:spTree>
    <p:extLst>
      <p:ext uri="{BB962C8B-B14F-4D97-AF65-F5344CB8AC3E}">
        <p14:creationId xmlns:p14="http://schemas.microsoft.com/office/powerpoint/2010/main" val="342848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2560-697C-F655-352C-A706272AB31F}"/>
              </a:ext>
            </a:extLst>
          </p:cNvPr>
          <p:cNvSpPr>
            <a:spLocks noGrp="1"/>
          </p:cNvSpPr>
          <p:nvPr>
            <p:ph type="title"/>
          </p:nvPr>
        </p:nvSpPr>
        <p:spPr>
          <a:xfrm>
            <a:off x="0" y="0"/>
            <a:ext cx="9144000" cy="1981200"/>
          </a:xfrm>
        </p:spPr>
        <p:txBody>
          <a:bodyPr>
            <a:normAutofit/>
          </a:bodyPr>
          <a:lstStyle/>
          <a:p>
            <a:pPr>
              <a:buFont typeface="+mj-lt"/>
              <a:buAutoNum type="arabicPeriod" startAt="8"/>
            </a:pPr>
            <a:r>
              <a:rPr lang="en-US" dirty="0">
                <a:solidFill>
                  <a:srgbClr val="0000FF"/>
                </a:solidFill>
              </a:rPr>
              <a:t> THE SPIRIT IS OUR SEAL AND GUARANTEE</a:t>
            </a:r>
          </a:p>
        </p:txBody>
      </p:sp>
      <p:sp>
        <p:nvSpPr>
          <p:cNvPr id="3" name="Content Placeholder 2">
            <a:extLst>
              <a:ext uri="{FF2B5EF4-FFF2-40B4-BE49-F238E27FC236}">
                <a16:creationId xmlns:a16="http://schemas.microsoft.com/office/drawing/2014/main" id="{500CC2DC-1AAD-7FFF-1F8F-C0E7B22FF87D}"/>
              </a:ext>
            </a:extLst>
          </p:cNvPr>
          <p:cNvSpPr>
            <a:spLocks noGrp="1"/>
          </p:cNvSpPr>
          <p:nvPr>
            <p:ph idx="1"/>
          </p:nvPr>
        </p:nvSpPr>
        <p:spPr>
          <a:xfrm>
            <a:off x="157655" y="1651000"/>
            <a:ext cx="8986345" cy="5249040"/>
          </a:xfrm>
        </p:spPr>
        <p:txBody>
          <a:bodyPr/>
          <a:lstStyle/>
          <a:p>
            <a:pPr marL="0" indent="0" algn="ctr">
              <a:lnSpc>
                <a:spcPct val="100000"/>
              </a:lnSpc>
              <a:buNone/>
            </a:pPr>
            <a:r>
              <a:rPr lang="en-US" sz="3600" dirty="0"/>
              <a:t>2 Corinthians 1:22  who also has sealed us and given us the Spirit in our hearts as a guarantee. </a:t>
            </a:r>
          </a:p>
        </p:txBody>
      </p:sp>
    </p:spTree>
    <p:extLst>
      <p:ext uri="{BB962C8B-B14F-4D97-AF65-F5344CB8AC3E}">
        <p14:creationId xmlns:p14="http://schemas.microsoft.com/office/powerpoint/2010/main" val="426959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8885-6AFA-460E-045C-877F4E28AFD9}"/>
              </a:ext>
            </a:extLst>
          </p:cNvPr>
          <p:cNvSpPr>
            <a:spLocks noGrp="1"/>
          </p:cNvSpPr>
          <p:nvPr>
            <p:ph type="title"/>
          </p:nvPr>
        </p:nvSpPr>
        <p:spPr>
          <a:xfrm>
            <a:off x="0" y="0"/>
            <a:ext cx="9144000" cy="1930400"/>
          </a:xfrm>
        </p:spPr>
        <p:txBody>
          <a:bodyPr>
            <a:normAutofit/>
          </a:bodyPr>
          <a:lstStyle/>
          <a:p>
            <a:pPr>
              <a:buAutoNum type="arabicPeriod" startAt="9"/>
            </a:pPr>
            <a:r>
              <a:rPr lang="en-US" dirty="0">
                <a:solidFill>
                  <a:srgbClr val="0000FF"/>
                </a:solidFill>
              </a:rPr>
              <a:t> SEALED AND GUARANTEE BY SPIRIT</a:t>
            </a:r>
          </a:p>
        </p:txBody>
      </p:sp>
      <p:sp>
        <p:nvSpPr>
          <p:cNvPr id="3" name="Content Placeholder 2">
            <a:extLst>
              <a:ext uri="{FF2B5EF4-FFF2-40B4-BE49-F238E27FC236}">
                <a16:creationId xmlns:a16="http://schemas.microsoft.com/office/drawing/2014/main" id="{69612112-9A81-B327-255E-35EB625D31C4}"/>
              </a:ext>
            </a:extLst>
          </p:cNvPr>
          <p:cNvSpPr>
            <a:spLocks noGrp="1"/>
          </p:cNvSpPr>
          <p:nvPr>
            <p:ph idx="1"/>
          </p:nvPr>
        </p:nvSpPr>
        <p:spPr>
          <a:xfrm>
            <a:off x="157655" y="1625600"/>
            <a:ext cx="8778527" cy="5274440"/>
          </a:xfrm>
        </p:spPr>
        <p:txBody>
          <a:bodyPr/>
          <a:lstStyle/>
          <a:p>
            <a:pPr marL="0" indent="0" algn="ctr">
              <a:lnSpc>
                <a:spcPct val="100000"/>
              </a:lnSpc>
              <a:buNone/>
            </a:pPr>
            <a:r>
              <a:rPr lang="en-US" sz="3600" dirty="0"/>
              <a:t>Ephesians 1:13–14  In Him you also trusted, after you heard the word of truth, the gospel of your salvation; in whom also, having believed, you were sealed with the Holy Spirit of promise, </a:t>
            </a:r>
            <a:r>
              <a:rPr lang="en-US" sz="3600" baseline="30000" dirty="0"/>
              <a:t>14</a:t>
            </a:r>
            <a:r>
              <a:rPr lang="en-US" sz="3600" dirty="0"/>
              <a:t> who is the guarantee of our inheritance until the redemption of the purchased possession, to the praise of His glory. </a:t>
            </a:r>
          </a:p>
        </p:txBody>
      </p:sp>
    </p:spTree>
    <p:extLst>
      <p:ext uri="{BB962C8B-B14F-4D97-AF65-F5344CB8AC3E}">
        <p14:creationId xmlns:p14="http://schemas.microsoft.com/office/powerpoint/2010/main" val="20785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397C-C2D0-A26D-98A0-C0C18C6DF911}"/>
              </a:ext>
            </a:extLst>
          </p:cNvPr>
          <p:cNvSpPr>
            <a:spLocks noGrp="1"/>
          </p:cNvSpPr>
          <p:nvPr>
            <p:ph type="title"/>
          </p:nvPr>
        </p:nvSpPr>
        <p:spPr>
          <a:xfrm>
            <a:off x="78827" y="42040"/>
            <a:ext cx="9144000" cy="2167760"/>
          </a:xfrm>
        </p:spPr>
        <p:txBody>
          <a:bodyPr>
            <a:normAutofit/>
          </a:bodyPr>
          <a:lstStyle/>
          <a:p>
            <a:pPr>
              <a:buFont typeface="+mj-lt"/>
              <a:buAutoNum type="arabicPeriod" startAt="10"/>
            </a:pPr>
            <a:r>
              <a:rPr lang="en-US" dirty="0">
                <a:solidFill>
                  <a:srgbClr val="0000FF"/>
                </a:solidFill>
              </a:rPr>
              <a:t> WE KNOW WE ABIDE IN HIM AND HE IS US BY THE SPIRIT HE GAVE US</a:t>
            </a:r>
          </a:p>
        </p:txBody>
      </p:sp>
      <p:sp>
        <p:nvSpPr>
          <p:cNvPr id="3" name="Content Placeholder 2">
            <a:extLst>
              <a:ext uri="{FF2B5EF4-FFF2-40B4-BE49-F238E27FC236}">
                <a16:creationId xmlns:a16="http://schemas.microsoft.com/office/drawing/2014/main" id="{DF1CDBB6-765D-E63B-18DB-545CD0F20C8B}"/>
              </a:ext>
            </a:extLst>
          </p:cNvPr>
          <p:cNvSpPr>
            <a:spLocks noGrp="1"/>
          </p:cNvSpPr>
          <p:nvPr>
            <p:ph idx="1"/>
          </p:nvPr>
        </p:nvSpPr>
        <p:spPr>
          <a:xfrm>
            <a:off x="157655" y="2209800"/>
            <a:ext cx="8986345" cy="4690240"/>
          </a:xfrm>
        </p:spPr>
        <p:txBody>
          <a:bodyPr/>
          <a:lstStyle/>
          <a:p>
            <a:pPr marL="584200" indent="-584200">
              <a:lnSpc>
                <a:spcPct val="100000"/>
              </a:lnSpc>
              <a:buNone/>
            </a:pPr>
            <a:r>
              <a:rPr lang="en-US" sz="3600" dirty="0"/>
              <a:t>A. 1 John 3:24  Now he who keeps His commandments abides in Him, and He in him. And by this we know that He abides in us, by the Spirit whom He has given us. </a:t>
            </a:r>
          </a:p>
          <a:p>
            <a:pPr marL="584200" indent="-584200">
              <a:lnSpc>
                <a:spcPct val="100000"/>
              </a:lnSpc>
              <a:buAutoNum type="alphaUcPeriod" startAt="2"/>
            </a:pPr>
            <a:r>
              <a:rPr lang="en-US" sz="3600" dirty="0"/>
              <a:t>1 John 4:13  By this we know that we abide in Him, and He in us, because He has given us of His Spirit.</a:t>
            </a:r>
            <a:endParaRPr lang="en-US" dirty="0"/>
          </a:p>
        </p:txBody>
      </p:sp>
    </p:spTree>
    <p:extLst>
      <p:ext uri="{BB962C8B-B14F-4D97-AF65-F5344CB8AC3E}">
        <p14:creationId xmlns:p14="http://schemas.microsoft.com/office/powerpoint/2010/main" val="27362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22B4-C369-3079-9330-8259D982EBE0}"/>
              </a:ext>
            </a:extLst>
          </p:cNvPr>
          <p:cNvSpPr>
            <a:spLocks noGrp="1"/>
          </p:cNvSpPr>
          <p:nvPr>
            <p:ph type="title"/>
          </p:nvPr>
        </p:nvSpPr>
        <p:spPr>
          <a:xfrm>
            <a:off x="0" y="0"/>
            <a:ext cx="9144000" cy="1549400"/>
          </a:xfrm>
        </p:spPr>
        <p:txBody>
          <a:bodyPr>
            <a:normAutofit/>
          </a:bodyPr>
          <a:lstStyle/>
          <a:p>
            <a:pPr>
              <a:lnSpc>
                <a:spcPct val="80000"/>
              </a:lnSpc>
              <a:buAutoNum type="arabicPeriod" startAt="11"/>
            </a:pPr>
            <a:r>
              <a:rPr lang="en-US" sz="4000" dirty="0">
                <a:solidFill>
                  <a:srgbClr val="0000FF"/>
                </a:solidFill>
              </a:rPr>
              <a:t> A GUARANTEE OF OUR HOME IN HEAVEN</a:t>
            </a:r>
          </a:p>
        </p:txBody>
      </p:sp>
      <p:sp>
        <p:nvSpPr>
          <p:cNvPr id="3" name="Content Placeholder 2">
            <a:extLst>
              <a:ext uri="{FF2B5EF4-FFF2-40B4-BE49-F238E27FC236}">
                <a16:creationId xmlns:a16="http://schemas.microsoft.com/office/drawing/2014/main" id="{D4295090-AB81-A5D4-DE3B-FD5C27A98953}"/>
              </a:ext>
            </a:extLst>
          </p:cNvPr>
          <p:cNvSpPr>
            <a:spLocks noGrp="1"/>
          </p:cNvSpPr>
          <p:nvPr>
            <p:ph idx="1"/>
          </p:nvPr>
        </p:nvSpPr>
        <p:spPr/>
        <p:txBody>
          <a:bodyPr>
            <a:normAutofit lnSpcReduction="10000"/>
          </a:bodyPr>
          <a:lstStyle/>
          <a:p>
            <a:pPr marL="0" indent="0" algn="ctr">
              <a:lnSpc>
                <a:spcPct val="95000"/>
              </a:lnSpc>
              <a:buNone/>
            </a:pPr>
            <a:r>
              <a:rPr lang="en-US" dirty="0"/>
              <a:t>2 Corinthians 5:4–8  For we who are in this tent groan, being burdened, not because we want to be unclothed, but further clothed, that mortality may be swallowed up by life. </a:t>
            </a:r>
            <a:r>
              <a:rPr lang="en-US" baseline="30000" dirty="0"/>
              <a:t>5</a:t>
            </a:r>
            <a:r>
              <a:rPr lang="en-US" dirty="0"/>
              <a:t> Now He who has prepared us for this very thing is God, who also has given us the Spirit as a guarantee. </a:t>
            </a:r>
            <a:r>
              <a:rPr lang="en-US" baseline="30000" dirty="0"/>
              <a:t>6</a:t>
            </a:r>
            <a:r>
              <a:rPr lang="en-US" dirty="0"/>
              <a:t> So we are always confident, knowing that while we are at home in the body we are absent from the Lord. </a:t>
            </a:r>
            <a:r>
              <a:rPr lang="en-US" baseline="30000" dirty="0"/>
              <a:t>7</a:t>
            </a:r>
            <a:r>
              <a:rPr lang="en-US" dirty="0"/>
              <a:t> For we walk by faith, not by sight. </a:t>
            </a:r>
            <a:r>
              <a:rPr lang="en-US" baseline="30000" dirty="0"/>
              <a:t>8</a:t>
            </a:r>
            <a:r>
              <a:rPr lang="en-US" dirty="0"/>
              <a:t> We are confident, yes, well pleased rather to be absent from the body and to be present with the Lord.</a:t>
            </a:r>
          </a:p>
        </p:txBody>
      </p:sp>
    </p:spTree>
    <p:extLst>
      <p:ext uri="{BB962C8B-B14F-4D97-AF65-F5344CB8AC3E}">
        <p14:creationId xmlns:p14="http://schemas.microsoft.com/office/powerpoint/2010/main" val="253192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ACF1-7B84-F5E8-36F1-2794BED569BC}"/>
              </a:ext>
            </a:extLst>
          </p:cNvPr>
          <p:cNvSpPr>
            <a:spLocks noGrp="1"/>
          </p:cNvSpPr>
          <p:nvPr>
            <p:ph type="title"/>
          </p:nvPr>
        </p:nvSpPr>
        <p:spPr>
          <a:xfrm>
            <a:off x="0" y="0"/>
            <a:ext cx="9144000" cy="1930400"/>
          </a:xfrm>
        </p:spPr>
        <p:txBody>
          <a:bodyPr>
            <a:normAutofit/>
          </a:bodyPr>
          <a:lstStyle/>
          <a:p>
            <a:pPr>
              <a:buFont typeface="+mj-lt"/>
              <a:buAutoNum type="arabicPeriod" startAt="12"/>
            </a:pPr>
            <a:r>
              <a:rPr lang="en-US" dirty="0">
                <a:solidFill>
                  <a:srgbClr val="0000FF"/>
                </a:solidFill>
              </a:rPr>
              <a:t> BY THE SPIRIT WE CRY OUT ABBA, FATHER</a:t>
            </a:r>
          </a:p>
        </p:txBody>
      </p:sp>
      <p:sp>
        <p:nvSpPr>
          <p:cNvPr id="3" name="Content Placeholder 2">
            <a:extLst>
              <a:ext uri="{FF2B5EF4-FFF2-40B4-BE49-F238E27FC236}">
                <a16:creationId xmlns:a16="http://schemas.microsoft.com/office/drawing/2014/main" id="{B6742031-47A2-0E62-9F03-8F4583EF6BEF}"/>
              </a:ext>
            </a:extLst>
          </p:cNvPr>
          <p:cNvSpPr>
            <a:spLocks noGrp="1"/>
          </p:cNvSpPr>
          <p:nvPr>
            <p:ph idx="1"/>
          </p:nvPr>
        </p:nvSpPr>
        <p:spPr>
          <a:xfrm>
            <a:off x="157655" y="1600200"/>
            <a:ext cx="8986345" cy="5299840"/>
          </a:xfrm>
        </p:spPr>
        <p:txBody>
          <a:bodyPr/>
          <a:lstStyle/>
          <a:p>
            <a:pPr marL="0" indent="0" algn="ctr">
              <a:lnSpc>
                <a:spcPct val="100000"/>
              </a:lnSpc>
              <a:buNone/>
            </a:pPr>
            <a:r>
              <a:rPr lang="en-US" sz="3600" dirty="0"/>
              <a:t>Galatians 4:6  And because you are sons, God has sent forth the Spirit of His Son into your hearts, crying out, "Abba, Father!"</a:t>
            </a:r>
          </a:p>
        </p:txBody>
      </p:sp>
    </p:spTree>
    <p:extLst>
      <p:ext uri="{BB962C8B-B14F-4D97-AF65-F5344CB8AC3E}">
        <p14:creationId xmlns:p14="http://schemas.microsoft.com/office/powerpoint/2010/main" val="391731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7E12D-E2F1-ECBB-1E48-3ACB9765E8D6}"/>
              </a:ext>
            </a:extLst>
          </p:cNvPr>
          <p:cNvSpPr>
            <a:spLocks noGrp="1"/>
          </p:cNvSpPr>
          <p:nvPr>
            <p:ph type="title"/>
          </p:nvPr>
        </p:nvSpPr>
        <p:spPr/>
        <p:txBody>
          <a:bodyPr>
            <a:normAutofit/>
          </a:bodyPr>
          <a:lstStyle/>
          <a:p>
            <a:pPr marL="742950" indent="-742950">
              <a:buAutoNum type="arabicPeriod" startAt="13"/>
            </a:pPr>
            <a:r>
              <a:rPr lang="en-US" sz="4000" dirty="0">
                <a:solidFill>
                  <a:srgbClr val="0000FF"/>
                </a:solidFill>
              </a:rPr>
              <a:t> HOLY SPIRIT GIVES COMFORT</a:t>
            </a:r>
          </a:p>
        </p:txBody>
      </p:sp>
      <p:sp>
        <p:nvSpPr>
          <p:cNvPr id="3" name="Content Placeholder 2">
            <a:extLst>
              <a:ext uri="{FF2B5EF4-FFF2-40B4-BE49-F238E27FC236}">
                <a16:creationId xmlns:a16="http://schemas.microsoft.com/office/drawing/2014/main" id="{D535A23F-28E2-2622-08F2-31B3811CFF1B}"/>
              </a:ext>
            </a:extLst>
          </p:cNvPr>
          <p:cNvSpPr>
            <a:spLocks noGrp="1"/>
          </p:cNvSpPr>
          <p:nvPr>
            <p:ph idx="1"/>
          </p:nvPr>
        </p:nvSpPr>
        <p:spPr/>
        <p:txBody>
          <a:bodyPr/>
          <a:lstStyle/>
          <a:p>
            <a:pPr marL="0" indent="0" algn="ctr">
              <a:lnSpc>
                <a:spcPct val="100000"/>
              </a:lnSpc>
              <a:buNone/>
            </a:pPr>
            <a:r>
              <a:rPr lang="en-US" sz="3600" dirty="0"/>
              <a:t>Acts 9:31  Then the churches throughout all Judea, Galilee, and Samaria had peace and were edified. And walking in the fear of the Lord and in the comfort of the Holy Spirit, they were multiplied. </a:t>
            </a:r>
          </a:p>
        </p:txBody>
      </p:sp>
    </p:spTree>
    <p:extLst>
      <p:ext uri="{BB962C8B-B14F-4D97-AF65-F5344CB8AC3E}">
        <p14:creationId xmlns:p14="http://schemas.microsoft.com/office/powerpoint/2010/main" val="116979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F96AA-610A-5C1D-B789-DF5E58C62880}"/>
              </a:ext>
            </a:extLst>
          </p:cNvPr>
          <p:cNvSpPr>
            <a:spLocks noGrp="1"/>
          </p:cNvSpPr>
          <p:nvPr>
            <p:ph type="title"/>
          </p:nvPr>
        </p:nvSpPr>
        <p:spPr>
          <a:xfrm>
            <a:off x="0" y="0"/>
            <a:ext cx="9144000" cy="1854200"/>
          </a:xfrm>
        </p:spPr>
        <p:txBody>
          <a:bodyPr>
            <a:normAutofit/>
          </a:bodyPr>
          <a:lstStyle/>
          <a:p>
            <a:pPr>
              <a:buFont typeface="+mj-lt"/>
              <a:buAutoNum type="arabicPeriod" startAt="14"/>
            </a:pPr>
            <a:r>
              <a:rPr lang="en-US" dirty="0">
                <a:solidFill>
                  <a:srgbClr val="0000FF"/>
                </a:solidFill>
              </a:rPr>
              <a:t> LOVE OF GOD POURED OUT IN OUR HEARTS BY HOLY SPIRIT</a:t>
            </a:r>
          </a:p>
        </p:txBody>
      </p:sp>
      <p:sp>
        <p:nvSpPr>
          <p:cNvPr id="3" name="Content Placeholder 2">
            <a:extLst>
              <a:ext uri="{FF2B5EF4-FFF2-40B4-BE49-F238E27FC236}">
                <a16:creationId xmlns:a16="http://schemas.microsoft.com/office/drawing/2014/main" id="{794797E7-7616-9D43-8378-17BA677B340B}"/>
              </a:ext>
            </a:extLst>
          </p:cNvPr>
          <p:cNvSpPr>
            <a:spLocks noGrp="1"/>
          </p:cNvSpPr>
          <p:nvPr>
            <p:ph idx="1"/>
          </p:nvPr>
        </p:nvSpPr>
        <p:spPr>
          <a:xfrm>
            <a:off x="157655" y="1574800"/>
            <a:ext cx="8986345" cy="5325240"/>
          </a:xfrm>
        </p:spPr>
        <p:txBody>
          <a:bodyPr/>
          <a:lstStyle/>
          <a:p>
            <a:pPr marL="0" indent="0" algn="ctr">
              <a:lnSpc>
                <a:spcPct val="100000"/>
              </a:lnSpc>
              <a:buNone/>
            </a:pPr>
            <a:r>
              <a:rPr lang="en-US" sz="3600" dirty="0"/>
              <a:t>Romans 5:5  Now hope does not disappoint, because the love of God has been poured out in our hearts by the Holy Spirit who was given to us. </a:t>
            </a:r>
          </a:p>
        </p:txBody>
      </p:sp>
    </p:spTree>
    <p:extLst>
      <p:ext uri="{BB962C8B-B14F-4D97-AF65-F5344CB8AC3E}">
        <p14:creationId xmlns:p14="http://schemas.microsoft.com/office/powerpoint/2010/main" val="278368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6242A-A900-B0CA-DBC2-D75538F91C4F}"/>
              </a:ext>
            </a:extLst>
          </p:cNvPr>
          <p:cNvSpPr>
            <a:spLocks noGrp="1"/>
          </p:cNvSpPr>
          <p:nvPr>
            <p:ph type="title"/>
          </p:nvPr>
        </p:nvSpPr>
        <p:spPr>
          <a:xfrm>
            <a:off x="0" y="0"/>
            <a:ext cx="9144000" cy="2032000"/>
          </a:xfrm>
        </p:spPr>
        <p:txBody>
          <a:bodyPr>
            <a:normAutofit/>
          </a:bodyPr>
          <a:lstStyle/>
          <a:p>
            <a:pPr marL="742950" indent="-742950">
              <a:buAutoNum type="arabicPeriod" startAt="15"/>
            </a:pPr>
            <a:r>
              <a:rPr lang="en-US" dirty="0">
                <a:solidFill>
                  <a:srgbClr val="0000FF"/>
                </a:solidFill>
              </a:rPr>
              <a:t>HOLY SPIRIT DELIVERED FROM LAW OF MOSES</a:t>
            </a:r>
          </a:p>
        </p:txBody>
      </p:sp>
      <p:sp>
        <p:nvSpPr>
          <p:cNvPr id="3" name="Content Placeholder 2">
            <a:extLst>
              <a:ext uri="{FF2B5EF4-FFF2-40B4-BE49-F238E27FC236}">
                <a16:creationId xmlns:a16="http://schemas.microsoft.com/office/drawing/2014/main" id="{DB0295F3-92E9-A83D-7342-7F15A3A2AEB5}"/>
              </a:ext>
            </a:extLst>
          </p:cNvPr>
          <p:cNvSpPr>
            <a:spLocks noGrp="1"/>
          </p:cNvSpPr>
          <p:nvPr>
            <p:ph idx="1"/>
          </p:nvPr>
        </p:nvSpPr>
        <p:spPr>
          <a:xfrm>
            <a:off x="157655" y="1651000"/>
            <a:ext cx="8986345" cy="5249040"/>
          </a:xfrm>
        </p:spPr>
        <p:txBody>
          <a:bodyPr/>
          <a:lstStyle/>
          <a:p>
            <a:pPr marL="0" indent="0" algn="ctr">
              <a:lnSpc>
                <a:spcPct val="100000"/>
              </a:lnSpc>
              <a:buNone/>
            </a:pPr>
            <a:r>
              <a:rPr lang="en-US" sz="3600" dirty="0"/>
              <a:t>Romans 7:6  But now we have been delivered from the law, having died to what we were held by, so that we should serve in the newness of the Spirit and not in the oldness of the letter. </a:t>
            </a:r>
          </a:p>
        </p:txBody>
      </p:sp>
    </p:spTree>
    <p:extLst>
      <p:ext uri="{BB962C8B-B14F-4D97-AF65-F5344CB8AC3E}">
        <p14:creationId xmlns:p14="http://schemas.microsoft.com/office/powerpoint/2010/main" val="147967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6F18-D7EE-6F94-BED5-916106364491}"/>
              </a:ext>
            </a:extLst>
          </p:cNvPr>
          <p:cNvSpPr>
            <a:spLocks noGrp="1"/>
          </p:cNvSpPr>
          <p:nvPr>
            <p:ph type="title"/>
          </p:nvPr>
        </p:nvSpPr>
        <p:spPr>
          <a:xfrm>
            <a:off x="0" y="0"/>
            <a:ext cx="9144000" cy="1778000"/>
          </a:xfrm>
        </p:spPr>
        <p:txBody>
          <a:bodyPr>
            <a:normAutofit/>
          </a:bodyPr>
          <a:lstStyle/>
          <a:p>
            <a:pPr>
              <a:buFont typeface="+mj-lt"/>
              <a:buAutoNum type="arabicPeriod" startAt="16"/>
            </a:pPr>
            <a:r>
              <a:rPr lang="en-US" dirty="0">
                <a:solidFill>
                  <a:srgbClr val="0000FF"/>
                </a:solidFill>
              </a:rPr>
              <a:t> WE WALK ACCORDING TO THE SPIRIT  </a:t>
            </a:r>
          </a:p>
        </p:txBody>
      </p:sp>
      <p:sp>
        <p:nvSpPr>
          <p:cNvPr id="3" name="Content Placeholder 2">
            <a:extLst>
              <a:ext uri="{FF2B5EF4-FFF2-40B4-BE49-F238E27FC236}">
                <a16:creationId xmlns:a16="http://schemas.microsoft.com/office/drawing/2014/main" id="{125F7B02-2140-C992-5F1B-32909A5F9976}"/>
              </a:ext>
            </a:extLst>
          </p:cNvPr>
          <p:cNvSpPr>
            <a:spLocks noGrp="1"/>
          </p:cNvSpPr>
          <p:nvPr>
            <p:ph idx="1"/>
          </p:nvPr>
        </p:nvSpPr>
        <p:spPr>
          <a:xfrm>
            <a:off x="157655" y="1600200"/>
            <a:ext cx="8986345" cy="5299840"/>
          </a:xfrm>
        </p:spPr>
        <p:txBody>
          <a:bodyPr/>
          <a:lstStyle/>
          <a:p>
            <a:pPr marL="514350" indent="-514350">
              <a:buFont typeface="+mj-lt"/>
              <a:buAutoNum type="alphaUcPeriod"/>
            </a:pPr>
            <a:r>
              <a:rPr lang="en-US" sz="3600" dirty="0"/>
              <a:t>Romans 8:1  There is therefore now no condemnation to those who are in Christ Jesus, who do not walk according to the flesh, but according to the Spirit. </a:t>
            </a:r>
          </a:p>
          <a:p>
            <a:pPr marL="514350" indent="-514350">
              <a:buFont typeface="+mj-lt"/>
              <a:buAutoNum type="alphaUcPeriod"/>
            </a:pPr>
            <a:r>
              <a:rPr lang="en-US" sz="3600" dirty="0"/>
              <a:t>Romans 8:4  that the righteous requirement of the law might be fulfilled in us who do not walk according to the flesh but according to the Spirit.</a:t>
            </a:r>
            <a:endParaRPr lang="en-US" dirty="0"/>
          </a:p>
        </p:txBody>
      </p:sp>
    </p:spTree>
    <p:extLst>
      <p:ext uri="{BB962C8B-B14F-4D97-AF65-F5344CB8AC3E}">
        <p14:creationId xmlns:p14="http://schemas.microsoft.com/office/powerpoint/2010/main" val="182615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9818-40D1-7B9F-C28F-245747545804}"/>
              </a:ext>
            </a:extLst>
          </p:cNvPr>
          <p:cNvSpPr>
            <a:spLocks noGrp="1"/>
          </p:cNvSpPr>
          <p:nvPr>
            <p:ph type="title"/>
          </p:nvPr>
        </p:nvSpPr>
        <p:spPr>
          <a:xfrm>
            <a:off x="0" y="0"/>
            <a:ext cx="9144000" cy="1905000"/>
          </a:xfrm>
        </p:spPr>
        <p:txBody>
          <a:bodyPr>
            <a:normAutofit/>
          </a:bodyPr>
          <a:lstStyle/>
          <a:p>
            <a:pPr marL="742950" indent="-742950">
              <a:buAutoNum type="arabicPeriod" startAt="17"/>
            </a:pPr>
            <a:r>
              <a:rPr lang="en-US" dirty="0">
                <a:solidFill>
                  <a:srgbClr val="0000FF"/>
                </a:solidFill>
              </a:rPr>
              <a:t> MADE FREE FROM LAW OF SIN AND DEATH</a:t>
            </a:r>
          </a:p>
        </p:txBody>
      </p:sp>
      <p:sp>
        <p:nvSpPr>
          <p:cNvPr id="3" name="Content Placeholder 2">
            <a:extLst>
              <a:ext uri="{FF2B5EF4-FFF2-40B4-BE49-F238E27FC236}">
                <a16:creationId xmlns:a16="http://schemas.microsoft.com/office/drawing/2014/main" id="{56BEC11C-AC7C-FDC8-6426-D7EF968B95F4}"/>
              </a:ext>
            </a:extLst>
          </p:cNvPr>
          <p:cNvSpPr>
            <a:spLocks noGrp="1"/>
          </p:cNvSpPr>
          <p:nvPr>
            <p:ph idx="1"/>
          </p:nvPr>
        </p:nvSpPr>
        <p:spPr>
          <a:xfrm>
            <a:off x="157655" y="1574800"/>
            <a:ext cx="8986345" cy="5325240"/>
          </a:xfrm>
        </p:spPr>
        <p:txBody>
          <a:bodyPr/>
          <a:lstStyle/>
          <a:p>
            <a:pPr marL="0" indent="0" algn="ctr">
              <a:lnSpc>
                <a:spcPct val="100000"/>
              </a:lnSpc>
              <a:buNone/>
            </a:pPr>
            <a:r>
              <a:rPr lang="en-US" sz="3600" dirty="0"/>
              <a:t>Romans 8:2  For the law of the Spirit of life in Christ Jesus has made me free from the law of sin and death. </a:t>
            </a:r>
          </a:p>
        </p:txBody>
      </p:sp>
    </p:spTree>
    <p:extLst>
      <p:ext uri="{BB962C8B-B14F-4D97-AF65-F5344CB8AC3E}">
        <p14:creationId xmlns:p14="http://schemas.microsoft.com/office/powerpoint/2010/main" val="89645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970-2642-61E2-2D1C-1198AB221E80}"/>
              </a:ext>
            </a:extLst>
          </p:cNvPr>
          <p:cNvSpPr>
            <a:spLocks noGrp="1"/>
          </p:cNvSpPr>
          <p:nvPr>
            <p:ph type="title"/>
          </p:nvPr>
        </p:nvSpPr>
        <p:spPr>
          <a:xfrm>
            <a:off x="0" y="0"/>
            <a:ext cx="9144000" cy="1752600"/>
          </a:xfrm>
        </p:spPr>
        <p:txBody>
          <a:bodyPr>
            <a:normAutofit/>
          </a:bodyPr>
          <a:lstStyle/>
          <a:p>
            <a:pPr>
              <a:buFont typeface="+mj-lt"/>
              <a:buAutoNum type="arabicPeriod" startAt="18"/>
            </a:pPr>
            <a:r>
              <a:rPr lang="en-US" dirty="0">
                <a:solidFill>
                  <a:srgbClr val="0000FF"/>
                </a:solidFill>
              </a:rPr>
              <a:t> </a:t>
            </a:r>
            <a:r>
              <a:rPr lang="en-US" sz="4000" dirty="0">
                <a:solidFill>
                  <a:srgbClr val="0000FF"/>
                </a:solidFill>
              </a:rPr>
              <a:t>LIVE BY THE SPIRIT AND FOCUS ON SPIRITUAL THINGS</a:t>
            </a:r>
          </a:p>
        </p:txBody>
      </p:sp>
      <p:sp>
        <p:nvSpPr>
          <p:cNvPr id="3" name="Content Placeholder 2">
            <a:extLst>
              <a:ext uri="{FF2B5EF4-FFF2-40B4-BE49-F238E27FC236}">
                <a16:creationId xmlns:a16="http://schemas.microsoft.com/office/drawing/2014/main" id="{E92E8E2E-F56D-131F-297E-3568D2966934}"/>
              </a:ext>
            </a:extLst>
          </p:cNvPr>
          <p:cNvSpPr>
            <a:spLocks noGrp="1"/>
          </p:cNvSpPr>
          <p:nvPr>
            <p:ph idx="1"/>
          </p:nvPr>
        </p:nvSpPr>
        <p:spPr/>
        <p:txBody>
          <a:bodyPr/>
          <a:lstStyle/>
          <a:p>
            <a:pPr marL="0" indent="0" algn="ctr">
              <a:lnSpc>
                <a:spcPct val="100000"/>
              </a:lnSpc>
              <a:buNone/>
            </a:pPr>
            <a:r>
              <a:rPr lang="en-US" sz="3600" dirty="0"/>
              <a:t>Romans 8:5  For those who live according to the flesh set their minds on the things of the flesh, but those who live according to the Spirit, the things of the Spirit. </a:t>
            </a:r>
          </a:p>
        </p:txBody>
      </p:sp>
    </p:spTree>
    <p:extLst>
      <p:ext uri="{BB962C8B-B14F-4D97-AF65-F5344CB8AC3E}">
        <p14:creationId xmlns:p14="http://schemas.microsoft.com/office/powerpoint/2010/main" val="15620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A6F4-D744-D1DA-CC18-BE826DD28AD4}"/>
              </a:ext>
            </a:extLst>
          </p:cNvPr>
          <p:cNvSpPr>
            <a:spLocks noGrp="1"/>
          </p:cNvSpPr>
          <p:nvPr>
            <p:ph type="title"/>
          </p:nvPr>
        </p:nvSpPr>
        <p:spPr>
          <a:xfrm>
            <a:off x="0" y="0"/>
            <a:ext cx="9144000" cy="1651000"/>
          </a:xfrm>
        </p:spPr>
        <p:txBody>
          <a:bodyPr>
            <a:normAutofit/>
          </a:bodyPr>
          <a:lstStyle/>
          <a:p>
            <a:pPr>
              <a:buAutoNum type="arabicPeriod" startAt="19"/>
            </a:pPr>
            <a:r>
              <a:rPr lang="en-US" dirty="0">
                <a:solidFill>
                  <a:srgbClr val="0000FF"/>
                </a:solidFill>
              </a:rPr>
              <a:t>SPIRITUAL MINDEDNESS BRINGS LIFE AND PEACE</a:t>
            </a:r>
          </a:p>
        </p:txBody>
      </p:sp>
      <p:sp>
        <p:nvSpPr>
          <p:cNvPr id="3" name="Content Placeholder 2">
            <a:extLst>
              <a:ext uri="{FF2B5EF4-FFF2-40B4-BE49-F238E27FC236}">
                <a16:creationId xmlns:a16="http://schemas.microsoft.com/office/drawing/2014/main" id="{8A045DC1-E183-4BC6-E1E9-9E0EF8E0F1CB}"/>
              </a:ext>
            </a:extLst>
          </p:cNvPr>
          <p:cNvSpPr>
            <a:spLocks noGrp="1"/>
          </p:cNvSpPr>
          <p:nvPr>
            <p:ph idx="1"/>
          </p:nvPr>
        </p:nvSpPr>
        <p:spPr/>
        <p:txBody>
          <a:bodyPr/>
          <a:lstStyle/>
          <a:p>
            <a:pPr marL="0" indent="0" algn="ctr">
              <a:lnSpc>
                <a:spcPct val="100000"/>
              </a:lnSpc>
              <a:buNone/>
            </a:pPr>
            <a:r>
              <a:rPr lang="en-US" sz="3600" dirty="0"/>
              <a:t>Romans 8:6  For to be carnally minded is death, but to be spiritually minded is life and peace. </a:t>
            </a:r>
          </a:p>
        </p:txBody>
      </p:sp>
    </p:spTree>
    <p:extLst>
      <p:ext uri="{BB962C8B-B14F-4D97-AF65-F5344CB8AC3E}">
        <p14:creationId xmlns:p14="http://schemas.microsoft.com/office/powerpoint/2010/main" val="127620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5392-48E1-4902-B46E-84F6DCC89618}"/>
              </a:ext>
            </a:extLst>
          </p:cNvPr>
          <p:cNvSpPr>
            <a:spLocks noGrp="1"/>
          </p:cNvSpPr>
          <p:nvPr>
            <p:ph type="title"/>
          </p:nvPr>
        </p:nvSpPr>
        <p:spPr>
          <a:xfrm>
            <a:off x="0" y="0"/>
            <a:ext cx="9144000" cy="1930400"/>
          </a:xfrm>
        </p:spPr>
        <p:txBody>
          <a:bodyPr>
            <a:normAutofit/>
          </a:bodyPr>
          <a:lstStyle/>
          <a:p>
            <a:pPr>
              <a:buFont typeface="+mj-lt"/>
              <a:buAutoNum type="arabicPeriod" startAt="20"/>
            </a:pPr>
            <a:r>
              <a:rPr lang="en-US" dirty="0">
                <a:solidFill>
                  <a:srgbClr val="0000FF"/>
                </a:solidFill>
              </a:rPr>
              <a:t> LIFE BECAUSE OF RIGHTEOUSNESS</a:t>
            </a:r>
          </a:p>
        </p:txBody>
      </p:sp>
      <p:sp>
        <p:nvSpPr>
          <p:cNvPr id="3" name="Content Placeholder 2">
            <a:extLst>
              <a:ext uri="{FF2B5EF4-FFF2-40B4-BE49-F238E27FC236}">
                <a16:creationId xmlns:a16="http://schemas.microsoft.com/office/drawing/2014/main" id="{389C9712-45EE-177D-E60F-05600500335C}"/>
              </a:ext>
            </a:extLst>
          </p:cNvPr>
          <p:cNvSpPr>
            <a:spLocks noGrp="1"/>
          </p:cNvSpPr>
          <p:nvPr>
            <p:ph idx="1"/>
          </p:nvPr>
        </p:nvSpPr>
        <p:spPr>
          <a:xfrm>
            <a:off x="157655" y="1600200"/>
            <a:ext cx="8986345" cy="5299840"/>
          </a:xfrm>
        </p:spPr>
        <p:txBody>
          <a:bodyPr/>
          <a:lstStyle/>
          <a:p>
            <a:pPr marL="0" indent="0" algn="ctr">
              <a:lnSpc>
                <a:spcPct val="100000"/>
              </a:lnSpc>
              <a:buNone/>
            </a:pPr>
            <a:r>
              <a:rPr lang="en-US" sz="3600" dirty="0"/>
              <a:t>Romans 8:10  And if Christ is in you, the body is dead because of sin, but the Spirit is life because of righteousness. </a:t>
            </a:r>
          </a:p>
        </p:txBody>
      </p:sp>
    </p:spTree>
    <p:extLst>
      <p:ext uri="{BB962C8B-B14F-4D97-AF65-F5344CB8AC3E}">
        <p14:creationId xmlns:p14="http://schemas.microsoft.com/office/powerpoint/2010/main" val="412225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9B24C-51CE-71AE-9476-B52B8D89FECB}"/>
              </a:ext>
            </a:extLst>
          </p:cNvPr>
          <p:cNvSpPr>
            <a:spLocks noGrp="1"/>
          </p:cNvSpPr>
          <p:nvPr>
            <p:ph type="title"/>
          </p:nvPr>
        </p:nvSpPr>
        <p:spPr>
          <a:xfrm>
            <a:off x="0" y="0"/>
            <a:ext cx="9144000" cy="1778000"/>
          </a:xfrm>
        </p:spPr>
        <p:txBody>
          <a:bodyPr>
            <a:normAutofit/>
          </a:bodyPr>
          <a:lstStyle/>
          <a:p>
            <a:pPr>
              <a:buAutoNum type="arabicPeriod" startAt="21"/>
            </a:pPr>
            <a:r>
              <a:rPr lang="en-US" dirty="0">
                <a:solidFill>
                  <a:srgbClr val="0000FF"/>
                </a:solidFill>
              </a:rPr>
              <a:t> LIFE THROUGH THE INDWELLING SPIRIT</a:t>
            </a:r>
          </a:p>
        </p:txBody>
      </p:sp>
      <p:sp>
        <p:nvSpPr>
          <p:cNvPr id="3" name="Content Placeholder 2">
            <a:extLst>
              <a:ext uri="{FF2B5EF4-FFF2-40B4-BE49-F238E27FC236}">
                <a16:creationId xmlns:a16="http://schemas.microsoft.com/office/drawing/2014/main" id="{83670D5D-5F99-B763-B2DB-4217D19CBA9B}"/>
              </a:ext>
            </a:extLst>
          </p:cNvPr>
          <p:cNvSpPr>
            <a:spLocks noGrp="1"/>
          </p:cNvSpPr>
          <p:nvPr>
            <p:ph idx="1"/>
          </p:nvPr>
        </p:nvSpPr>
        <p:spPr>
          <a:xfrm>
            <a:off x="157655" y="1524000"/>
            <a:ext cx="8986345" cy="5376040"/>
          </a:xfrm>
        </p:spPr>
        <p:txBody>
          <a:bodyPr/>
          <a:lstStyle/>
          <a:p>
            <a:pPr marL="0" indent="0" algn="ctr">
              <a:lnSpc>
                <a:spcPct val="100000"/>
              </a:lnSpc>
              <a:buNone/>
            </a:pPr>
            <a:r>
              <a:rPr lang="en-US" sz="3600" dirty="0"/>
              <a:t>Romans 8:11  But if the Spirit of Him who raised Jesus from the dead dwells in you, He who raised Christ from the dead will also give life to your mortal bodies through His Spirit who dwells in you. </a:t>
            </a:r>
          </a:p>
        </p:txBody>
      </p:sp>
    </p:spTree>
    <p:extLst>
      <p:ext uri="{BB962C8B-B14F-4D97-AF65-F5344CB8AC3E}">
        <p14:creationId xmlns:p14="http://schemas.microsoft.com/office/powerpoint/2010/main" val="287276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92EF-7EE5-5B17-8911-5440703ADD6B}"/>
              </a:ext>
            </a:extLst>
          </p:cNvPr>
          <p:cNvSpPr>
            <a:spLocks noGrp="1"/>
          </p:cNvSpPr>
          <p:nvPr>
            <p:ph type="title"/>
          </p:nvPr>
        </p:nvSpPr>
        <p:spPr>
          <a:xfrm>
            <a:off x="0" y="0"/>
            <a:ext cx="9144000" cy="1955800"/>
          </a:xfrm>
        </p:spPr>
        <p:txBody>
          <a:bodyPr>
            <a:normAutofit/>
          </a:bodyPr>
          <a:lstStyle/>
          <a:p>
            <a:pPr marL="742950" indent="-742950">
              <a:buFont typeface="+mj-lt"/>
              <a:buAutoNum type="arabicPeriod" startAt="22"/>
            </a:pPr>
            <a:r>
              <a:rPr lang="en-US" sz="4000" dirty="0">
                <a:solidFill>
                  <a:srgbClr val="0000FF"/>
                </a:solidFill>
              </a:rPr>
              <a:t>BY THE SPIRIT PUT TO DEATH THE DEEDS OF THE BODY</a:t>
            </a:r>
          </a:p>
        </p:txBody>
      </p:sp>
      <p:sp>
        <p:nvSpPr>
          <p:cNvPr id="3" name="Content Placeholder 2">
            <a:extLst>
              <a:ext uri="{FF2B5EF4-FFF2-40B4-BE49-F238E27FC236}">
                <a16:creationId xmlns:a16="http://schemas.microsoft.com/office/drawing/2014/main" id="{6DE6527E-1313-AA49-51D1-D58D3470E67A}"/>
              </a:ext>
            </a:extLst>
          </p:cNvPr>
          <p:cNvSpPr>
            <a:spLocks noGrp="1"/>
          </p:cNvSpPr>
          <p:nvPr>
            <p:ph idx="1"/>
          </p:nvPr>
        </p:nvSpPr>
        <p:spPr>
          <a:xfrm>
            <a:off x="157655" y="1727200"/>
            <a:ext cx="8986345" cy="5172840"/>
          </a:xfrm>
        </p:spPr>
        <p:txBody>
          <a:bodyPr/>
          <a:lstStyle/>
          <a:p>
            <a:pPr marL="0" indent="0" algn="ctr">
              <a:lnSpc>
                <a:spcPct val="100000"/>
              </a:lnSpc>
              <a:buNone/>
            </a:pPr>
            <a:r>
              <a:rPr lang="en-US" sz="3600" dirty="0"/>
              <a:t>Romans 8:13  For if you live according to the flesh you will die; but if by the Spirit you put to death the deeds of the body, you will live. </a:t>
            </a:r>
          </a:p>
        </p:txBody>
      </p:sp>
    </p:spTree>
    <p:extLst>
      <p:ext uri="{BB962C8B-B14F-4D97-AF65-F5344CB8AC3E}">
        <p14:creationId xmlns:p14="http://schemas.microsoft.com/office/powerpoint/2010/main" val="6375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4C0D7-6ECA-7200-9FD9-BAB7E92B69F5}"/>
              </a:ext>
            </a:extLst>
          </p:cNvPr>
          <p:cNvSpPr>
            <a:spLocks noGrp="1"/>
          </p:cNvSpPr>
          <p:nvPr>
            <p:ph type="title"/>
          </p:nvPr>
        </p:nvSpPr>
        <p:spPr>
          <a:xfrm>
            <a:off x="0" y="0"/>
            <a:ext cx="9144000" cy="1879600"/>
          </a:xfrm>
        </p:spPr>
        <p:txBody>
          <a:bodyPr>
            <a:normAutofit/>
          </a:bodyPr>
          <a:lstStyle/>
          <a:p>
            <a:pPr>
              <a:buAutoNum type="arabicPeriod" startAt="23"/>
            </a:pPr>
            <a:r>
              <a:rPr lang="en-US" dirty="0">
                <a:solidFill>
                  <a:srgbClr val="0000FF"/>
                </a:solidFill>
              </a:rPr>
              <a:t> LED BY THE SPIRIT = SONS OF GOD</a:t>
            </a:r>
          </a:p>
        </p:txBody>
      </p:sp>
      <p:sp>
        <p:nvSpPr>
          <p:cNvPr id="3" name="Content Placeholder 2">
            <a:extLst>
              <a:ext uri="{FF2B5EF4-FFF2-40B4-BE49-F238E27FC236}">
                <a16:creationId xmlns:a16="http://schemas.microsoft.com/office/drawing/2014/main" id="{0B20918C-E803-FD0A-4636-CD71597C1E0F}"/>
              </a:ext>
            </a:extLst>
          </p:cNvPr>
          <p:cNvSpPr>
            <a:spLocks noGrp="1"/>
          </p:cNvSpPr>
          <p:nvPr>
            <p:ph idx="1"/>
          </p:nvPr>
        </p:nvSpPr>
        <p:spPr>
          <a:xfrm>
            <a:off x="157655" y="1625600"/>
            <a:ext cx="8986345" cy="5232400"/>
          </a:xfrm>
        </p:spPr>
        <p:txBody>
          <a:bodyPr/>
          <a:lstStyle/>
          <a:p>
            <a:pPr marL="0" indent="0" algn="ctr">
              <a:lnSpc>
                <a:spcPct val="100000"/>
              </a:lnSpc>
              <a:buNone/>
            </a:pPr>
            <a:r>
              <a:rPr lang="en-US" sz="3600" dirty="0"/>
              <a:t>Romans 8:14  For as many as are led by the Spirit of God, these are sons of God. </a:t>
            </a:r>
          </a:p>
        </p:txBody>
      </p:sp>
    </p:spTree>
    <p:extLst>
      <p:ext uri="{BB962C8B-B14F-4D97-AF65-F5344CB8AC3E}">
        <p14:creationId xmlns:p14="http://schemas.microsoft.com/office/powerpoint/2010/main" val="56884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4DA0-8B5D-8E8F-AEC0-679D1DB46869}"/>
              </a:ext>
            </a:extLst>
          </p:cNvPr>
          <p:cNvSpPr>
            <a:spLocks noGrp="1"/>
          </p:cNvSpPr>
          <p:nvPr>
            <p:ph type="title"/>
          </p:nvPr>
        </p:nvSpPr>
        <p:spPr>
          <a:xfrm>
            <a:off x="0" y="0"/>
            <a:ext cx="9144000" cy="1828800"/>
          </a:xfrm>
        </p:spPr>
        <p:txBody>
          <a:bodyPr>
            <a:normAutofit/>
          </a:bodyPr>
          <a:lstStyle/>
          <a:p>
            <a:pPr>
              <a:buFont typeface="+mj-lt"/>
              <a:buAutoNum type="arabicPeriod" startAt="24"/>
            </a:pPr>
            <a:r>
              <a:rPr lang="en-US" dirty="0">
                <a:solidFill>
                  <a:srgbClr val="0000FF"/>
                </a:solidFill>
              </a:rPr>
              <a:t> BY THE SPIRIT WE CAN CALL GOD OUR FATHER</a:t>
            </a:r>
          </a:p>
        </p:txBody>
      </p:sp>
      <p:sp>
        <p:nvSpPr>
          <p:cNvPr id="3" name="Content Placeholder 2">
            <a:extLst>
              <a:ext uri="{FF2B5EF4-FFF2-40B4-BE49-F238E27FC236}">
                <a16:creationId xmlns:a16="http://schemas.microsoft.com/office/drawing/2014/main" id="{466363B9-FA8C-69A8-7F86-815106E12907}"/>
              </a:ext>
            </a:extLst>
          </p:cNvPr>
          <p:cNvSpPr>
            <a:spLocks noGrp="1"/>
          </p:cNvSpPr>
          <p:nvPr>
            <p:ph idx="1"/>
          </p:nvPr>
        </p:nvSpPr>
        <p:spPr>
          <a:xfrm>
            <a:off x="157655" y="1549400"/>
            <a:ext cx="8986345" cy="5350640"/>
          </a:xfrm>
        </p:spPr>
        <p:txBody>
          <a:bodyPr/>
          <a:lstStyle/>
          <a:p>
            <a:pPr marL="0" indent="0" algn="ctr">
              <a:lnSpc>
                <a:spcPct val="100000"/>
              </a:lnSpc>
              <a:buNone/>
            </a:pPr>
            <a:r>
              <a:rPr lang="en-US" sz="3600" dirty="0"/>
              <a:t>Romans 8:15  For you did not receive the spirit of bondage again to fear, but you received the Spirit of adoption by whom we cry out, “Abba, Father.”</a:t>
            </a:r>
          </a:p>
        </p:txBody>
      </p:sp>
    </p:spTree>
    <p:extLst>
      <p:ext uri="{BB962C8B-B14F-4D97-AF65-F5344CB8AC3E}">
        <p14:creationId xmlns:p14="http://schemas.microsoft.com/office/powerpoint/2010/main" val="60443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F23A-6E64-2F0D-A406-D16CB98073A1}"/>
              </a:ext>
            </a:extLst>
          </p:cNvPr>
          <p:cNvSpPr>
            <a:spLocks noGrp="1"/>
          </p:cNvSpPr>
          <p:nvPr>
            <p:ph type="title"/>
          </p:nvPr>
        </p:nvSpPr>
        <p:spPr/>
        <p:txBody>
          <a:bodyPr>
            <a:normAutofit/>
          </a:bodyPr>
          <a:lstStyle/>
          <a:p>
            <a:pPr marL="742950" indent="-742950">
              <a:buAutoNum type="arabicPeriod" startAt="25"/>
            </a:pPr>
            <a:r>
              <a:rPr lang="en-US" dirty="0">
                <a:solidFill>
                  <a:srgbClr val="0000FF"/>
                </a:solidFill>
              </a:rPr>
              <a:t> SPIRIT INTERCEEDS FOR US</a:t>
            </a:r>
          </a:p>
        </p:txBody>
      </p:sp>
      <p:sp>
        <p:nvSpPr>
          <p:cNvPr id="3" name="Content Placeholder 2">
            <a:extLst>
              <a:ext uri="{FF2B5EF4-FFF2-40B4-BE49-F238E27FC236}">
                <a16:creationId xmlns:a16="http://schemas.microsoft.com/office/drawing/2014/main" id="{CD183EC7-14CC-A95D-5108-5890825E9F2D}"/>
              </a:ext>
            </a:extLst>
          </p:cNvPr>
          <p:cNvSpPr>
            <a:spLocks noGrp="1"/>
          </p:cNvSpPr>
          <p:nvPr>
            <p:ph idx="1"/>
          </p:nvPr>
        </p:nvSpPr>
        <p:spPr/>
        <p:txBody>
          <a:bodyPr>
            <a:normAutofit/>
          </a:bodyPr>
          <a:lstStyle/>
          <a:p>
            <a:pPr marL="0" indent="0" algn="ctr">
              <a:lnSpc>
                <a:spcPct val="100000"/>
              </a:lnSpc>
              <a:buNone/>
            </a:pPr>
            <a:r>
              <a:rPr lang="en-US" sz="3600" dirty="0"/>
              <a:t>Romans 8:27  Now He who searches the hearts knows what the mind of the Spirit is, because He makes intercession for the saints according to the will of God.</a:t>
            </a:r>
          </a:p>
        </p:txBody>
      </p:sp>
    </p:spTree>
    <p:extLst>
      <p:ext uri="{BB962C8B-B14F-4D97-AF65-F5344CB8AC3E}">
        <p14:creationId xmlns:p14="http://schemas.microsoft.com/office/powerpoint/2010/main" val="286518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BB56-2F9E-9AAF-5BF0-DCA25E1E9D39}"/>
              </a:ext>
            </a:extLst>
          </p:cNvPr>
          <p:cNvSpPr>
            <a:spLocks noGrp="1"/>
          </p:cNvSpPr>
          <p:nvPr>
            <p:ph type="title"/>
          </p:nvPr>
        </p:nvSpPr>
        <p:spPr/>
        <p:txBody>
          <a:bodyPr>
            <a:normAutofit/>
          </a:bodyPr>
          <a:lstStyle/>
          <a:p>
            <a:pPr marL="742950" indent="-742950">
              <a:buFont typeface="+mj-lt"/>
              <a:buAutoNum type="arabicPeriod" startAt="26"/>
            </a:pPr>
            <a:r>
              <a:rPr lang="en-US" dirty="0">
                <a:solidFill>
                  <a:srgbClr val="0000FF"/>
                </a:solidFill>
              </a:rPr>
              <a:t> PRODUCES PACE AND JOY</a:t>
            </a:r>
          </a:p>
        </p:txBody>
      </p:sp>
      <p:sp>
        <p:nvSpPr>
          <p:cNvPr id="3" name="Content Placeholder 2">
            <a:extLst>
              <a:ext uri="{FF2B5EF4-FFF2-40B4-BE49-F238E27FC236}">
                <a16:creationId xmlns:a16="http://schemas.microsoft.com/office/drawing/2014/main" id="{E624FA00-99B7-FD28-D030-1DFCA8995A11}"/>
              </a:ext>
            </a:extLst>
          </p:cNvPr>
          <p:cNvSpPr>
            <a:spLocks noGrp="1"/>
          </p:cNvSpPr>
          <p:nvPr>
            <p:ph idx="1"/>
          </p:nvPr>
        </p:nvSpPr>
        <p:spPr/>
        <p:txBody>
          <a:bodyPr/>
          <a:lstStyle/>
          <a:p>
            <a:pPr marL="0" indent="0" algn="ctr">
              <a:lnSpc>
                <a:spcPct val="100000"/>
              </a:lnSpc>
              <a:buNone/>
            </a:pPr>
            <a:r>
              <a:rPr lang="en-US" sz="3600" dirty="0"/>
              <a:t>Romans 14:17  for the kingdom of God is not eating and drinking, but righteousness and peace and joy in the Holy Spirit. </a:t>
            </a:r>
          </a:p>
        </p:txBody>
      </p:sp>
    </p:spTree>
    <p:extLst>
      <p:ext uri="{BB962C8B-B14F-4D97-AF65-F5344CB8AC3E}">
        <p14:creationId xmlns:p14="http://schemas.microsoft.com/office/powerpoint/2010/main" val="5451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C5C3-CE92-D628-1E44-825F8C88D909}"/>
              </a:ext>
            </a:extLst>
          </p:cNvPr>
          <p:cNvSpPr>
            <a:spLocks noGrp="1"/>
          </p:cNvSpPr>
          <p:nvPr>
            <p:ph type="title"/>
          </p:nvPr>
        </p:nvSpPr>
        <p:spPr/>
        <p:txBody>
          <a:bodyPr>
            <a:normAutofit/>
          </a:bodyPr>
          <a:lstStyle/>
          <a:p>
            <a:pPr>
              <a:buAutoNum type="arabicPeriod" startAt="27"/>
            </a:pPr>
            <a:r>
              <a:rPr lang="en-US" dirty="0">
                <a:solidFill>
                  <a:srgbClr val="0000FF"/>
                </a:solidFill>
              </a:rPr>
              <a:t> ABOUND IN HOPE BY THE SPIRIT</a:t>
            </a:r>
          </a:p>
        </p:txBody>
      </p:sp>
      <p:sp>
        <p:nvSpPr>
          <p:cNvPr id="3" name="Content Placeholder 2">
            <a:extLst>
              <a:ext uri="{FF2B5EF4-FFF2-40B4-BE49-F238E27FC236}">
                <a16:creationId xmlns:a16="http://schemas.microsoft.com/office/drawing/2014/main" id="{22BCD403-FC1A-4B3A-C2F7-5503E0939C56}"/>
              </a:ext>
            </a:extLst>
          </p:cNvPr>
          <p:cNvSpPr>
            <a:spLocks noGrp="1"/>
          </p:cNvSpPr>
          <p:nvPr>
            <p:ph idx="1"/>
          </p:nvPr>
        </p:nvSpPr>
        <p:spPr/>
        <p:txBody>
          <a:bodyPr/>
          <a:lstStyle/>
          <a:p>
            <a:pPr marL="0" indent="0" algn="ctr">
              <a:lnSpc>
                <a:spcPct val="100000"/>
              </a:lnSpc>
              <a:buNone/>
            </a:pPr>
            <a:r>
              <a:rPr lang="en-US" sz="3600" dirty="0"/>
              <a:t>Romans 15:13  Now may the God of hope fill you with all joy and peace in believing, that you may abound in hope by the power of the Holy Spirit. </a:t>
            </a:r>
          </a:p>
        </p:txBody>
      </p:sp>
    </p:spTree>
    <p:extLst>
      <p:ext uri="{BB962C8B-B14F-4D97-AF65-F5344CB8AC3E}">
        <p14:creationId xmlns:p14="http://schemas.microsoft.com/office/powerpoint/2010/main" val="342898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EA5D-9CFF-717A-F276-67B90675A93F}"/>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0000FF"/>
                </a:solidFill>
                <a:effectLst/>
                <a:uLnTx/>
                <a:uFillTx/>
                <a:latin typeface="Arial" panose="020B0604020202020204" pitchFamily="34" charset="0"/>
                <a:ea typeface="+mj-ea"/>
                <a:cs typeface="+mj-cs"/>
              </a:rPr>
              <a:t>THE HOLY SPIRIT AND YOU? </a:t>
            </a:r>
            <a:endParaRPr lang="en-US" dirty="0"/>
          </a:p>
        </p:txBody>
      </p:sp>
      <p:sp>
        <p:nvSpPr>
          <p:cNvPr id="3" name="Content Placeholder 2">
            <a:extLst>
              <a:ext uri="{FF2B5EF4-FFF2-40B4-BE49-F238E27FC236}">
                <a16:creationId xmlns:a16="http://schemas.microsoft.com/office/drawing/2014/main" id="{D72461BA-865B-C6D4-ACCC-997ABA5E4495}"/>
              </a:ext>
            </a:extLst>
          </p:cNvPr>
          <p:cNvSpPr>
            <a:spLocks noGrp="1"/>
          </p:cNvSpPr>
          <p:nvPr>
            <p:ph idx="1"/>
          </p:nvPr>
        </p:nvSpPr>
        <p:spPr/>
        <p:txBody>
          <a:bodyPr/>
          <a:lstStyle/>
          <a:p>
            <a:pPr marL="514350" indent="-514350">
              <a:lnSpc>
                <a:spcPct val="100000"/>
              </a:lnSpc>
              <a:spcAft>
                <a:spcPts val="1800"/>
              </a:spcAft>
              <a:buFont typeface="+mj-lt"/>
              <a:buAutoNum type="alphaUcPeriod"/>
            </a:pPr>
            <a:r>
              <a:rPr lang="en-US" dirty="0"/>
              <a:t>Have you been baptized into Christ, for the remission of your sins, to receive the gift of the Holy Spirit?</a:t>
            </a:r>
          </a:p>
          <a:p>
            <a:pPr marL="514350" indent="-514350">
              <a:lnSpc>
                <a:spcPct val="100000"/>
              </a:lnSpc>
              <a:spcAft>
                <a:spcPts val="1800"/>
              </a:spcAft>
              <a:buFont typeface="+mj-lt"/>
              <a:buAutoNum type="alphaUcPeriod"/>
            </a:pPr>
            <a:r>
              <a:rPr lang="en-US" dirty="0"/>
              <a:t>If so, are you allowing the Spirit to direct you into obedience to the Word of God?</a:t>
            </a:r>
          </a:p>
          <a:p>
            <a:pPr marL="514350" indent="-514350">
              <a:lnSpc>
                <a:spcPct val="100000"/>
              </a:lnSpc>
              <a:spcAft>
                <a:spcPts val="1800"/>
              </a:spcAft>
              <a:buFont typeface="+mj-lt"/>
              <a:buAutoNum type="alphaUcPeriod"/>
            </a:pPr>
            <a:r>
              <a:rPr lang="en-US" dirty="0"/>
              <a:t>Do you need to do something to get your life right with God?</a:t>
            </a:r>
          </a:p>
        </p:txBody>
      </p:sp>
    </p:spTree>
    <p:extLst>
      <p:ext uri="{BB962C8B-B14F-4D97-AF65-F5344CB8AC3E}">
        <p14:creationId xmlns:p14="http://schemas.microsoft.com/office/powerpoint/2010/main" val="87424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F0E0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E16A2-977F-E425-1903-C84F9C9ECB90}"/>
              </a:ext>
            </a:extLst>
          </p:cNvPr>
          <p:cNvPicPr>
            <a:picLocks noChangeAspect="1"/>
          </p:cNvPicPr>
          <p:nvPr/>
        </p:nvPicPr>
        <p:blipFill>
          <a:blip r:embed="rId3"/>
          <a:stretch>
            <a:fillRect/>
          </a:stretch>
        </p:blipFill>
        <p:spPr>
          <a:xfrm>
            <a:off x="1769165" y="-516835"/>
            <a:ext cx="7374835" cy="7374835"/>
          </a:xfrm>
          <a:prstGeom prst="rect">
            <a:avLst/>
          </a:prstGeom>
        </p:spPr>
      </p:pic>
      <p:sp>
        <p:nvSpPr>
          <p:cNvPr id="4" name="TextBox 3">
            <a:extLst>
              <a:ext uri="{FF2B5EF4-FFF2-40B4-BE49-F238E27FC236}">
                <a16:creationId xmlns:a16="http://schemas.microsoft.com/office/drawing/2014/main" id="{4AC05058-F7D2-5823-2C2C-AAFDC2D5D996}"/>
              </a:ext>
            </a:extLst>
          </p:cNvPr>
          <p:cNvSpPr txBox="1"/>
          <p:nvPr/>
        </p:nvSpPr>
        <p:spPr>
          <a:xfrm>
            <a:off x="0" y="283780"/>
            <a:ext cx="4343400" cy="2123658"/>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HAVE A </a:t>
            </a:r>
          </a:p>
          <a:p>
            <a:pPr algn="ctr"/>
            <a:r>
              <a:rPr lang="en-US" sz="4400" b="1" dirty="0">
                <a:solidFill>
                  <a:schemeClr val="bg1"/>
                </a:solidFill>
                <a:latin typeface="Arial" panose="020B0604020202020204" pitchFamily="34" charset="0"/>
                <a:cs typeface="Arial" panose="020B0604020202020204" pitchFamily="34" charset="0"/>
              </a:rPr>
              <a:t>SPIRIT-LED WEEK</a:t>
            </a:r>
          </a:p>
        </p:txBody>
      </p:sp>
    </p:spTree>
    <p:extLst>
      <p:ext uri="{BB962C8B-B14F-4D97-AF65-F5344CB8AC3E}">
        <p14:creationId xmlns:p14="http://schemas.microsoft.com/office/powerpoint/2010/main" val="107671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16B22-358F-D642-8877-B1280C222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11271-085D-4C84-DC64-6ABD13F92643}"/>
              </a:ext>
            </a:extLst>
          </p:cNvPr>
          <p:cNvSpPr>
            <a:spLocks noGrp="1"/>
          </p:cNvSpPr>
          <p:nvPr>
            <p:ph type="title"/>
          </p:nvPr>
        </p:nvSpPr>
        <p:spPr>
          <a:xfrm>
            <a:off x="177800" y="0"/>
            <a:ext cx="8737600" cy="6858000"/>
          </a:xfrm>
        </p:spPr>
        <p:txBody>
          <a:bodyPr>
            <a:noAutofit/>
          </a:bodyPr>
          <a:lstStyle/>
          <a:p>
            <a:pPr lvl="0"/>
            <a:r>
              <a:rPr lang="en-US" sz="3200" dirty="0">
                <a:solidFill>
                  <a:prstClr val="black"/>
                </a:solidFill>
                <a:ea typeface="Aptos" panose="020B0004020202020204" pitchFamily="34" charset="0"/>
                <a:cs typeface="Times New Roman" panose="02020603050405020304" pitchFamily="18" charset="0"/>
              </a:rPr>
              <a:t>Acts 2:36–39  “Therefore let all the house of Israel know assuredly that God has made this Jesus, whom you crucified, both Lord and Christ.” </a:t>
            </a:r>
            <a:r>
              <a:rPr lang="en-US" sz="3200" baseline="30000" dirty="0">
                <a:solidFill>
                  <a:prstClr val="black"/>
                </a:solidFill>
                <a:ea typeface="Aptos" panose="020B0004020202020204" pitchFamily="34" charset="0"/>
                <a:cs typeface="Times New Roman" panose="02020603050405020304" pitchFamily="18" charset="0"/>
              </a:rPr>
              <a:t>37</a:t>
            </a:r>
            <a:r>
              <a:rPr lang="en-US" sz="3200" dirty="0">
                <a:solidFill>
                  <a:prstClr val="black"/>
                </a:solidFill>
                <a:ea typeface="Aptos" panose="020B0004020202020204" pitchFamily="34" charset="0"/>
                <a:cs typeface="Times New Roman" panose="02020603050405020304" pitchFamily="18" charset="0"/>
              </a:rPr>
              <a:t> Now when they heard this, they were cut to the heart, and said to Peter and the rest of the apostles, “Men and brethren, what shall we do?” </a:t>
            </a:r>
            <a:r>
              <a:rPr lang="en-US" sz="3200" baseline="30000" dirty="0">
                <a:solidFill>
                  <a:prstClr val="black"/>
                </a:solidFill>
                <a:ea typeface="Aptos" panose="020B0004020202020204" pitchFamily="34" charset="0"/>
                <a:cs typeface="Times New Roman" panose="02020603050405020304" pitchFamily="18" charset="0"/>
              </a:rPr>
              <a:t>38</a:t>
            </a:r>
            <a:r>
              <a:rPr lang="en-US" sz="3200" dirty="0">
                <a:solidFill>
                  <a:prstClr val="black"/>
                </a:solidFill>
                <a:ea typeface="Aptos" panose="020B0004020202020204" pitchFamily="34" charset="0"/>
                <a:cs typeface="Times New Roman" panose="02020603050405020304" pitchFamily="18" charset="0"/>
              </a:rPr>
              <a:t> Then Peter said to them, “Repent, and let every one of you be baptized in the name of Jesus Christ for the remission of sins; and you shall receive the gift of the Holy Spirit. </a:t>
            </a:r>
            <a:r>
              <a:rPr lang="en-US" sz="3200" baseline="30000" dirty="0">
                <a:solidFill>
                  <a:prstClr val="black"/>
                </a:solidFill>
                <a:ea typeface="Aptos" panose="020B0004020202020204" pitchFamily="34" charset="0"/>
                <a:cs typeface="Times New Roman" panose="02020603050405020304" pitchFamily="18" charset="0"/>
              </a:rPr>
              <a:t>39</a:t>
            </a:r>
            <a:r>
              <a:rPr lang="en-US" sz="3200" dirty="0">
                <a:solidFill>
                  <a:prstClr val="black"/>
                </a:solidFill>
                <a:ea typeface="Aptos" panose="020B0004020202020204" pitchFamily="34" charset="0"/>
                <a:cs typeface="Times New Roman" panose="02020603050405020304" pitchFamily="18" charset="0"/>
              </a:rPr>
              <a:t> For the promise is to you and to your children, and to all who are afar off, as many as the Lord our God will call.”</a:t>
            </a:r>
          </a:p>
        </p:txBody>
      </p:sp>
    </p:spTree>
    <p:extLst>
      <p:ext uri="{BB962C8B-B14F-4D97-AF65-F5344CB8AC3E}">
        <p14:creationId xmlns:p14="http://schemas.microsoft.com/office/powerpoint/2010/main" val="22555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B0E8FE-137F-4C6F-9EA1-8ADD73A596B5}"/>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B2F66D7-D009-D90B-90D2-CF9574D12132}"/>
              </a:ext>
            </a:extLst>
          </p:cNvPr>
          <p:cNvSpPr>
            <a:spLocks noGrp="1"/>
          </p:cNvSpPr>
          <p:nvPr>
            <p:ph type="title"/>
          </p:nvPr>
        </p:nvSpPr>
        <p:spPr>
          <a:xfrm>
            <a:off x="5208104" y="1669774"/>
            <a:ext cx="3935896" cy="1325563"/>
          </a:xfrm>
        </p:spPr>
        <p:txBody>
          <a:bodyPr>
            <a:normAutofit fontScale="90000"/>
          </a:bodyPr>
          <a:lstStyle/>
          <a:p>
            <a:r>
              <a:rPr lang="en-US" dirty="0">
                <a:solidFill>
                  <a:schemeClr val="bg1"/>
                </a:solidFill>
              </a:rPr>
              <a:t>WHAT THE HOLY SPIRIT DOES FOR US TODAY 1</a:t>
            </a:r>
          </a:p>
        </p:txBody>
      </p:sp>
    </p:spTree>
    <p:extLst>
      <p:ext uri="{BB962C8B-B14F-4D97-AF65-F5344CB8AC3E}">
        <p14:creationId xmlns:p14="http://schemas.microsoft.com/office/powerpoint/2010/main" val="87271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46C6-AF7E-CDD4-B2DD-37B448E8C536}"/>
              </a:ext>
            </a:extLst>
          </p:cNvPr>
          <p:cNvSpPr>
            <a:spLocks noGrp="1"/>
          </p:cNvSpPr>
          <p:nvPr>
            <p:ph type="title"/>
          </p:nvPr>
        </p:nvSpPr>
        <p:spPr>
          <a:xfrm>
            <a:off x="0" y="1"/>
            <a:ext cx="9144000" cy="914400"/>
          </a:xfrm>
        </p:spPr>
        <p:txBody>
          <a:bodyPr>
            <a:normAutofit/>
          </a:bodyPr>
          <a:lstStyle/>
          <a:p>
            <a:r>
              <a:rPr lang="en-US" sz="4000" dirty="0">
                <a:solidFill>
                  <a:srgbClr val="0000FF"/>
                </a:solidFill>
              </a:rPr>
              <a:t>WHAT THE HOLY SPIRIT DOES?</a:t>
            </a:r>
          </a:p>
        </p:txBody>
      </p:sp>
      <p:sp>
        <p:nvSpPr>
          <p:cNvPr id="3" name="Content Placeholder 2">
            <a:extLst>
              <a:ext uri="{FF2B5EF4-FFF2-40B4-BE49-F238E27FC236}">
                <a16:creationId xmlns:a16="http://schemas.microsoft.com/office/drawing/2014/main" id="{F25F9422-E4C7-155A-4931-316EA68DD484}"/>
              </a:ext>
            </a:extLst>
          </p:cNvPr>
          <p:cNvSpPr>
            <a:spLocks noGrp="1"/>
          </p:cNvSpPr>
          <p:nvPr>
            <p:ph idx="1"/>
          </p:nvPr>
        </p:nvSpPr>
        <p:spPr>
          <a:xfrm>
            <a:off x="157655" y="736601"/>
            <a:ext cx="8986345" cy="6163440"/>
          </a:xfrm>
        </p:spPr>
        <p:txBody>
          <a:bodyPr>
            <a:normAutofit fontScale="85000" lnSpcReduction="20000"/>
          </a:bodyPr>
          <a:lstStyle/>
          <a:p>
            <a:pPr marL="457200" indent="-457200">
              <a:lnSpc>
                <a:spcPct val="100000"/>
              </a:lnSpc>
              <a:buNone/>
            </a:pPr>
            <a:r>
              <a:rPr lang="en-US" dirty="0"/>
              <a:t>A.	Because of false teaching about the Holy Spirit, we have been reluctant to teach about the Spirit.</a:t>
            </a:r>
          </a:p>
          <a:p>
            <a:pPr marL="457200" indent="-457200">
              <a:lnSpc>
                <a:spcPct val="100000"/>
              </a:lnSpc>
              <a:buNone/>
            </a:pPr>
            <a:r>
              <a:rPr lang="en-US" dirty="0"/>
              <a:t>B.	Many, today in the religious world, believe the Spirit gives people the ability to work miracles.</a:t>
            </a:r>
          </a:p>
          <a:p>
            <a:pPr marL="457200" indent="-457200">
              <a:lnSpc>
                <a:spcPct val="100000"/>
              </a:lnSpc>
              <a:buNone/>
            </a:pPr>
            <a:r>
              <a:rPr lang="en-US" dirty="0"/>
              <a:t>C.	Miracles were given in the first century to prove that those speaking were from God. </a:t>
            </a:r>
          </a:p>
          <a:p>
            <a:pPr marL="914400" lvl="1" indent="-457200">
              <a:lnSpc>
                <a:spcPct val="100000"/>
              </a:lnSpc>
              <a:buNone/>
            </a:pPr>
            <a:r>
              <a:rPr lang="en-US" dirty="0"/>
              <a:t>1.	John 20:30–31  And truly Jesus did many other signs in the presence of His disciples, which are not written in this book; </a:t>
            </a:r>
            <a:r>
              <a:rPr lang="en-US" baseline="30000" dirty="0"/>
              <a:t>31</a:t>
            </a:r>
            <a:r>
              <a:rPr lang="en-US" dirty="0"/>
              <a:t> but these are written that you may believe that Jesus is the Christ, the Son of God, and that believing you may have life in His name.</a:t>
            </a:r>
          </a:p>
          <a:p>
            <a:pPr marL="914400" lvl="1" indent="-457200">
              <a:lnSpc>
                <a:spcPct val="100000"/>
              </a:lnSpc>
              <a:buNone/>
            </a:pPr>
            <a:r>
              <a:rPr lang="en-US" dirty="0"/>
              <a:t>2.	Mark 16:19–20  So then, after the Lord had spoken to them, He was received up into heaven, and sat down at the right hand of God. </a:t>
            </a:r>
            <a:r>
              <a:rPr lang="en-US" baseline="30000" dirty="0"/>
              <a:t>20</a:t>
            </a:r>
            <a:r>
              <a:rPr lang="en-US" dirty="0"/>
              <a:t> And they went out and preached everywhere, the Lord working with them and confirming the word through the accompanying signs. Amen.</a:t>
            </a:r>
          </a:p>
        </p:txBody>
      </p:sp>
    </p:spTree>
    <p:extLst>
      <p:ext uri="{BB962C8B-B14F-4D97-AF65-F5344CB8AC3E}">
        <p14:creationId xmlns:p14="http://schemas.microsoft.com/office/powerpoint/2010/main" val="87671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1D381-31C7-A312-1054-5A422A0C7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89DC13-1EE8-3995-99FE-39036F0F0864}"/>
              </a:ext>
            </a:extLst>
          </p:cNvPr>
          <p:cNvSpPr>
            <a:spLocks noGrp="1"/>
          </p:cNvSpPr>
          <p:nvPr>
            <p:ph type="title"/>
          </p:nvPr>
        </p:nvSpPr>
        <p:spPr>
          <a:xfrm>
            <a:off x="0" y="1"/>
            <a:ext cx="9144000" cy="914400"/>
          </a:xfrm>
        </p:spPr>
        <p:txBody>
          <a:bodyPr>
            <a:normAutofit/>
          </a:bodyPr>
          <a:lstStyle/>
          <a:p>
            <a:r>
              <a:rPr lang="en-US" sz="4000" dirty="0">
                <a:solidFill>
                  <a:srgbClr val="0000FF"/>
                </a:solidFill>
              </a:rPr>
              <a:t>WHAT THE HOLY SPIRIT DOES?</a:t>
            </a:r>
          </a:p>
        </p:txBody>
      </p:sp>
      <p:sp>
        <p:nvSpPr>
          <p:cNvPr id="3" name="Content Placeholder 2">
            <a:extLst>
              <a:ext uri="{FF2B5EF4-FFF2-40B4-BE49-F238E27FC236}">
                <a16:creationId xmlns:a16="http://schemas.microsoft.com/office/drawing/2014/main" id="{5B16AFBB-ECE4-52B8-8B40-182DC466BB9A}"/>
              </a:ext>
            </a:extLst>
          </p:cNvPr>
          <p:cNvSpPr>
            <a:spLocks noGrp="1"/>
          </p:cNvSpPr>
          <p:nvPr>
            <p:ph idx="1"/>
          </p:nvPr>
        </p:nvSpPr>
        <p:spPr>
          <a:xfrm>
            <a:off x="157655" y="914401"/>
            <a:ext cx="8986345" cy="5985639"/>
          </a:xfrm>
        </p:spPr>
        <p:txBody>
          <a:bodyPr>
            <a:noAutofit/>
          </a:bodyPr>
          <a:lstStyle/>
          <a:p>
            <a:pPr marL="457200" indent="-457200">
              <a:lnSpc>
                <a:spcPct val="85000"/>
              </a:lnSpc>
              <a:buNone/>
            </a:pPr>
            <a:r>
              <a:rPr lang="en-US" sz="2800" dirty="0"/>
              <a:t>D.	Paul said, miracles would cease when that which was perfect would come.</a:t>
            </a:r>
          </a:p>
          <a:p>
            <a:pPr marL="914400" lvl="1" indent="-457200">
              <a:lnSpc>
                <a:spcPct val="85000"/>
              </a:lnSpc>
              <a:buNone/>
            </a:pPr>
            <a:r>
              <a:rPr lang="en-US" sz="2800" dirty="0"/>
              <a:t>1.	1 Corinthians 13:8–10  Love never fails. But whether there are prophecies, they will fail; whether there are tongues, they will cease; whether there is knowledge, it will vanish away. 9 For we know in part and we prophesy in part. </a:t>
            </a:r>
            <a:r>
              <a:rPr lang="en-US" sz="2800" baseline="30000" dirty="0"/>
              <a:t>10</a:t>
            </a:r>
            <a:r>
              <a:rPr lang="en-US" sz="2800" dirty="0"/>
              <a:t> But when that which is perfect has come, then that which is in part will be done away.</a:t>
            </a:r>
          </a:p>
          <a:p>
            <a:pPr marL="914400" lvl="1" indent="-457200">
              <a:lnSpc>
                <a:spcPct val="85000"/>
              </a:lnSpc>
              <a:buNone/>
            </a:pPr>
            <a:r>
              <a:rPr lang="en-US" sz="2800" dirty="0"/>
              <a:t>2.	Miraculous knowledge was partial. The completed New Testament brought complete, perfect knowledge. - 1 Corinthians 13:12  For now we see in a mirror, dimly, but then face to face. Now I know in part, but then I shall know just as I also am known.</a:t>
            </a:r>
          </a:p>
        </p:txBody>
      </p:sp>
    </p:spTree>
    <p:extLst>
      <p:ext uri="{BB962C8B-B14F-4D97-AF65-F5344CB8AC3E}">
        <p14:creationId xmlns:p14="http://schemas.microsoft.com/office/powerpoint/2010/main" val="418385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41470</TotalTime>
  <Words>1892</Words>
  <Application>Microsoft Office PowerPoint</Application>
  <PresentationFormat>On-screen Show (4:3)</PresentationFormat>
  <Paragraphs>87</Paragraphs>
  <Slides>42</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Aptos</vt:lpstr>
      <vt:lpstr>Arial</vt:lpstr>
      <vt:lpstr>Arial Black</vt:lpstr>
      <vt:lpstr>Bazooka</vt:lpstr>
      <vt:lpstr>Calibri</vt:lpstr>
      <vt:lpstr>Calibri Light</vt:lpstr>
      <vt:lpstr>Office Theme</vt:lpstr>
      <vt:lpstr>1_Office Theme</vt:lpstr>
      <vt:lpstr>2_Office Theme</vt:lpstr>
      <vt:lpstr>PowerPoint Presentation</vt:lpstr>
      <vt:lpstr>PowerPoint Presentation</vt:lpstr>
      <vt:lpstr>LET US PRAY</vt:lpstr>
      <vt:lpstr>SINGING</vt:lpstr>
      <vt:lpstr>Acts 2:36–39  “Therefore let all the house of Israel know assuredly that God has made this Jesus, whom you crucified, both Lord and Christ.” 37 Now when they heard this, they were cut to the heart, and said to Peter and the rest of the apostles, “Men and brethren, what shall we do?” 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vt:lpstr>
      <vt:lpstr>LET US PRAY</vt:lpstr>
      <vt:lpstr>WHAT THE HOLY SPIRIT DOES FOR US TODAY 1</vt:lpstr>
      <vt:lpstr>WHAT THE HOLY SPIRIT DOES?</vt:lpstr>
      <vt:lpstr>WHAT THE HOLY SPIRIT DOES?</vt:lpstr>
      <vt:lpstr>GOSPEL CAME BY THE SPIRIT</vt:lpstr>
      <vt:lpstr> THE GIFT OF THE HOLY SPIRIT</vt:lpstr>
      <vt:lpstr>RENEWED BY THE SPIRIT</vt:lpstr>
      <vt:lpstr> HOLY SPIRIT GIVEN TO THOSE WHO OBEY HIM</vt:lpstr>
      <vt:lpstr> PROOF THAT WE BELONG  TO CHRIST</vt:lpstr>
      <vt:lpstr> SPIRIT BEARS WITH OUR SPIRIT THAT WE ARE GOD’S CHILDREN</vt:lpstr>
      <vt:lpstr> BAPTIZED INTO BODY OF CHRIST BY THE SPIRIT</vt:lpstr>
      <vt:lpstr> THE SPIRIT IS OUR SEAL AND GUARANTEE</vt:lpstr>
      <vt:lpstr> SEALED AND GUARANTEE BY SPIRIT</vt:lpstr>
      <vt:lpstr> WE KNOW WE ABIDE IN HIM AND HE IS US BY THE SPIRIT HE GAVE US</vt:lpstr>
      <vt:lpstr> A GUARANTEE OF OUR HOME IN HEAVEN</vt:lpstr>
      <vt:lpstr> BY THE SPIRIT WE CRY OUT ABBA, FATHER</vt:lpstr>
      <vt:lpstr> HOLY SPIRIT GIVES COMFORT</vt:lpstr>
      <vt:lpstr> LOVE OF GOD POURED OUT IN OUR HEARTS BY HOLY SPIRIT</vt:lpstr>
      <vt:lpstr>HOLY SPIRIT DELIVERED FROM LAW OF MOSES</vt:lpstr>
      <vt:lpstr> WE WALK ACCORDING TO THE SPIRIT  </vt:lpstr>
      <vt:lpstr> MADE FREE FROM LAW OF SIN AND DEATH</vt:lpstr>
      <vt:lpstr> LIVE BY THE SPIRIT AND FOCUS ON SPIRITUAL THINGS</vt:lpstr>
      <vt:lpstr>SPIRITUAL MINDEDNESS BRINGS LIFE AND PEACE</vt:lpstr>
      <vt:lpstr> LIFE BECAUSE OF RIGHTEOUSNESS</vt:lpstr>
      <vt:lpstr> LIFE THROUGH THE INDWELLING SPIRIT</vt:lpstr>
      <vt:lpstr>BY THE SPIRIT PUT TO DEATH THE DEEDS OF THE BODY</vt:lpstr>
      <vt:lpstr> LED BY THE SPIRIT = SONS OF GOD</vt:lpstr>
      <vt:lpstr> BY THE SPIRIT WE CAN CALL GOD OUR FATHER</vt:lpstr>
      <vt:lpstr> SPIRIT INTERCEEDS FOR US</vt:lpstr>
      <vt:lpstr> PRODUCES PACE AND JOY</vt:lpstr>
      <vt:lpstr> ABOUND IN HOPE BY THE SPIRIT</vt:lpstr>
      <vt:lpstr>THE HOLY SPIRIT AND YOU? </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2021-03-29T21:09:31Z</dcterms:created>
  <dcterms:modified xsi:type="dcterms:W3CDTF">2026-05-04T15:56:25Z</dcterms:modified>
</cp:coreProperties>
</file>