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656" r:id="rId1"/>
    <p:sldMasterId id="2147483668" r:id="rId2"/>
    <p:sldMasterId id="2147483672" r:id="rId3"/>
  </p:sldMasterIdLst>
  <p:notesMasterIdLst>
    <p:notesMasterId r:id="rId47"/>
  </p:notesMasterIdLst>
  <p:sldIdLst>
    <p:sldId id="425" r:id="rId4"/>
    <p:sldId id="361" r:id="rId5"/>
    <p:sldId id="331" r:id="rId6"/>
    <p:sldId id="378" r:id="rId7"/>
    <p:sldId id="513" r:id="rId8"/>
    <p:sldId id="389" r:id="rId9"/>
    <p:sldId id="514" r:id="rId10"/>
    <p:sldId id="515" r:id="rId11"/>
    <p:sldId id="571" r:id="rId12"/>
    <p:sldId id="543" r:id="rId13"/>
    <p:sldId id="544" r:id="rId14"/>
    <p:sldId id="545" r:id="rId15"/>
    <p:sldId id="546" r:id="rId16"/>
    <p:sldId id="547" r:id="rId17"/>
    <p:sldId id="548" r:id="rId18"/>
    <p:sldId id="549" r:id="rId19"/>
    <p:sldId id="550" r:id="rId20"/>
    <p:sldId id="551" r:id="rId21"/>
    <p:sldId id="552" r:id="rId22"/>
    <p:sldId id="553" r:id="rId23"/>
    <p:sldId id="554" r:id="rId24"/>
    <p:sldId id="555" r:id="rId25"/>
    <p:sldId id="556" r:id="rId26"/>
    <p:sldId id="557" r:id="rId27"/>
    <p:sldId id="558" r:id="rId28"/>
    <p:sldId id="559" r:id="rId29"/>
    <p:sldId id="560" r:id="rId30"/>
    <p:sldId id="561" r:id="rId31"/>
    <p:sldId id="562" r:id="rId32"/>
    <p:sldId id="563" r:id="rId33"/>
    <p:sldId id="564" r:id="rId34"/>
    <p:sldId id="565" r:id="rId35"/>
    <p:sldId id="566" r:id="rId36"/>
    <p:sldId id="567" r:id="rId37"/>
    <p:sldId id="568" r:id="rId38"/>
    <p:sldId id="569" r:id="rId39"/>
    <p:sldId id="570" r:id="rId40"/>
    <p:sldId id="572" r:id="rId41"/>
    <p:sldId id="447" r:id="rId42"/>
    <p:sldId id="291" r:id="rId43"/>
    <p:sldId id="284" r:id="rId44"/>
    <p:sldId id="448" r:id="rId45"/>
    <p:sldId id="502" r:id="rId46"/>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28C71647-2E78-4EA2-8E96-E1519945DC05}">
          <p14:sldIdLst>
            <p14:sldId id="425"/>
            <p14:sldId id="361"/>
            <p14:sldId id="331"/>
            <p14:sldId id="378"/>
            <p14:sldId id="513"/>
            <p14:sldId id="389"/>
            <p14:sldId id="514"/>
            <p14:sldId id="515"/>
            <p14:sldId id="571"/>
            <p14:sldId id="543"/>
            <p14:sldId id="544"/>
            <p14:sldId id="545"/>
            <p14:sldId id="546"/>
            <p14:sldId id="547"/>
            <p14:sldId id="548"/>
            <p14:sldId id="549"/>
            <p14:sldId id="550"/>
            <p14:sldId id="551"/>
            <p14:sldId id="552"/>
            <p14:sldId id="553"/>
            <p14:sldId id="554"/>
            <p14:sldId id="555"/>
            <p14:sldId id="556"/>
            <p14:sldId id="557"/>
            <p14:sldId id="558"/>
            <p14:sldId id="559"/>
            <p14:sldId id="560"/>
            <p14:sldId id="561"/>
            <p14:sldId id="562"/>
            <p14:sldId id="563"/>
            <p14:sldId id="564"/>
            <p14:sldId id="565"/>
            <p14:sldId id="566"/>
            <p14:sldId id="567"/>
            <p14:sldId id="568"/>
            <p14:sldId id="569"/>
            <p14:sldId id="570"/>
            <p14:sldId id="572"/>
          </p14:sldIdLst>
        </p14:section>
        <p14:section name="Untitled Section" id="{050467D7-F11F-403E-A584-099E42E2F7E3}">
          <p14:sldIdLst>
            <p14:sldId id="447"/>
            <p14:sldId id="291"/>
            <p14:sldId id="284"/>
            <p14:sldId id="448"/>
            <p14:sldId id="502"/>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CC9900"/>
    <a:srgbClr val="D6A300"/>
    <a:srgbClr val="1F0E03"/>
    <a:srgbClr val="5A1C05"/>
    <a:srgbClr val="3D1C05"/>
    <a:srgbClr val="4F2407"/>
    <a:srgbClr val="183C5C"/>
    <a:srgbClr val="006600"/>
    <a:srgbClr val="008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4580" autoAdjust="0"/>
    <p:restoredTop sz="86410" autoAdjust="0"/>
  </p:normalViewPr>
  <p:slideViewPr>
    <p:cSldViewPr snapToGrid="0">
      <p:cViewPr varScale="1">
        <p:scale>
          <a:sx n="75" d="100"/>
          <a:sy n="75" d="100"/>
        </p:scale>
        <p:origin x="1272" y="78"/>
      </p:cViewPr>
      <p:guideLst/>
    </p:cSldViewPr>
  </p:slideViewPr>
  <p:outlineViewPr>
    <p:cViewPr>
      <p:scale>
        <a:sx n="33" d="100"/>
        <a:sy n="33" d="100"/>
      </p:scale>
      <p:origin x="0" y="-42144"/>
    </p:cViewPr>
  </p:outlineViewPr>
  <p:notesTextViewPr>
    <p:cViewPr>
      <p:scale>
        <a:sx n="1" d="1"/>
        <a:sy n="1" d="1"/>
      </p:scale>
      <p:origin x="0" y="0"/>
    </p:cViewPr>
  </p:notesTextViewPr>
  <p:sorterViewPr>
    <p:cViewPr varScale="1">
      <p:scale>
        <a:sx n="100" d="100"/>
        <a:sy n="100" d="100"/>
      </p:scale>
      <p:origin x="0" y="-159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notesMaster" Target="notesMasters/notesMaster1.xml"/><Relationship Id="rId50" Type="http://schemas.openxmlformats.org/officeDocument/2006/relationships/theme" Target="theme/theme1.xml"/><Relationship Id="rId7" Type="http://schemas.openxmlformats.org/officeDocument/2006/relationships/slide" Target="slides/slide4.xml"/><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slide" Target="slides/slide26.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viewProps" Target="viewProps.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slide" Target="slides/slide4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presProps" Target="presProps.xml"/><Relationship Id="rId8" Type="http://schemas.openxmlformats.org/officeDocument/2006/relationships/slide" Target="slides/slide5.xml"/><Relationship Id="rId51" Type="http://schemas.openxmlformats.org/officeDocument/2006/relationships/tableStyles" Target="tableStyles.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20" Type="http://schemas.openxmlformats.org/officeDocument/2006/relationships/slide" Target="slides/slide17.xml"/><Relationship Id="rId41" Type="http://schemas.openxmlformats.org/officeDocument/2006/relationships/slide" Target="slides/slide38.xml"/><Relationship Id="rId1" Type="http://schemas.openxmlformats.org/officeDocument/2006/relationships/slideMaster" Target="slideMasters/slideMaster1.xml"/><Relationship Id="rId6"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627DF79-1B8E-4510-A038-C21A4B598AFD}" type="datetimeFigureOut">
              <a:rPr lang="en-US" smtClean="0"/>
              <a:t>5/18/2026</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ADB8DFF-69BA-4FFA-A327-4F676D3F4D2B}" type="slidenum">
              <a:rPr lang="en-US" smtClean="0"/>
              <a:t>‹#›</a:t>
            </a:fld>
            <a:endParaRPr lang="en-US"/>
          </a:p>
        </p:txBody>
      </p:sp>
    </p:spTree>
    <p:extLst>
      <p:ext uri="{BB962C8B-B14F-4D97-AF65-F5344CB8AC3E}">
        <p14:creationId xmlns:p14="http://schemas.microsoft.com/office/powerpoint/2010/main" val="423508809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Image Placeholder 1">
            <a:extLst>
              <a:ext uri="{FF2B5EF4-FFF2-40B4-BE49-F238E27FC236}">
                <a16:creationId xmlns:a16="http://schemas.microsoft.com/office/drawing/2014/main" id="{80A30491-E474-44C0-AFC9-A27A5448F5D6}"/>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Notes Placeholder 2">
            <a:extLst>
              <a:ext uri="{FF2B5EF4-FFF2-40B4-BE49-F238E27FC236}">
                <a16:creationId xmlns:a16="http://schemas.microsoft.com/office/drawing/2014/main" id="{8F8F5A7F-B821-40D9-97F6-9B75BE34E01D}"/>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a:p>
        </p:txBody>
      </p:sp>
      <p:sp>
        <p:nvSpPr>
          <p:cNvPr id="4100" name="Slide Number Placeholder 3">
            <a:extLst>
              <a:ext uri="{FF2B5EF4-FFF2-40B4-BE49-F238E27FC236}">
                <a16:creationId xmlns:a16="http://schemas.microsoft.com/office/drawing/2014/main" id="{BB1EA055-5EFC-4F75-8213-ECDA94C87760}"/>
              </a:ext>
            </a:extLst>
          </p:cNvPr>
          <p:cNvSpPr>
            <a:spLocks noGrp="1"/>
          </p:cNvSpPr>
          <p:nvPr>
            <p:ph type="sldNum" sz="quarter" idx="5"/>
          </p:nvPr>
        </p:nvSpPr>
        <p:spPr bwMode="auto">
          <a:ln>
            <a:miter lim="800000"/>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fld id="{3965256F-3AF7-42B0-A79F-99AC9B3437E1}" type="slidenum">
              <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a:t>
            </a:fld>
            <a:endPar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320694052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ADB8DFF-69BA-4FFA-A327-4F676D3F4D2B}" type="slidenum">
              <a:rPr lang="en-US" smtClean="0"/>
              <a:t>22</a:t>
            </a:fld>
            <a:endParaRPr lang="en-US"/>
          </a:p>
        </p:txBody>
      </p:sp>
    </p:spTree>
    <p:extLst>
      <p:ext uri="{BB962C8B-B14F-4D97-AF65-F5344CB8AC3E}">
        <p14:creationId xmlns:p14="http://schemas.microsoft.com/office/powerpoint/2010/main" val="335759088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ADB8DFF-69BA-4FFA-A327-4F676D3F4D2B}" type="slidenum">
              <a:rPr lang="en-US" smtClean="0"/>
              <a:t>43</a:t>
            </a:fld>
            <a:endParaRPr lang="en-US"/>
          </a:p>
        </p:txBody>
      </p:sp>
    </p:spTree>
    <p:extLst>
      <p:ext uri="{BB962C8B-B14F-4D97-AF65-F5344CB8AC3E}">
        <p14:creationId xmlns:p14="http://schemas.microsoft.com/office/powerpoint/2010/main" val="314125409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Tree>
    <p:extLst>
      <p:ext uri="{BB962C8B-B14F-4D97-AF65-F5344CB8AC3E}">
        <p14:creationId xmlns:p14="http://schemas.microsoft.com/office/powerpoint/2010/main" val="68829322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1B27A87D-6A80-4A43-B337-C59233659EAF}"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5/18/2026</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3" name="Footer Placeholder 2"/>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Slide Number Placeholder 3"/>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3024ED8-BA85-424A-B34E-254D9CCD0148}"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0668604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1B27A87D-6A80-4A43-B337-C59233659EAF}"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5/18/2026</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Footer Placeholder 3"/>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Slide Number Placeholder 4"/>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3024ED8-BA85-424A-B34E-254D9CCD0148}"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3640834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325563"/>
          </a:xfrm>
        </p:spPr>
        <p:txBody>
          <a:bodyPr/>
          <a:lstStyle>
            <a:lvl1pPr algn="ctr">
              <a:defRPr b="1" i="0" baseline="0">
                <a:latin typeface="Arial" panose="020B0604020202020204" pitchFamily="34" charset="0"/>
              </a:defRPr>
            </a:lvl1pPr>
          </a:lstStyle>
          <a:p>
            <a:r>
              <a:rPr lang="en-US" dirty="0"/>
              <a:t>Click to edit Master title style</a:t>
            </a:r>
          </a:p>
        </p:txBody>
      </p:sp>
      <p:sp>
        <p:nvSpPr>
          <p:cNvPr id="3" name="Content Placeholder 2"/>
          <p:cNvSpPr>
            <a:spLocks noGrp="1"/>
          </p:cNvSpPr>
          <p:nvPr>
            <p:ph idx="1"/>
          </p:nvPr>
        </p:nvSpPr>
        <p:spPr>
          <a:xfrm>
            <a:off x="220337" y="1123720"/>
            <a:ext cx="8923663" cy="5734279"/>
          </a:xfrm>
          <a:prstGeom prst="rect">
            <a:avLst/>
          </a:prstGeom>
        </p:spPr>
        <p:txBody>
          <a:bodyPr>
            <a:normAutofit/>
          </a:bodyPr>
          <a:lstStyle>
            <a:lvl1pPr>
              <a:defRPr sz="3200" b="1" i="0" baseline="0">
                <a:latin typeface="Arial" panose="020B0604020202020204" pitchFamily="34" charset="0"/>
              </a:defRPr>
            </a:lvl1pPr>
            <a:lvl2pPr>
              <a:defRPr sz="3200" b="1" i="0" baseline="0">
                <a:latin typeface="Arial" panose="020B0604020202020204" pitchFamily="34" charset="0"/>
              </a:defRPr>
            </a:lvl2pPr>
            <a:lvl3pPr>
              <a:defRPr sz="3200" b="1" i="0" baseline="0">
                <a:latin typeface="Arial" panose="020B0604020202020204" pitchFamily="34" charset="0"/>
              </a:defRPr>
            </a:lvl3pPr>
            <a:lvl4pPr>
              <a:defRPr sz="3200" b="1" i="0" baseline="0">
                <a:latin typeface="Arial" panose="020B0604020202020204" pitchFamily="34" charset="0"/>
              </a:defRPr>
            </a:lvl4pPr>
            <a:lvl5pPr>
              <a:defRPr sz="3200" b="1" i="0" baseline="0">
                <a:latin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67889990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325563"/>
          </a:xfrm>
        </p:spPr>
        <p:txBody>
          <a:bodyPr/>
          <a:lstStyle>
            <a:lvl1pPr algn="ctr">
              <a:defRPr b="1" i="0" baseline="0">
                <a:latin typeface="Arial" panose="020B0604020202020204" pitchFamily="34" charset="0"/>
              </a:defRPr>
            </a:lvl1pPr>
          </a:lstStyle>
          <a:p>
            <a:r>
              <a:rPr lang="en-US" dirty="0"/>
              <a:t>Click to edit Master title style</a:t>
            </a:r>
          </a:p>
        </p:txBody>
      </p:sp>
      <p:sp>
        <p:nvSpPr>
          <p:cNvPr id="3" name="Content Placeholder 2"/>
          <p:cNvSpPr>
            <a:spLocks noGrp="1"/>
          </p:cNvSpPr>
          <p:nvPr>
            <p:ph idx="1"/>
          </p:nvPr>
        </p:nvSpPr>
        <p:spPr>
          <a:xfrm>
            <a:off x="220337" y="1123720"/>
            <a:ext cx="8923663" cy="5734279"/>
          </a:xfrm>
          <a:prstGeom prst="rect">
            <a:avLst/>
          </a:prstGeom>
        </p:spPr>
        <p:txBody>
          <a:bodyPr>
            <a:normAutofit/>
          </a:bodyPr>
          <a:lstStyle>
            <a:lvl1pPr>
              <a:defRPr sz="3200" b="1" i="0" baseline="0">
                <a:latin typeface="Arial" panose="020B0604020202020204" pitchFamily="34" charset="0"/>
              </a:defRPr>
            </a:lvl1pPr>
            <a:lvl2pPr>
              <a:defRPr sz="3200" b="1" i="0" baseline="0">
                <a:latin typeface="Arial" panose="020B0604020202020204" pitchFamily="34" charset="0"/>
              </a:defRPr>
            </a:lvl2pPr>
            <a:lvl3pPr>
              <a:defRPr sz="3200" b="1" i="0" baseline="0">
                <a:latin typeface="Arial" panose="020B0604020202020204" pitchFamily="34" charset="0"/>
              </a:defRPr>
            </a:lvl3pPr>
            <a:lvl4pPr>
              <a:defRPr sz="3200" b="1" i="0" baseline="0">
                <a:latin typeface="Arial" panose="020B0604020202020204" pitchFamily="34" charset="0"/>
              </a:defRPr>
            </a:lvl4pPr>
            <a:lvl5pPr>
              <a:defRPr sz="3200" b="1" i="0" baseline="0">
                <a:latin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904473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a:prstGeom prst="rect">
            <a:avLst/>
          </a:prstGeo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628650" y="6356351"/>
            <a:ext cx="2057400" cy="365125"/>
          </a:xfrm>
          <a:prstGeom prst="rect">
            <a:avLst/>
          </a:prstGeom>
        </p:spPr>
        <p:txBody>
          <a:bodyPr/>
          <a:lstStyle/>
          <a:p>
            <a:fld id="{DE96F128-732F-4F50-9BB8-1FC606CCD1EE}" type="datetimeFigureOut">
              <a:rPr lang="en-US" smtClean="0"/>
              <a:t>5/18/2026</a:t>
            </a:fld>
            <a:endParaRPr lang="en-US" dirty="0"/>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6457950" y="6356351"/>
            <a:ext cx="2057400" cy="365125"/>
          </a:xfrm>
          <a:prstGeom prst="rect">
            <a:avLst/>
          </a:prstGeom>
        </p:spPr>
        <p:txBody>
          <a:bodyPr/>
          <a:lstStyle/>
          <a:p>
            <a:fld id="{3CF97A22-9AE2-4284-A218-9A8465B981D3}" type="slidenum">
              <a:rPr lang="en-US" smtClean="0"/>
              <a:t>‹#›</a:t>
            </a:fld>
            <a:endParaRPr lang="en-US" dirty="0"/>
          </a:p>
        </p:txBody>
      </p:sp>
    </p:spTree>
    <p:extLst>
      <p:ext uri="{BB962C8B-B14F-4D97-AF65-F5344CB8AC3E}">
        <p14:creationId xmlns:p14="http://schemas.microsoft.com/office/powerpoint/2010/main" val="207039127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a:xfrm>
            <a:off x="628650" y="6356351"/>
            <a:ext cx="2057400" cy="365125"/>
          </a:xfrm>
          <a:prstGeom prst="rect">
            <a:avLst/>
          </a:prstGeom>
        </p:spPr>
        <p:txBody>
          <a:bodyPr/>
          <a:lstStyle/>
          <a:p>
            <a:fld id="{DE96F128-732F-4F50-9BB8-1FC606CCD1EE}" type="datetimeFigureOut">
              <a:rPr lang="en-US" smtClean="0"/>
              <a:t>5/18/2026</a:t>
            </a:fld>
            <a:endParaRPr lang="en-US" dirty="0"/>
          </a:p>
        </p:txBody>
      </p:sp>
      <p:sp>
        <p:nvSpPr>
          <p:cNvPr id="6" name="Footer Placeholder 5"/>
          <p:cNvSpPr>
            <a:spLocks noGrp="1"/>
          </p:cNvSpPr>
          <p:nvPr>
            <p:ph type="ftr" sz="quarter" idx="11"/>
          </p:nvPr>
        </p:nvSpPr>
        <p:spPr>
          <a:xfrm>
            <a:off x="3028950" y="6356351"/>
            <a:ext cx="3086100" cy="365125"/>
          </a:xfrm>
          <a:prstGeom prst="rect">
            <a:avLst/>
          </a:prstGeom>
        </p:spPr>
        <p:txBody>
          <a:bodyPr/>
          <a:lstStyle/>
          <a:p>
            <a:endParaRPr lang="en-US" dirty="0"/>
          </a:p>
        </p:txBody>
      </p:sp>
      <p:sp>
        <p:nvSpPr>
          <p:cNvPr id="7" name="Slide Number Placeholder 6"/>
          <p:cNvSpPr>
            <a:spLocks noGrp="1"/>
          </p:cNvSpPr>
          <p:nvPr>
            <p:ph type="sldNum" sz="quarter" idx="12"/>
          </p:nvPr>
        </p:nvSpPr>
        <p:spPr>
          <a:xfrm>
            <a:off x="6457950" y="6356351"/>
            <a:ext cx="2057400" cy="365125"/>
          </a:xfrm>
          <a:prstGeom prst="rect">
            <a:avLst/>
          </a:prstGeom>
        </p:spPr>
        <p:txBody>
          <a:bodyPr/>
          <a:lstStyle/>
          <a:p>
            <a:fld id="{3CF97A22-9AE2-4284-A218-9A8465B981D3}" type="slidenum">
              <a:rPr lang="en-US" smtClean="0"/>
              <a:t>‹#›</a:t>
            </a:fld>
            <a:endParaRPr lang="en-US" dirty="0"/>
          </a:p>
        </p:txBody>
      </p:sp>
    </p:spTree>
    <p:extLst>
      <p:ext uri="{BB962C8B-B14F-4D97-AF65-F5344CB8AC3E}">
        <p14:creationId xmlns:p14="http://schemas.microsoft.com/office/powerpoint/2010/main" val="237871280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a:xfrm>
            <a:off x="628650" y="6356351"/>
            <a:ext cx="2057400" cy="365125"/>
          </a:xfrm>
          <a:prstGeom prst="rect">
            <a:avLst/>
          </a:prstGeom>
        </p:spPr>
        <p:txBody>
          <a:bodyPr/>
          <a:lstStyle/>
          <a:p>
            <a:fld id="{DE96F128-732F-4F50-9BB8-1FC606CCD1EE}" type="datetimeFigureOut">
              <a:rPr lang="en-US" smtClean="0"/>
              <a:t>5/18/2026</a:t>
            </a:fld>
            <a:endParaRPr lang="en-US" dirty="0"/>
          </a:p>
        </p:txBody>
      </p:sp>
      <p:sp>
        <p:nvSpPr>
          <p:cNvPr id="8" name="Footer Placeholder 7"/>
          <p:cNvSpPr>
            <a:spLocks noGrp="1"/>
          </p:cNvSpPr>
          <p:nvPr>
            <p:ph type="ftr" sz="quarter" idx="11"/>
          </p:nvPr>
        </p:nvSpPr>
        <p:spPr>
          <a:xfrm>
            <a:off x="3028950" y="6356351"/>
            <a:ext cx="3086100" cy="365125"/>
          </a:xfrm>
          <a:prstGeom prst="rect">
            <a:avLst/>
          </a:prstGeom>
        </p:spPr>
        <p:txBody>
          <a:bodyPr/>
          <a:lstStyle/>
          <a:p>
            <a:endParaRPr lang="en-US" dirty="0"/>
          </a:p>
        </p:txBody>
      </p:sp>
      <p:sp>
        <p:nvSpPr>
          <p:cNvPr id="9" name="Slide Number Placeholder 8"/>
          <p:cNvSpPr>
            <a:spLocks noGrp="1"/>
          </p:cNvSpPr>
          <p:nvPr>
            <p:ph type="sldNum" sz="quarter" idx="12"/>
          </p:nvPr>
        </p:nvSpPr>
        <p:spPr>
          <a:xfrm>
            <a:off x="6457950" y="6356351"/>
            <a:ext cx="2057400" cy="365125"/>
          </a:xfrm>
          <a:prstGeom prst="rect">
            <a:avLst/>
          </a:prstGeom>
        </p:spPr>
        <p:txBody>
          <a:bodyPr/>
          <a:lstStyle/>
          <a:p>
            <a:fld id="{3CF97A22-9AE2-4284-A218-9A8465B981D3}" type="slidenum">
              <a:rPr lang="en-US" smtClean="0"/>
              <a:t>‹#›</a:t>
            </a:fld>
            <a:endParaRPr lang="en-US" dirty="0"/>
          </a:p>
        </p:txBody>
      </p:sp>
    </p:spTree>
    <p:extLst>
      <p:ext uri="{BB962C8B-B14F-4D97-AF65-F5344CB8AC3E}">
        <p14:creationId xmlns:p14="http://schemas.microsoft.com/office/powerpoint/2010/main" val="331179345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28650" y="6356351"/>
            <a:ext cx="2057400" cy="365125"/>
          </a:xfrm>
          <a:prstGeom prst="rect">
            <a:avLst/>
          </a:prstGeom>
        </p:spPr>
        <p:txBody>
          <a:bodyPr/>
          <a:lstStyle/>
          <a:p>
            <a:fld id="{DE96F128-732F-4F50-9BB8-1FC606CCD1EE}" type="datetimeFigureOut">
              <a:rPr lang="en-US" smtClean="0"/>
              <a:t>5/18/2026</a:t>
            </a:fld>
            <a:endParaRPr lang="en-US" dirty="0"/>
          </a:p>
        </p:txBody>
      </p:sp>
      <p:sp>
        <p:nvSpPr>
          <p:cNvPr id="3" name="Footer Placeholder 2"/>
          <p:cNvSpPr>
            <a:spLocks noGrp="1"/>
          </p:cNvSpPr>
          <p:nvPr>
            <p:ph type="ftr" sz="quarter" idx="11"/>
          </p:nvPr>
        </p:nvSpPr>
        <p:spPr>
          <a:xfrm>
            <a:off x="3028950" y="6356351"/>
            <a:ext cx="3086100" cy="365125"/>
          </a:xfrm>
          <a:prstGeom prst="rect">
            <a:avLst/>
          </a:prstGeom>
        </p:spPr>
        <p:txBody>
          <a:bodyPr/>
          <a:lstStyle/>
          <a:p>
            <a:endParaRPr lang="en-US" dirty="0"/>
          </a:p>
        </p:txBody>
      </p:sp>
      <p:sp>
        <p:nvSpPr>
          <p:cNvPr id="4" name="Slide Number Placeholder 3"/>
          <p:cNvSpPr>
            <a:spLocks noGrp="1"/>
          </p:cNvSpPr>
          <p:nvPr>
            <p:ph type="sldNum" sz="quarter" idx="12"/>
          </p:nvPr>
        </p:nvSpPr>
        <p:spPr>
          <a:xfrm>
            <a:off x="6457950" y="6356351"/>
            <a:ext cx="2057400" cy="365125"/>
          </a:xfrm>
          <a:prstGeom prst="rect">
            <a:avLst/>
          </a:prstGeom>
        </p:spPr>
        <p:txBody>
          <a:bodyPr/>
          <a:lstStyle/>
          <a:p>
            <a:fld id="{3CF97A22-9AE2-4284-A218-9A8465B981D3}" type="slidenum">
              <a:rPr lang="en-US" smtClean="0"/>
              <a:t>‹#›</a:t>
            </a:fld>
            <a:endParaRPr lang="en-US" dirty="0"/>
          </a:p>
        </p:txBody>
      </p:sp>
    </p:spTree>
    <p:extLst>
      <p:ext uri="{BB962C8B-B14F-4D97-AF65-F5344CB8AC3E}">
        <p14:creationId xmlns:p14="http://schemas.microsoft.com/office/powerpoint/2010/main" val="373237866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628650" y="6356351"/>
            <a:ext cx="2057400" cy="365125"/>
          </a:xfrm>
          <a:prstGeom prst="rect">
            <a:avLst/>
          </a:prstGeom>
        </p:spPr>
        <p:txBody>
          <a:bodyPr/>
          <a:lstStyle/>
          <a:p>
            <a:fld id="{DE96F128-732F-4F50-9BB8-1FC606CCD1EE}" type="datetimeFigureOut">
              <a:rPr lang="en-US" smtClean="0"/>
              <a:t>5/18/2026</a:t>
            </a:fld>
            <a:endParaRPr lang="en-US" dirty="0"/>
          </a:p>
        </p:txBody>
      </p:sp>
      <p:sp>
        <p:nvSpPr>
          <p:cNvPr id="6" name="Footer Placeholder 5"/>
          <p:cNvSpPr>
            <a:spLocks noGrp="1"/>
          </p:cNvSpPr>
          <p:nvPr>
            <p:ph type="ftr" sz="quarter" idx="11"/>
          </p:nvPr>
        </p:nvSpPr>
        <p:spPr>
          <a:xfrm>
            <a:off x="3028950" y="6356351"/>
            <a:ext cx="3086100" cy="365125"/>
          </a:xfrm>
          <a:prstGeom prst="rect">
            <a:avLst/>
          </a:prstGeom>
        </p:spPr>
        <p:txBody>
          <a:bodyPr/>
          <a:lstStyle/>
          <a:p>
            <a:endParaRPr lang="en-US" dirty="0"/>
          </a:p>
        </p:txBody>
      </p:sp>
      <p:sp>
        <p:nvSpPr>
          <p:cNvPr id="7" name="Slide Number Placeholder 6"/>
          <p:cNvSpPr>
            <a:spLocks noGrp="1"/>
          </p:cNvSpPr>
          <p:nvPr>
            <p:ph type="sldNum" sz="quarter" idx="12"/>
          </p:nvPr>
        </p:nvSpPr>
        <p:spPr>
          <a:xfrm>
            <a:off x="6457950" y="6356351"/>
            <a:ext cx="2057400" cy="365125"/>
          </a:xfrm>
          <a:prstGeom prst="rect">
            <a:avLst/>
          </a:prstGeom>
        </p:spPr>
        <p:txBody>
          <a:bodyPr/>
          <a:lstStyle/>
          <a:p>
            <a:fld id="{3CF97A22-9AE2-4284-A218-9A8465B981D3}" type="slidenum">
              <a:rPr lang="en-US" smtClean="0"/>
              <a:t>‹#›</a:t>
            </a:fld>
            <a:endParaRPr lang="en-US" dirty="0"/>
          </a:p>
        </p:txBody>
      </p:sp>
    </p:spTree>
    <p:extLst>
      <p:ext uri="{BB962C8B-B14F-4D97-AF65-F5344CB8AC3E}">
        <p14:creationId xmlns:p14="http://schemas.microsoft.com/office/powerpoint/2010/main" val="252970239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a:prstGeom prst="rect">
            <a:avLst/>
          </a:prstGeo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628650" y="6356351"/>
            <a:ext cx="2057400" cy="365125"/>
          </a:xfrm>
          <a:prstGeom prst="rect">
            <a:avLst/>
          </a:prstGeom>
        </p:spPr>
        <p:txBody>
          <a:bodyPr/>
          <a:lstStyle/>
          <a:p>
            <a:fld id="{DE96F128-732F-4F50-9BB8-1FC606CCD1EE}" type="datetimeFigureOut">
              <a:rPr lang="en-US" smtClean="0"/>
              <a:t>5/18/2026</a:t>
            </a:fld>
            <a:endParaRPr lang="en-US" dirty="0"/>
          </a:p>
        </p:txBody>
      </p:sp>
      <p:sp>
        <p:nvSpPr>
          <p:cNvPr id="6" name="Footer Placeholder 5"/>
          <p:cNvSpPr>
            <a:spLocks noGrp="1"/>
          </p:cNvSpPr>
          <p:nvPr>
            <p:ph type="ftr" sz="quarter" idx="11"/>
          </p:nvPr>
        </p:nvSpPr>
        <p:spPr>
          <a:xfrm>
            <a:off x="3028950" y="6356351"/>
            <a:ext cx="3086100" cy="365125"/>
          </a:xfrm>
          <a:prstGeom prst="rect">
            <a:avLst/>
          </a:prstGeom>
        </p:spPr>
        <p:txBody>
          <a:bodyPr/>
          <a:lstStyle/>
          <a:p>
            <a:endParaRPr lang="en-US" dirty="0"/>
          </a:p>
        </p:txBody>
      </p:sp>
      <p:sp>
        <p:nvSpPr>
          <p:cNvPr id="7" name="Slide Number Placeholder 6"/>
          <p:cNvSpPr>
            <a:spLocks noGrp="1"/>
          </p:cNvSpPr>
          <p:nvPr>
            <p:ph type="sldNum" sz="quarter" idx="12"/>
          </p:nvPr>
        </p:nvSpPr>
        <p:spPr>
          <a:xfrm>
            <a:off x="6457950" y="6356351"/>
            <a:ext cx="2057400" cy="365125"/>
          </a:xfrm>
          <a:prstGeom prst="rect">
            <a:avLst/>
          </a:prstGeom>
        </p:spPr>
        <p:txBody>
          <a:bodyPr/>
          <a:lstStyle/>
          <a:p>
            <a:fld id="{3CF97A22-9AE2-4284-A218-9A8465B981D3}" type="slidenum">
              <a:rPr lang="en-US" smtClean="0"/>
              <a:t>‹#›</a:t>
            </a:fld>
            <a:endParaRPr lang="en-US" dirty="0"/>
          </a:p>
        </p:txBody>
      </p:sp>
    </p:spTree>
    <p:extLst>
      <p:ext uri="{BB962C8B-B14F-4D97-AF65-F5344CB8AC3E}">
        <p14:creationId xmlns:p14="http://schemas.microsoft.com/office/powerpoint/2010/main" val="7761335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a:xfrm>
            <a:off x="157655" y="1367603"/>
            <a:ext cx="8986345" cy="553243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66658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a:xfrm>
            <a:off x="231354" y="1145754"/>
            <a:ext cx="8912646" cy="5712246"/>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628650" y="6356351"/>
            <a:ext cx="2057400" cy="365125"/>
          </a:xfrm>
          <a:prstGeom prst="rect">
            <a:avLst/>
          </a:prstGeom>
        </p:spPr>
        <p:txBody>
          <a:bodyPr/>
          <a:lstStyle/>
          <a:p>
            <a:fld id="{DE96F128-732F-4F50-9BB8-1FC606CCD1EE}" type="datetimeFigureOut">
              <a:rPr lang="en-US" smtClean="0"/>
              <a:t>5/18/2026</a:t>
            </a:fld>
            <a:endParaRPr lang="en-US" dirty="0"/>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6457950" y="6356351"/>
            <a:ext cx="2057400" cy="365125"/>
          </a:xfrm>
          <a:prstGeom prst="rect">
            <a:avLst/>
          </a:prstGeom>
        </p:spPr>
        <p:txBody>
          <a:bodyPr/>
          <a:lstStyle/>
          <a:p>
            <a:fld id="{3CF97A22-9AE2-4284-A218-9A8465B981D3}" type="slidenum">
              <a:rPr lang="en-US" smtClean="0"/>
              <a:t>‹#›</a:t>
            </a:fld>
            <a:endParaRPr lang="en-US" dirty="0"/>
          </a:p>
        </p:txBody>
      </p:sp>
    </p:spTree>
    <p:extLst>
      <p:ext uri="{BB962C8B-B14F-4D97-AF65-F5344CB8AC3E}">
        <p14:creationId xmlns:p14="http://schemas.microsoft.com/office/powerpoint/2010/main" val="229665453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628650" y="6356351"/>
            <a:ext cx="2057400" cy="365125"/>
          </a:xfrm>
          <a:prstGeom prst="rect">
            <a:avLst/>
          </a:prstGeom>
        </p:spPr>
        <p:txBody>
          <a:bodyPr/>
          <a:lstStyle/>
          <a:p>
            <a:fld id="{DE96F128-732F-4F50-9BB8-1FC606CCD1EE}" type="datetimeFigureOut">
              <a:rPr lang="en-US" smtClean="0"/>
              <a:t>5/18/2026</a:t>
            </a:fld>
            <a:endParaRPr lang="en-US" dirty="0"/>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6457950" y="6356351"/>
            <a:ext cx="2057400" cy="365125"/>
          </a:xfrm>
          <a:prstGeom prst="rect">
            <a:avLst/>
          </a:prstGeom>
        </p:spPr>
        <p:txBody>
          <a:bodyPr/>
          <a:lstStyle/>
          <a:p>
            <a:fld id="{3CF97A22-9AE2-4284-A218-9A8465B981D3}" type="slidenum">
              <a:rPr lang="en-US" smtClean="0"/>
              <a:t>‹#›</a:t>
            </a:fld>
            <a:endParaRPr lang="en-US" dirty="0"/>
          </a:p>
        </p:txBody>
      </p:sp>
    </p:spTree>
    <p:extLst>
      <p:ext uri="{BB962C8B-B14F-4D97-AF65-F5344CB8AC3E}">
        <p14:creationId xmlns:p14="http://schemas.microsoft.com/office/powerpoint/2010/main" val="27470735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9198948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Tree>
    <p:extLst>
      <p:ext uri="{BB962C8B-B14F-4D97-AF65-F5344CB8AC3E}">
        <p14:creationId xmlns:p14="http://schemas.microsoft.com/office/powerpoint/2010/main" val="22702736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28650" y="6356351"/>
            <a:ext cx="2057400" cy="365125"/>
          </a:xfrm>
          <a:prstGeom prst="rect">
            <a:avLst/>
          </a:prstGeom>
        </p:spPr>
        <p:txBody>
          <a:bodyPr/>
          <a:lstStyle/>
          <a:p>
            <a:fld id="{85118D96-50EB-4CDF-94A4-F5283BC98F77}" type="datetimeFigureOut">
              <a:rPr lang="en-US" smtClean="0"/>
              <a:t>5/18/2026</a:t>
            </a:fld>
            <a:endParaRPr lang="en-US"/>
          </a:p>
        </p:txBody>
      </p:sp>
      <p:sp>
        <p:nvSpPr>
          <p:cNvPr id="3" name="Footer Placeholder 2"/>
          <p:cNvSpPr>
            <a:spLocks noGrp="1"/>
          </p:cNvSpPr>
          <p:nvPr>
            <p:ph type="ftr" sz="quarter" idx="11"/>
          </p:nvPr>
        </p:nvSpPr>
        <p:spPr>
          <a:xfrm>
            <a:off x="3028950" y="6356351"/>
            <a:ext cx="3086100" cy="365125"/>
          </a:xfrm>
          <a:prstGeom prst="rect">
            <a:avLst/>
          </a:prstGeom>
        </p:spPr>
        <p:txBody>
          <a:bodyPr/>
          <a:lstStyle/>
          <a:p>
            <a:endParaRPr lang="en-US"/>
          </a:p>
        </p:txBody>
      </p:sp>
      <p:sp>
        <p:nvSpPr>
          <p:cNvPr id="4" name="Slide Number Placeholder 3"/>
          <p:cNvSpPr>
            <a:spLocks noGrp="1"/>
          </p:cNvSpPr>
          <p:nvPr>
            <p:ph type="sldNum" sz="quarter" idx="12"/>
          </p:nvPr>
        </p:nvSpPr>
        <p:spPr>
          <a:xfrm>
            <a:off x="6457950" y="6356351"/>
            <a:ext cx="2057400" cy="365125"/>
          </a:xfrm>
          <a:prstGeom prst="rect">
            <a:avLst/>
          </a:prstGeom>
        </p:spPr>
        <p:txBody>
          <a:bodyPr/>
          <a:lstStyle/>
          <a:p>
            <a:fld id="{5DD84C1A-E1E2-4E74-93E2-8D35E4CE7AFF}" type="slidenum">
              <a:rPr lang="en-US" smtClean="0"/>
              <a:t>‹#›</a:t>
            </a:fld>
            <a:endParaRPr lang="en-US"/>
          </a:p>
        </p:txBody>
      </p:sp>
    </p:spTree>
    <p:extLst>
      <p:ext uri="{BB962C8B-B14F-4D97-AF65-F5344CB8AC3E}">
        <p14:creationId xmlns:p14="http://schemas.microsoft.com/office/powerpoint/2010/main" val="13267813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628650" y="6356351"/>
            <a:ext cx="2057400" cy="365125"/>
          </a:xfrm>
          <a:prstGeom prst="rect">
            <a:avLst/>
          </a:prstGeom>
        </p:spPr>
        <p:txBody>
          <a:bodyPr/>
          <a:lstStyle/>
          <a:p>
            <a:fld id="{C764DE79-268F-4C1A-8933-263129D2AF90}" type="datetimeFigureOut">
              <a:rPr lang="en-US" dirty="0"/>
              <a:t>5/18/2026</a:t>
            </a:fld>
            <a:endParaRPr lang="en-US" dirty="0"/>
          </a:p>
        </p:txBody>
      </p:sp>
      <p:sp>
        <p:nvSpPr>
          <p:cNvPr id="6" name="Footer Placeholder 5"/>
          <p:cNvSpPr>
            <a:spLocks noGrp="1"/>
          </p:cNvSpPr>
          <p:nvPr>
            <p:ph type="ftr" sz="quarter" idx="11"/>
          </p:nvPr>
        </p:nvSpPr>
        <p:spPr>
          <a:xfrm>
            <a:off x="3028950" y="6356351"/>
            <a:ext cx="3086100" cy="365125"/>
          </a:xfrm>
          <a:prstGeom prst="rect">
            <a:avLst/>
          </a:prstGeom>
        </p:spPr>
        <p:txBody>
          <a:bodyPr/>
          <a:lstStyle/>
          <a:p>
            <a:endParaRPr lang="en-US" dirty="0"/>
          </a:p>
        </p:txBody>
      </p:sp>
      <p:sp>
        <p:nvSpPr>
          <p:cNvPr id="7" name="Slide Number Placeholder 6"/>
          <p:cNvSpPr>
            <a:spLocks noGrp="1"/>
          </p:cNvSpPr>
          <p:nvPr>
            <p:ph type="sldNum" sz="quarter" idx="12"/>
          </p:nvPr>
        </p:nvSpPr>
        <p:spPr>
          <a:xfrm>
            <a:off x="6457950" y="6356351"/>
            <a:ext cx="2057400" cy="365125"/>
          </a:xfrm>
          <a:prstGeom prst="rect">
            <a:avLst/>
          </a:prstGeom>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0502022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628650" y="6356351"/>
            <a:ext cx="2057400" cy="365125"/>
          </a:xfrm>
          <a:prstGeom prst="rect">
            <a:avLst/>
          </a:prstGeom>
        </p:spPr>
        <p:txBody>
          <a:bodyPr/>
          <a:lstStyle/>
          <a:p>
            <a:fld id="{C764DE79-268F-4C1A-8933-263129D2AF90}" type="datetimeFigureOut">
              <a:rPr lang="en-US" dirty="0"/>
              <a:t>5/18/2026</a:t>
            </a:fld>
            <a:endParaRPr lang="en-US" dirty="0"/>
          </a:p>
        </p:txBody>
      </p:sp>
      <p:sp>
        <p:nvSpPr>
          <p:cNvPr id="6" name="Footer Placeholder 5"/>
          <p:cNvSpPr>
            <a:spLocks noGrp="1"/>
          </p:cNvSpPr>
          <p:nvPr>
            <p:ph type="ftr" sz="quarter" idx="11"/>
          </p:nvPr>
        </p:nvSpPr>
        <p:spPr>
          <a:xfrm>
            <a:off x="3028950" y="6356351"/>
            <a:ext cx="3086100" cy="365125"/>
          </a:xfrm>
          <a:prstGeom prst="rect">
            <a:avLst/>
          </a:prstGeom>
        </p:spPr>
        <p:txBody>
          <a:bodyPr/>
          <a:lstStyle/>
          <a:p>
            <a:endParaRPr lang="en-US" dirty="0"/>
          </a:p>
        </p:txBody>
      </p:sp>
      <p:sp>
        <p:nvSpPr>
          <p:cNvPr id="7" name="Slide Number Placeholder 6"/>
          <p:cNvSpPr>
            <a:spLocks noGrp="1"/>
          </p:cNvSpPr>
          <p:nvPr>
            <p:ph type="sldNum" sz="quarter" idx="12"/>
          </p:nvPr>
        </p:nvSpPr>
        <p:spPr>
          <a:xfrm>
            <a:off x="6457950" y="6356351"/>
            <a:ext cx="2057400" cy="365125"/>
          </a:xfrm>
          <a:prstGeom prst="rect">
            <a:avLst/>
          </a:prstGeom>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46076754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628650" y="6356351"/>
            <a:ext cx="2057400" cy="365125"/>
          </a:xfrm>
          <a:prstGeom prst="rect">
            <a:avLst/>
          </a:prstGeom>
        </p:spPr>
        <p:txBody>
          <a:bodyPr/>
          <a:lstStyle/>
          <a:p>
            <a:fld id="{C764DE79-268F-4C1A-8933-263129D2AF90}" type="datetimeFigureOut">
              <a:rPr lang="en-US" dirty="0"/>
              <a:t>5/18/2026</a:t>
            </a:fld>
            <a:endParaRPr lang="en-US" dirty="0"/>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6457950" y="6356351"/>
            <a:ext cx="2057400" cy="365125"/>
          </a:xfrm>
          <a:prstGeom prst="rect">
            <a:avLst/>
          </a:prstGeom>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390513228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628650" y="6356351"/>
            <a:ext cx="2057400" cy="365125"/>
          </a:xfrm>
          <a:prstGeom prst="rect">
            <a:avLst/>
          </a:prstGeom>
        </p:spPr>
        <p:txBody>
          <a:bodyPr/>
          <a:lstStyle/>
          <a:p>
            <a:fld id="{C764DE79-268F-4C1A-8933-263129D2AF90}" type="datetimeFigureOut">
              <a:rPr lang="en-US" dirty="0"/>
              <a:t>5/18/2026</a:t>
            </a:fld>
            <a:endParaRPr lang="en-US" dirty="0"/>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6457950" y="6356351"/>
            <a:ext cx="2057400" cy="365125"/>
          </a:xfrm>
          <a:prstGeom prst="rect">
            <a:avLst/>
          </a:prstGeom>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62355147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11.xml"/><Relationship Id="rId1" Type="http://schemas.openxmlformats.org/officeDocument/2006/relationships/slideLayout" Target="../slideLayouts/slideLayout1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theme" Target="../theme/theme3.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0" y="0"/>
            <a:ext cx="91440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157655" y="1325562"/>
            <a:ext cx="8986345" cy="5532437"/>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76753731"/>
      </p:ext>
    </p:extLst>
  </p:cSld>
  <p:clrMap bg1="lt1" tx1="dk1" bg2="lt2" tx2="dk2" accent1="accent1" accent2="accent2" accent3="accent3" accent4="accent4" accent5="accent5" accent6="accent6" hlink="hlink" folHlink="folHlink"/>
  <p:sldLayoutIdLst>
    <p:sldLayoutId id="2147483657" r:id="rId1"/>
    <p:sldLayoutId id="2147483658" r:id="rId2"/>
    <p:sldLayoutId id="2147483660" r:id="rId3"/>
    <p:sldLayoutId id="2147483662" r:id="rId4"/>
    <p:sldLayoutId id="2147483663" r:id="rId5"/>
    <p:sldLayoutId id="2147483664" r:id="rId6"/>
    <p:sldLayoutId id="2147483665" r:id="rId7"/>
    <p:sldLayoutId id="2147483666" r:id="rId8"/>
    <p:sldLayoutId id="2147483667" r:id="rId9"/>
  </p:sldLayoutIdLst>
  <p:txStyles>
    <p:titleStyle>
      <a:lvl1pPr algn="ctr" defTabSz="914400" rtl="0" eaLnBrk="1" latinLnBrk="0" hangingPunct="1">
        <a:lnSpc>
          <a:spcPct val="90000"/>
        </a:lnSpc>
        <a:spcBef>
          <a:spcPct val="0"/>
        </a:spcBef>
        <a:buNone/>
        <a:defRPr sz="4400" b="1" i="0" kern="1200" baseline="0">
          <a:solidFill>
            <a:schemeClr val="tx1"/>
          </a:solidFill>
          <a:latin typeface="Arial" panose="020B0604020202020204" pitchFamily="34" charset="0"/>
          <a:ea typeface="+mj-ea"/>
          <a:cs typeface="+mj-cs"/>
        </a:defRPr>
      </a:lvl1pPr>
    </p:titleStyle>
    <p:bodyStyle>
      <a:lvl1pPr marL="228600" indent="-228600" algn="l" defTabSz="914400" rtl="0" eaLnBrk="1" latinLnBrk="0" hangingPunct="1">
        <a:lnSpc>
          <a:spcPct val="90000"/>
        </a:lnSpc>
        <a:spcBef>
          <a:spcPts val="0"/>
        </a:spcBef>
        <a:buFont typeface="Arial" panose="020B0604020202020204" pitchFamily="34" charset="0"/>
        <a:buChar char="•"/>
        <a:defRPr sz="3200" b="1" i="0" kern="1200" baseline="0">
          <a:solidFill>
            <a:schemeClr val="tx1"/>
          </a:solidFill>
          <a:latin typeface="Arial" panose="020B0604020202020204" pitchFamily="34" charset="0"/>
          <a:ea typeface="+mn-ea"/>
          <a:cs typeface="+mn-cs"/>
        </a:defRPr>
      </a:lvl1pPr>
      <a:lvl2pPr marL="685800" indent="-228600" algn="l" defTabSz="914400" rtl="0" eaLnBrk="1" latinLnBrk="0" hangingPunct="1">
        <a:lnSpc>
          <a:spcPct val="90000"/>
        </a:lnSpc>
        <a:spcBef>
          <a:spcPts val="0"/>
        </a:spcBef>
        <a:buFont typeface="Arial" panose="020B0604020202020204" pitchFamily="34" charset="0"/>
        <a:buChar char="•"/>
        <a:defRPr sz="3200" b="1" i="0" kern="1200" baseline="0">
          <a:solidFill>
            <a:schemeClr val="tx1"/>
          </a:solidFill>
          <a:latin typeface="Arial" panose="020B0604020202020204" pitchFamily="34" charset="0"/>
          <a:ea typeface="+mn-ea"/>
          <a:cs typeface="+mn-cs"/>
        </a:defRPr>
      </a:lvl2pPr>
      <a:lvl3pPr marL="1143000" indent="-228600" algn="l" defTabSz="914400" rtl="0" eaLnBrk="1" latinLnBrk="0" hangingPunct="1">
        <a:lnSpc>
          <a:spcPct val="90000"/>
        </a:lnSpc>
        <a:spcBef>
          <a:spcPts val="0"/>
        </a:spcBef>
        <a:buFont typeface="Arial" panose="020B0604020202020204" pitchFamily="34" charset="0"/>
        <a:buChar char="•"/>
        <a:defRPr sz="3200" b="1" i="0" kern="1200" baseline="0">
          <a:solidFill>
            <a:schemeClr val="tx1"/>
          </a:solidFill>
          <a:latin typeface="Arial" panose="020B0604020202020204" pitchFamily="34" charset="0"/>
          <a:ea typeface="+mn-ea"/>
          <a:cs typeface="+mn-cs"/>
        </a:defRPr>
      </a:lvl3pPr>
      <a:lvl4pPr marL="1600200" indent="-228600" algn="l" defTabSz="914400" rtl="0" eaLnBrk="1" latinLnBrk="0" hangingPunct="1">
        <a:lnSpc>
          <a:spcPct val="90000"/>
        </a:lnSpc>
        <a:spcBef>
          <a:spcPts val="0"/>
        </a:spcBef>
        <a:buFont typeface="Arial" panose="020B0604020202020204" pitchFamily="34" charset="0"/>
        <a:buChar char="•"/>
        <a:defRPr sz="3200" b="1" i="0" kern="1200" baseline="0">
          <a:solidFill>
            <a:schemeClr val="tx1"/>
          </a:solidFill>
          <a:latin typeface="Arial" panose="020B0604020202020204" pitchFamily="34" charset="0"/>
          <a:ea typeface="+mn-ea"/>
          <a:cs typeface="+mn-cs"/>
        </a:defRPr>
      </a:lvl4pPr>
      <a:lvl5pPr marL="2057400" indent="-228600" algn="l" defTabSz="914400" rtl="0" eaLnBrk="1" latinLnBrk="0" hangingPunct="1">
        <a:lnSpc>
          <a:spcPct val="90000"/>
        </a:lnSpc>
        <a:spcBef>
          <a:spcPts val="0"/>
        </a:spcBef>
        <a:buFont typeface="Arial" panose="020B0604020202020204" pitchFamily="34" charset="0"/>
        <a:buChar char="•"/>
        <a:defRPr sz="3200" b="1" i="0" kern="1200" baseline="0">
          <a:solidFill>
            <a:schemeClr val="tx1"/>
          </a:solidFill>
          <a:latin typeface="Arial" panose="020B0604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B27A87D-6A80-4A43-B337-C59233659EAF}" type="datetimeFigureOut">
              <a:rPr lang="en-US" smtClean="0"/>
              <a:t>5/18/2026</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3024ED8-BA85-424A-B34E-254D9CCD0148}" type="slidenum">
              <a:rPr lang="en-US" smtClean="0"/>
              <a:t>‹#›</a:t>
            </a:fld>
            <a:endParaRPr lang="en-US"/>
          </a:p>
        </p:txBody>
      </p:sp>
    </p:spTree>
    <p:extLst>
      <p:ext uri="{BB962C8B-B14F-4D97-AF65-F5344CB8AC3E}">
        <p14:creationId xmlns:p14="http://schemas.microsoft.com/office/powerpoint/2010/main" val="1405953961"/>
      </p:ext>
    </p:extLst>
  </p:cSld>
  <p:clrMap bg1="lt1" tx1="dk1" bg2="lt2" tx2="dk2" accent1="accent1" accent2="accent2" accent3="accent3" accent4="accent4" accent5="accent5" accent6="accent6" hlink="hlink" folHlink="folHlink"/>
  <p:sldLayoutIdLst>
    <p:sldLayoutId id="2147483670" r:id="rId1"/>
    <p:sldLayoutId id="2147483671" r:id="rId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0" y="0"/>
            <a:ext cx="9144000" cy="1325563"/>
          </a:xfrm>
          <a:prstGeom prst="rect">
            <a:avLst/>
          </a:prstGeom>
        </p:spPr>
        <p:txBody>
          <a:bodyPr vert="horz" lIns="91440" tIns="45720" rIns="91440" bIns="45720" rtlCol="0" anchor="ctr">
            <a:normAutofit/>
          </a:bodyPr>
          <a:lstStyle/>
          <a:p>
            <a:r>
              <a:rPr lang="en-US" dirty="0"/>
              <a:t>Click to edit Master title style</a:t>
            </a:r>
          </a:p>
        </p:txBody>
      </p:sp>
    </p:spTree>
    <p:extLst>
      <p:ext uri="{BB962C8B-B14F-4D97-AF65-F5344CB8AC3E}">
        <p14:creationId xmlns:p14="http://schemas.microsoft.com/office/powerpoint/2010/main" val="1228766796"/>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Lst>
  <p:txStyles>
    <p:titleStyle>
      <a:lvl1pPr algn="ctr" defTabSz="914400" rtl="0" eaLnBrk="1" latinLnBrk="0" hangingPunct="1">
        <a:lnSpc>
          <a:spcPct val="90000"/>
        </a:lnSpc>
        <a:spcBef>
          <a:spcPct val="0"/>
        </a:spcBef>
        <a:buNone/>
        <a:defRPr sz="4400" b="1" i="0" kern="1200" baseline="0">
          <a:solidFill>
            <a:schemeClr val="tx1"/>
          </a:solidFill>
          <a:latin typeface="Arial" panose="020B060402020202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3200" b="1" i="0" kern="1200" baseline="0">
          <a:solidFill>
            <a:schemeClr val="tx1"/>
          </a:solidFill>
          <a:latin typeface="Arial" panose="020B0604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3200" b="1" i="0" kern="1200" baseline="0">
          <a:solidFill>
            <a:schemeClr val="tx1"/>
          </a:solidFill>
          <a:latin typeface="Arial" panose="020B0604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3200" b="1" i="0" kern="1200" baseline="0">
          <a:solidFill>
            <a:schemeClr val="tx1"/>
          </a:solidFill>
          <a:latin typeface="Arial" panose="020B0604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3200" b="1" i="0" kern="1200" baseline="0">
          <a:solidFill>
            <a:schemeClr val="tx1"/>
          </a:solidFill>
          <a:latin typeface="Arial" panose="020B0604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3200" b="1" i="0" kern="1200" baseline="0">
          <a:solidFill>
            <a:schemeClr val="tx1"/>
          </a:solidFill>
          <a:latin typeface="Arial" panose="020B0604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1.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0.xml"/></Relationships>
</file>

<file path=ppt/slides/_rels/slide41.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11.xml"/></Relationships>
</file>

<file path=ppt/slides/_rels/slide4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10.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48E83C1B-51F2-4C54-BFE8-59DACB5F4871}"/>
              </a:ext>
            </a:extLst>
          </p:cNvPr>
          <p:cNvSpPr/>
          <p:nvPr/>
        </p:nvSpPr>
        <p:spPr>
          <a:xfrm>
            <a:off x="0" y="0"/>
            <a:ext cx="9144000" cy="1200329"/>
          </a:xfrm>
          <a:prstGeom prst="rect">
            <a:avLst/>
          </a:prstGeom>
          <a:noFill/>
        </p:spPr>
        <p:txBody>
          <a:bodyPr wrap="square" lIns="91440" tIns="45720" rIns="91440" bIns="45720">
            <a:spAutoFit/>
          </a:bodyPr>
          <a:lstStyle/>
          <a:p>
            <a:pPr marL="0" marR="0" lvl="0" indent="0" algn="ctr" defTabSz="457200" rtl="0" eaLnBrk="1" fontAlgn="auto" latinLnBrk="0" hangingPunct="1">
              <a:lnSpc>
                <a:spcPct val="90000"/>
              </a:lnSpc>
              <a:spcBef>
                <a:spcPts val="0"/>
              </a:spcBef>
              <a:spcAft>
                <a:spcPts val="0"/>
              </a:spcAft>
              <a:buClrTx/>
              <a:buSzTx/>
              <a:buFontTx/>
              <a:buNone/>
              <a:tabLst/>
              <a:defRPr/>
            </a:pPr>
            <a:r>
              <a:rPr kumimoji="0" lang="en-US" sz="4000" b="1" i="0" u="none" strike="noStrike" kern="1100" normalizeH="0" baseline="0" noProof="0" dirty="0">
                <a:solidFill>
                  <a:schemeClr val="bg1"/>
                </a:solidFill>
                <a:uLnTx/>
                <a:uFillTx/>
                <a:latin typeface="Bazooka" pitchFamily="2" charset="0"/>
                <a:ea typeface="+mn-ea"/>
                <a:cs typeface="+mn-cs"/>
              </a:rPr>
              <a:t>WELCOME TO THE </a:t>
            </a:r>
          </a:p>
          <a:p>
            <a:pPr marL="0" marR="0" lvl="0" indent="0" algn="ctr" defTabSz="457200" rtl="0" eaLnBrk="1" fontAlgn="auto" latinLnBrk="0" hangingPunct="1">
              <a:lnSpc>
                <a:spcPct val="90000"/>
              </a:lnSpc>
              <a:spcBef>
                <a:spcPts val="0"/>
              </a:spcBef>
              <a:spcAft>
                <a:spcPts val="0"/>
              </a:spcAft>
              <a:buClrTx/>
              <a:buSzTx/>
              <a:buFontTx/>
              <a:buNone/>
              <a:tabLst/>
              <a:defRPr/>
            </a:pPr>
            <a:r>
              <a:rPr kumimoji="0" lang="en-US" sz="4000" b="1" i="0" u="none" strike="noStrike" kern="1100" normalizeH="0" baseline="0" noProof="0" dirty="0">
                <a:solidFill>
                  <a:schemeClr val="bg1"/>
                </a:solidFill>
                <a:uLnTx/>
                <a:uFillTx/>
                <a:latin typeface="Bazooka" pitchFamily="2" charset="0"/>
                <a:ea typeface="+mn-ea"/>
                <a:cs typeface="+mn-cs"/>
              </a:rPr>
              <a:t>JACKSON STREET CHURCH OF CHRIST</a:t>
            </a:r>
            <a:endParaRPr kumimoji="0" lang="en-US" sz="4000" b="1" i="0" u="none" strike="noStrike" kern="1200" normalizeH="0" baseline="0" noProof="0" dirty="0">
              <a:solidFill>
                <a:schemeClr val="bg1"/>
              </a:solidFill>
              <a:uLnTx/>
              <a:uFillTx/>
              <a:latin typeface="Calibri" panose="020F0502020204030204"/>
              <a:ea typeface="+mn-ea"/>
              <a:cs typeface="+mn-cs"/>
            </a:endParaRPr>
          </a:p>
        </p:txBody>
      </p:sp>
      <p:sp>
        <p:nvSpPr>
          <p:cNvPr id="2054" name="TextBox 5">
            <a:extLst>
              <a:ext uri="{FF2B5EF4-FFF2-40B4-BE49-F238E27FC236}">
                <a16:creationId xmlns:a16="http://schemas.microsoft.com/office/drawing/2014/main" id="{F1144962-7E55-4138-B559-0999E85A85AC}"/>
              </a:ext>
            </a:extLst>
          </p:cNvPr>
          <p:cNvSpPr txBox="1">
            <a:spLocks noChangeArrowheads="1"/>
          </p:cNvSpPr>
          <p:nvPr/>
        </p:nvSpPr>
        <p:spPr bwMode="auto">
          <a:xfrm>
            <a:off x="-16756" y="6230853"/>
            <a:ext cx="9144000" cy="590931"/>
          </a:xfrm>
          <a:prstGeom prst="rect">
            <a:avLst/>
          </a:prstGeom>
          <a:noFill/>
          <a:ln w="9525">
            <a:noFill/>
            <a:miter lim="800000"/>
            <a:headEnd/>
            <a:tailEnd/>
          </a:ln>
        </p:spPr>
        <p:txBody>
          <a:bodyPr wrap="square">
            <a:spAutoFit/>
          </a:bodyPr>
          <a:lstStyle/>
          <a:p>
            <a:pPr marL="0" marR="0" lvl="0" indent="0" algn="ctr" defTabSz="457200" rtl="0" eaLnBrk="1" fontAlgn="auto" latinLnBrk="0" hangingPunct="1">
              <a:lnSpc>
                <a:spcPct val="90000"/>
              </a:lnSpc>
              <a:spcBef>
                <a:spcPts val="0"/>
              </a:spcBef>
              <a:spcAft>
                <a:spcPts val="0"/>
              </a:spcAft>
              <a:buClrTx/>
              <a:buSzTx/>
              <a:buFontTx/>
              <a:buNone/>
              <a:tabLst/>
              <a:defRPr/>
            </a:pPr>
            <a:r>
              <a:rPr kumimoji="0" lang="en-US" sz="3600" b="1" i="0" u="none" strike="noStrike" kern="1100" normalizeH="0" baseline="0" noProof="0" dirty="0">
                <a:solidFill>
                  <a:schemeClr val="bg1"/>
                </a:solidFill>
                <a:uLnTx/>
                <a:uFillTx/>
                <a:latin typeface="Bazooka" pitchFamily="2" charset="0"/>
                <a:ea typeface="+mn-ea"/>
                <a:cs typeface="+mn-cs"/>
              </a:rPr>
              <a:t>PLEASE TURN OFF CELLPHONES</a:t>
            </a:r>
          </a:p>
        </p:txBody>
      </p:sp>
      <p:pic>
        <p:nvPicPr>
          <p:cNvPr id="4" name="Picture 3">
            <a:extLst>
              <a:ext uri="{FF2B5EF4-FFF2-40B4-BE49-F238E27FC236}">
                <a16:creationId xmlns:a16="http://schemas.microsoft.com/office/drawing/2014/main" id="{6B9AB827-878F-93BB-7362-4A36668287CA}"/>
              </a:ext>
            </a:extLst>
          </p:cNvPr>
          <p:cNvPicPr>
            <a:picLocks noChangeAspect="1"/>
          </p:cNvPicPr>
          <p:nvPr/>
        </p:nvPicPr>
        <p:blipFill>
          <a:blip r:embed="rId3"/>
          <a:stretch>
            <a:fillRect/>
          </a:stretch>
        </p:blipFill>
        <p:spPr>
          <a:xfrm>
            <a:off x="1981200" y="1099391"/>
            <a:ext cx="5207000" cy="5207000"/>
          </a:xfrm>
          <a:prstGeom prst="rect">
            <a:avLst/>
          </a:prstGeom>
        </p:spPr>
      </p:pic>
    </p:spTree>
    <p:extLst>
      <p:ext uri="{BB962C8B-B14F-4D97-AF65-F5344CB8AC3E}">
        <p14:creationId xmlns:p14="http://schemas.microsoft.com/office/powerpoint/2010/main" val="8720189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0A42C3-56DC-5C66-5A45-6C71002098D6}"/>
              </a:ext>
            </a:extLst>
          </p:cNvPr>
          <p:cNvSpPr>
            <a:spLocks noGrp="1"/>
          </p:cNvSpPr>
          <p:nvPr>
            <p:ph type="title"/>
          </p:nvPr>
        </p:nvSpPr>
        <p:spPr>
          <a:xfrm>
            <a:off x="0" y="0"/>
            <a:ext cx="9144000" cy="1955800"/>
          </a:xfrm>
        </p:spPr>
        <p:txBody>
          <a:bodyPr>
            <a:normAutofit/>
          </a:bodyPr>
          <a:lstStyle/>
          <a:p>
            <a:pPr marL="742950" indent="-742950">
              <a:buFont typeface="+mj-lt"/>
              <a:buAutoNum type="arabicPeriod" startAt="28"/>
            </a:pPr>
            <a:r>
              <a:rPr lang="en-US" dirty="0">
                <a:solidFill>
                  <a:srgbClr val="0000FF"/>
                </a:solidFill>
              </a:rPr>
              <a:t> GENTILES SANCTIFIED BY THE SPIRIT</a:t>
            </a:r>
          </a:p>
        </p:txBody>
      </p:sp>
      <p:sp>
        <p:nvSpPr>
          <p:cNvPr id="3" name="Content Placeholder 2">
            <a:extLst>
              <a:ext uri="{FF2B5EF4-FFF2-40B4-BE49-F238E27FC236}">
                <a16:creationId xmlns:a16="http://schemas.microsoft.com/office/drawing/2014/main" id="{630108F4-A28B-5FD3-179A-514D7AC1DF51}"/>
              </a:ext>
            </a:extLst>
          </p:cNvPr>
          <p:cNvSpPr>
            <a:spLocks noGrp="1"/>
          </p:cNvSpPr>
          <p:nvPr>
            <p:ph idx="1"/>
          </p:nvPr>
        </p:nvSpPr>
        <p:spPr>
          <a:xfrm>
            <a:off x="157655" y="1625600"/>
            <a:ext cx="8986345" cy="5274440"/>
          </a:xfrm>
        </p:spPr>
        <p:txBody>
          <a:bodyPr/>
          <a:lstStyle/>
          <a:p>
            <a:pPr marL="0" indent="0" algn="ctr">
              <a:lnSpc>
                <a:spcPct val="100000"/>
              </a:lnSpc>
              <a:buNone/>
            </a:pPr>
            <a:r>
              <a:rPr lang="en-US" sz="3600" dirty="0"/>
              <a:t>Romans 15:16  that I might be a minister of Jesus Christ to the Gentiles, ministering the gospel of God, that the offering of the Gentiles might be acceptable, sanctified by the Holy Spirit. </a:t>
            </a:r>
          </a:p>
        </p:txBody>
      </p:sp>
    </p:spTree>
    <p:extLst>
      <p:ext uri="{BB962C8B-B14F-4D97-AF65-F5344CB8AC3E}">
        <p14:creationId xmlns:p14="http://schemas.microsoft.com/office/powerpoint/2010/main" val="41625182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A7ECE6-91D0-AB74-6044-712FDCABDD44}"/>
              </a:ext>
            </a:extLst>
          </p:cNvPr>
          <p:cNvSpPr>
            <a:spLocks noGrp="1"/>
          </p:cNvSpPr>
          <p:nvPr>
            <p:ph type="title"/>
          </p:nvPr>
        </p:nvSpPr>
        <p:spPr>
          <a:xfrm>
            <a:off x="0" y="0"/>
            <a:ext cx="9144000" cy="1752600"/>
          </a:xfrm>
        </p:spPr>
        <p:txBody>
          <a:bodyPr>
            <a:normAutofit/>
          </a:bodyPr>
          <a:lstStyle/>
          <a:p>
            <a:pPr>
              <a:buAutoNum type="arabicPeriod" startAt="29"/>
            </a:pPr>
            <a:r>
              <a:rPr lang="en-US" dirty="0">
                <a:solidFill>
                  <a:srgbClr val="0000FF"/>
                </a:solidFill>
              </a:rPr>
              <a:t> GOD’S WILL REVEALED TO US BY HIS SPIRIT</a:t>
            </a:r>
          </a:p>
        </p:txBody>
      </p:sp>
      <p:sp>
        <p:nvSpPr>
          <p:cNvPr id="3" name="Content Placeholder 2">
            <a:extLst>
              <a:ext uri="{FF2B5EF4-FFF2-40B4-BE49-F238E27FC236}">
                <a16:creationId xmlns:a16="http://schemas.microsoft.com/office/drawing/2014/main" id="{0D3FB1C8-3EEA-D8EB-ED7D-374D9661FA49}"/>
              </a:ext>
            </a:extLst>
          </p:cNvPr>
          <p:cNvSpPr>
            <a:spLocks noGrp="1"/>
          </p:cNvSpPr>
          <p:nvPr>
            <p:ph idx="1"/>
          </p:nvPr>
        </p:nvSpPr>
        <p:spPr>
          <a:xfrm>
            <a:off x="157655" y="1574800"/>
            <a:ext cx="8986345" cy="5325240"/>
          </a:xfrm>
        </p:spPr>
        <p:txBody>
          <a:bodyPr>
            <a:normAutofit fontScale="92500" lnSpcReduction="10000"/>
          </a:bodyPr>
          <a:lstStyle/>
          <a:p>
            <a:pPr marL="0" indent="0" algn="ctr">
              <a:buNone/>
            </a:pPr>
            <a:r>
              <a:rPr lang="en-US" dirty="0"/>
              <a:t>1 Corinthians 2:9–12  But as it is written: “Eye has not seen, nor ear heard, Nor have entered into the heart of man The things which God has prepared for those who love Him.” 10 But God has revealed them to us through His Spirit. For the Spirit searches all things, yes, the deep things of God. 11 For what man knows the things of a man except the spirit of the man which is in him? Even so no one knows the things of God except the Spirit of God. 12 Now we have received, not the spirit of the world, but the Spirit who is from God, that we might know the things that have been freely given to us by God.</a:t>
            </a:r>
          </a:p>
        </p:txBody>
      </p:sp>
    </p:spTree>
    <p:extLst>
      <p:ext uri="{BB962C8B-B14F-4D97-AF65-F5344CB8AC3E}">
        <p14:creationId xmlns:p14="http://schemas.microsoft.com/office/powerpoint/2010/main" val="21724230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9A8760-095C-54F0-0E92-5795C5DE5E7B}"/>
              </a:ext>
            </a:extLst>
          </p:cNvPr>
          <p:cNvSpPr>
            <a:spLocks noGrp="1"/>
          </p:cNvSpPr>
          <p:nvPr>
            <p:ph type="title"/>
          </p:nvPr>
        </p:nvSpPr>
        <p:spPr/>
        <p:txBody>
          <a:bodyPr>
            <a:normAutofit/>
          </a:bodyPr>
          <a:lstStyle/>
          <a:p>
            <a:pPr marL="742950" indent="-742950">
              <a:buFont typeface="+mj-lt"/>
              <a:buAutoNum type="arabicPeriod" startAt="30"/>
            </a:pPr>
            <a:r>
              <a:rPr lang="en-US" sz="4000" dirty="0">
                <a:solidFill>
                  <a:srgbClr val="0000FF"/>
                </a:solidFill>
              </a:rPr>
              <a:t> TEACHES US WISDOM </a:t>
            </a:r>
            <a:r>
              <a:rPr lang="en-US" dirty="0">
                <a:solidFill>
                  <a:srgbClr val="0000FF"/>
                </a:solidFill>
              </a:rPr>
              <a:t>OF GOD</a:t>
            </a:r>
          </a:p>
        </p:txBody>
      </p:sp>
      <p:sp>
        <p:nvSpPr>
          <p:cNvPr id="3" name="Content Placeholder 2">
            <a:extLst>
              <a:ext uri="{FF2B5EF4-FFF2-40B4-BE49-F238E27FC236}">
                <a16:creationId xmlns:a16="http://schemas.microsoft.com/office/drawing/2014/main" id="{771ACA51-1700-4954-E1AE-A3BD82E95747}"/>
              </a:ext>
            </a:extLst>
          </p:cNvPr>
          <p:cNvSpPr>
            <a:spLocks noGrp="1"/>
          </p:cNvSpPr>
          <p:nvPr>
            <p:ph idx="1"/>
          </p:nvPr>
        </p:nvSpPr>
        <p:spPr>
          <a:xfrm>
            <a:off x="157655" y="1600200"/>
            <a:ext cx="8986345" cy="5299840"/>
          </a:xfrm>
        </p:spPr>
        <p:txBody>
          <a:bodyPr>
            <a:normAutofit fontScale="92500" lnSpcReduction="20000"/>
          </a:bodyPr>
          <a:lstStyle/>
          <a:p>
            <a:pPr marL="0" indent="0" algn="ctr">
              <a:lnSpc>
                <a:spcPct val="110000"/>
              </a:lnSpc>
              <a:buNone/>
            </a:pPr>
            <a:r>
              <a:rPr lang="en-US" dirty="0"/>
              <a:t>1 Corinthians 2:13-16  These things we also speak, not in words which man's wisdom teaches but which the Holy Spirit teaches, comparing spiritual things with spiritual. 14  But the natural man does not receive the things of the Spirit of God, for they are foolishness to him; nor can he know them, because they are spiritually discerned. 15  But he who is spiritual judges all things, yet he himself is rightly judged by no one. 16  For "who has known the mind of the LORD that he may instruct Him?" But we have the mind of Christ.</a:t>
            </a:r>
          </a:p>
        </p:txBody>
      </p:sp>
    </p:spTree>
    <p:extLst>
      <p:ext uri="{BB962C8B-B14F-4D97-AF65-F5344CB8AC3E}">
        <p14:creationId xmlns:p14="http://schemas.microsoft.com/office/powerpoint/2010/main" val="3522114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251F4C-B4CA-1479-F5B2-65293FC3DFDC}"/>
              </a:ext>
            </a:extLst>
          </p:cNvPr>
          <p:cNvSpPr>
            <a:spLocks noGrp="1"/>
          </p:cNvSpPr>
          <p:nvPr>
            <p:ph type="title"/>
          </p:nvPr>
        </p:nvSpPr>
        <p:spPr/>
        <p:txBody>
          <a:bodyPr>
            <a:normAutofit/>
          </a:bodyPr>
          <a:lstStyle/>
          <a:p>
            <a:pPr marL="742950" indent="-742950">
              <a:buAutoNum type="arabicPeriod" startAt="31"/>
            </a:pPr>
            <a:r>
              <a:rPr lang="en-US" dirty="0">
                <a:solidFill>
                  <a:srgbClr val="0000FF"/>
                </a:solidFill>
              </a:rPr>
              <a:t> JUSTIFIED BY THE SPIRIT</a:t>
            </a:r>
          </a:p>
        </p:txBody>
      </p:sp>
      <p:sp>
        <p:nvSpPr>
          <p:cNvPr id="3" name="Content Placeholder 2">
            <a:extLst>
              <a:ext uri="{FF2B5EF4-FFF2-40B4-BE49-F238E27FC236}">
                <a16:creationId xmlns:a16="http://schemas.microsoft.com/office/drawing/2014/main" id="{53D83D7F-3F61-3E78-2A78-04416EE2B100}"/>
              </a:ext>
            </a:extLst>
          </p:cNvPr>
          <p:cNvSpPr>
            <a:spLocks noGrp="1"/>
          </p:cNvSpPr>
          <p:nvPr>
            <p:ph idx="1"/>
          </p:nvPr>
        </p:nvSpPr>
        <p:spPr/>
        <p:txBody>
          <a:bodyPr/>
          <a:lstStyle/>
          <a:p>
            <a:pPr marL="0" indent="0" algn="ctr">
              <a:lnSpc>
                <a:spcPct val="100000"/>
              </a:lnSpc>
              <a:buNone/>
            </a:pPr>
            <a:r>
              <a:rPr lang="en-US" sz="3600" dirty="0"/>
              <a:t>1 Corinthians 6:11  And such were some of you. But you were washed, but you were sanctified, but you were justified in the name of the Lord Jesus and by the Spirit of our God. </a:t>
            </a:r>
          </a:p>
        </p:txBody>
      </p:sp>
    </p:spTree>
    <p:extLst>
      <p:ext uri="{BB962C8B-B14F-4D97-AF65-F5344CB8AC3E}">
        <p14:creationId xmlns:p14="http://schemas.microsoft.com/office/powerpoint/2010/main" val="22018158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3C86A2-5DF8-E964-0443-BA4C3C3CFF5E}"/>
              </a:ext>
            </a:extLst>
          </p:cNvPr>
          <p:cNvSpPr>
            <a:spLocks noGrp="1"/>
          </p:cNvSpPr>
          <p:nvPr>
            <p:ph type="title"/>
          </p:nvPr>
        </p:nvSpPr>
        <p:spPr>
          <a:xfrm>
            <a:off x="0" y="0"/>
            <a:ext cx="9144000" cy="1854200"/>
          </a:xfrm>
        </p:spPr>
        <p:txBody>
          <a:bodyPr>
            <a:normAutofit/>
          </a:bodyPr>
          <a:lstStyle/>
          <a:p>
            <a:pPr>
              <a:buFont typeface="+mj-lt"/>
              <a:buAutoNum type="arabicPeriod" startAt="32"/>
            </a:pPr>
            <a:r>
              <a:rPr lang="en-US" dirty="0">
                <a:solidFill>
                  <a:srgbClr val="0000FF"/>
                </a:solidFill>
              </a:rPr>
              <a:t> OUR BODY IS THE SPIRIT’S TEMPLE</a:t>
            </a:r>
          </a:p>
        </p:txBody>
      </p:sp>
      <p:sp>
        <p:nvSpPr>
          <p:cNvPr id="3" name="Content Placeholder 2">
            <a:extLst>
              <a:ext uri="{FF2B5EF4-FFF2-40B4-BE49-F238E27FC236}">
                <a16:creationId xmlns:a16="http://schemas.microsoft.com/office/drawing/2014/main" id="{2F76E48E-E163-6ECB-FCF8-C415E6BF51DE}"/>
              </a:ext>
            </a:extLst>
          </p:cNvPr>
          <p:cNvSpPr>
            <a:spLocks noGrp="1"/>
          </p:cNvSpPr>
          <p:nvPr>
            <p:ph idx="1"/>
          </p:nvPr>
        </p:nvSpPr>
        <p:spPr>
          <a:xfrm>
            <a:off x="157655" y="1625600"/>
            <a:ext cx="8986345" cy="5274440"/>
          </a:xfrm>
        </p:spPr>
        <p:txBody>
          <a:bodyPr/>
          <a:lstStyle/>
          <a:p>
            <a:pPr marL="0" indent="0" algn="ctr">
              <a:lnSpc>
                <a:spcPct val="100000"/>
              </a:lnSpc>
              <a:buNone/>
            </a:pPr>
            <a:r>
              <a:rPr lang="en-US" dirty="0"/>
              <a:t>1 Corinthians 6:19  Or do you not know that your body is the temple of the Holy Spirit who is in you, whom you have from God, and you are not your own? </a:t>
            </a:r>
          </a:p>
        </p:txBody>
      </p:sp>
    </p:spTree>
    <p:extLst>
      <p:ext uri="{BB962C8B-B14F-4D97-AF65-F5344CB8AC3E}">
        <p14:creationId xmlns:p14="http://schemas.microsoft.com/office/powerpoint/2010/main" val="907093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34EA6D-16B0-2FBE-AFCF-1CABEFA22C8F}"/>
              </a:ext>
            </a:extLst>
          </p:cNvPr>
          <p:cNvSpPr>
            <a:spLocks noGrp="1"/>
          </p:cNvSpPr>
          <p:nvPr>
            <p:ph type="title"/>
          </p:nvPr>
        </p:nvSpPr>
        <p:spPr>
          <a:xfrm>
            <a:off x="0" y="0"/>
            <a:ext cx="9144000" cy="2057400"/>
          </a:xfrm>
        </p:spPr>
        <p:txBody>
          <a:bodyPr>
            <a:normAutofit/>
          </a:bodyPr>
          <a:lstStyle/>
          <a:p>
            <a:pPr marL="742950" indent="-742950">
              <a:buAutoNum type="arabicPeriod" startAt="33"/>
            </a:pPr>
            <a:r>
              <a:rPr lang="en-US" dirty="0">
                <a:solidFill>
                  <a:srgbClr val="0000FF"/>
                </a:solidFill>
              </a:rPr>
              <a:t> WRITES AN EPISTLE ON OUR HEART</a:t>
            </a:r>
          </a:p>
        </p:txBody>
      </p:sp>
      <p:sp>
        <p:nvSpPr>
          <p:cNvPr id="3" name="Content Placeholder 2">
            <a:extLst>
              <a:ext uri="{FF2B5EF4-FFF2-40B4-BE49-F238E27FC236}">
                <a16:creationId xmlns:a16="http://schemas.microsoft.com/office/drawing/2014/main" id="{110C024A-03C6-69B2-0C32-1475C18D095A}"/>
              </a:ext>
            </a:extLst>
          </p:cNvPr>
          <p:cNvSpPr>
            <a:spLocks noGrp="1"/>
          </p:cNvSpPr>
          <p:nvPr>
            <p:ph idx="1"/>
          </p:nvPr>
        </p:nvSpPr>
        <p:spPr>
          <a:xfrm>
            <a:off x="157655" y="1676400"/>
            <a:ext cx="8986345" cy="5223640"/>
          </a:xfrm>
        </p:spPr>
        <p:txBody>
          <a:bodyPr/>
          <a:lstStyle/>
          <a:p>
            <a:pPr marL="0" indent="0" algn="ctr">
              <a:lnSpc>
                <a:spcPct val="100000"/>
              </a:lnSpc>
              <a:buNone/>
            </a:pPr>
            <a:r>
              <a:rPr lang="en-US" sz="3600" dirty="0"/>
              <a:t>2 Corinthians 3:2-3  You are our epistle written in our hearts, known and read by all men; 3  clearly you are an epistle of Christ, ministered by us, written not with ink but by the Spirit of the living God, not on tablets of stone but on tablets of flesh, that is, of the heart.</a:t>
            </a:r>
          </a:p>
        </p:txBody>
      </p:sp>
    </p:spTree>
    <p:extLst>
      <p:ext uri="{BB962C8B-B14F-4D97-AF65-F5344CB8AC3E}">
        <p14:creationId xmlns:p14="http://schemas.microsoft.com/office/powerpoint/2010/main" val="10034112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2A2163-C53F-75DC-12EA-D4FE1D2AB46E}"/>
              </a:ext>
            </a:extLst>
          </p:cNvPr>
          <p:cNvSpPr>
            <a:spLocks noGrp="1"/>
          </p:cNvSpPr>
          <p:nvPr>
            <p:ph type="title"/>
          </p:nvPr>
        </p:nvSpPr>
        <p:spPr>
          <a:xfrm>
            <a:off x="0" y="0"/>
            <a:ext cx="9144000" cy="1854200"/>
          </a:xfrm>
        </p:spPr>
        <p:txBody>
          <a:bodyPr>
            <a:normAutofit/>
          </a:bodyPr>
          <a:lstStyle/>
          <a:p>
            <a:pPr>
              <a:buFont typeface="+mj-lt"/>
              <a:buAutoNum type="arabicPeriod" startAt="34"/>
            </a:pPr>
            <a:r>
              <a:rPr lang="en-US" dirty="0">
                <a:solidFill>
                  <a:srgbClr val="0000FF"/>
                </a:solidFill>
              </a:rPr>
              <a:t> MINISTERS OF THE NEW COVENANT TO GIVE LIFE</a:t>
            </a:r>
          </a:p>
        </p:txBody>
      </p:sp>
      <p:sp>
        <p:nvSpPr>
          <p:cNvPr id="3" name="Content Placeholder 2">
            <a:extLst>
              <a:ext uri="{FF2B5EF4-FFF2-40B4-BE49-F238E27FC236}">
                <a16:creationId xmlns:a16="http://schemas.microsoft.com/office/drawing/2014/main" id="{E94433D5-3A04-22A4-44BB-A321B19F1F28}"/>
              </a:ext>
            </a:extLst>
          </p:cNvPr>
          <p:cNvSpPr>
            <a:spLocks noGrp="1"/>
          </p:cNvSpPr>
          <p:nvPr>
            <p:ph idx="1"/>
          </p:nvPr>
        </p:nvSpPr>
        <p:spPr>
          <a:xfrm>
            <a:off x="157655" y="1625600"/>
            <a:ext cx="8986345" cy="5274440"/>
          </a:xfrm>
        </p:spPr>
        <p:txBody>
          <a:bodyPr>
            <a:normAutofit/>
          </a:bodyPr>
          <a:lstStyle/>
          <a:p>
            <a:pPr marL="0" indent="0" algn="ctr">
              <a:lnSpc>
                <a:spcPct val="100000"/>
              </a:lnSpc>
              <a:buNone/>
            </a:pPr>
            <a:r>
              <a:rPr lang="en-US" sz="3600" dirty="0"/>
              <a:t>2 Corinthians 3:4-6  And we have such trust through Christ toward God. 5  Not that we are sufficient of ourselves to think of anything as being from ourselves, but our sufficiency is from God, 6  who also made us sufficient as ministers of the new covenant, not of the letter but of the Spirit; for the letter kills, but the Spirit gives life.</a:t>
            </a:r>
          </a:p>
        </p:txBody>
      </p:sp>
    </p:spTree>
    <p:extLst>
      <p:ext uri="{BB962C8B-B14F-4D97-AF65-F5344CB8AC3E}">
        <p14:creationId xmlns:p14="http://schemas.microsoft.com/office/powerpoint/2010/main" val="3448798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2B36B3-AFE8-8545-C6B4-E4B632BE377B}"/>
              </a:ext>
            </a:extLst>
          </p:cNvPr>
          <p:cNvSpPr>
            <a:spLocks noGrp="1"/>
          </p:cNvSpPr>
          <p:nvPr>
            <p:ph type="title"/>
          </p:nvPr>
        </p:nvSpPr>
        <p:spPr/>
        <p:txBody>
          <a:bodyPr>
            <a:normAutofit/>
          </a:bodyPr>
          <a:lstStyle/>
          <a:p>
            <a:pPr marL="742950" indent="-742950">
              <a:buAutoNum type="arabicPeriod" startAt="35"/>
            </a:pPr>
            <a:r>
              <a:rPr lang="en-US" dirty="0">
                <a:solidFill>
                  <a:srgbClr val="0000FF"/>
                </a:solidFill>
              </a:rPr>
              <a:t> GIVES US LIBERTY</a:t>
            </a:r>
          </a:p>
        </p:txBody>
      </p:sp>
      <p:sp>
        <p:nvSpPr>
          <p:cNvPr id="3" name="Content Placeholder 2">
            <a:extLst>
              <a:ext uri="{FF2B5EF4-FFF2-40B4-BE49-F238E27FC236}">
                <a16:creationId xmlns:a16="http://schemas.microsoft.com/office/drawing/2014/main" id="{3D520C63-5B98-18E0-B5A7-5C90FDEB881D}"/>
              </a:ext>
            </a:extLst>
          </p:cNvPr>
          <p:cNvSpPr>
            <a:spLocks noGrp="1"/>
          </p:cNvSpPr>
          <p:nvPr>
            <p:ph idx="1"/>
          </p:nvPr>
        </p:nvSpPr>
        <p:spPr/>
        <p:txBody>
          <a:bodyPr/>
          <a:lstStyle/>
          <a:p>
            <a:pPr marL="0" indent="0" algn="ctr">
              <a:lnSpc>
                <a:spcPct val="100000"/>
              </a:lnSpc>
              <a:buNone/>
            </a:pPr>
            <a:r>
              <a:rPr lang="en-US" sz="3600" dirty="0"/>
              <a:t>2 Corinthians 3:17  Now the Lord is the Spirit; and where the Spirit of the Lord is, there is liberty.</a:t>
            </a:r>
          </a:p>
        </p:txBody>
      </p:sp>
    </p:spTree>
    <p:extLst>
      <p:ext uri="{BB962C8B-B14F-4D97-AF65-F5344CB8AC3E}">
        <p14:creationId xmlns:p14="http://schemas.microsoft.com/office/powerpoint/2010/main" val="33166107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A38D8E-2E17-D828-45D1-73721800B8D0}"/>
              </a:ext>
            </a:extLst>
          </p:cNvPr>
          <p:cNvSpPr>
            <a:spLocks noGrp="1"/>
          </p:cNvSpPr>
          <p:nvPr>
            <p:ph type="title"/>
          </p:nvPr>
        </p:nvSpPr>
        <p:spPr>
          <a:xfrm>
            <a:off x="0" y="0"/>
            <a:ext cx="9144000" cy="1879600"/>
          </a:xfrm>
        </p:spPr>
        <p:txBody>
          <a:bodyPr>
            <a:normAutofit/>
          </a:bodyPr>
          <a:lstStyle/>
          <a:p>
            <a:pPr marL="742950" indent="-742950">
              <a:buFont typeface="+mj-lt"/>
              <a:buAutoNum type="arabicPeriod" startAt="36"/>
            </a:pPr>
            <a:r>
              <a:rPr lang="en-US" dirty="0">
                <a:solidFill>
                  <a:srgbClr val="0000FF"/>
                </a:solidFill>
              </a:rPr>
              <a:t> TRANSFORMED US INTO THE IMAGE OF CHRIST</a:t>
            </a:r>
          </a:p>
        </p:txBody>
      </p:sp>
      <p:sp>
        <p:nvSpPr>
          <p:cNvPr id="3" name="Content Placeholder 2">
            <a:extLst>
              <a:ext uri="{FF2B5EF4-FFF2-40B4-BE49-F238E27FC236}">
                <a16:creationId xmlns:a16="http://schemas.microsoft.com/office/drawing/2014/main" id="{63938F46-9AC2-03C6-B891-B4020F0B9D04}"/>
              </a:ext>
            </a:extLst>
          </p:cNvPr>
          <p:cNvSpPr>
            <a:spLocks noGrp="1"/>
          </p:cNvSpPr>
          <p:nvPr>
            <p:ph idx="1"/>
          </p:nvPr>
        </p:nvSpPr>
        <p:spPr>
          <a:xfrm>
            <a:off x="157655" y="1600200"/>
            <a:ext cx="8986345" cy="5299840"/>
          </a:xfrm>
        </p:spPr>
        <p:txBody>
          <a:bodyPr/>
          <a:lstStyle/>
          <a:p>
            <a:pPr marL="0" indent="0" algn="ctr">
              <a:lnSpc>
                <a:spcPct val="100000"/>
              </a:lnSpc>
              <a:buNone/>
            </a:pPr>
            <a:r>
              <a:rPr lang="en-US" sz="3600" dirty="0"/>
              <a:t>2 Corinthians 3:18  But we all, with unveiled face, beholding as in a mirror the glory of the Lord, are being transformed into the same image from glory to glory, just as by the Spirit of the Lord.</a:t>
            </a:r>
          </a:p>
        </p:txBody>
      </p:sp>
    </p:spTree>
    <p:extLst>
      <p:ext uri="{BB962C8B-B14F-4D97-AF65-F5344CB8AC3E}">
        <p14:creationId xmlns:p14="http://schemas.microsoft.com/office/powerpoint/2010/main" val="15857320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F0AC09-69AC-E487-C3E9-0229D68B2F44}"/>
              </a:ext>
            </a:extLst>
          </p:cNvPr>
          <p:cNvSpPr>
            <a:spLocks noGrp="1"/>
          </p:cNvSpPr>
          <p:nvPr>
            <p:ph type="title"/>
          </p:nvPr>
        </p:nvSpPr>
        <p:spPr>
          <a:xfrm>
            <a:off x="0" y="0"/>
            <a:ext cx="9144000" cy="2489200"/>
          </a:xfrm>
        </p:spPr>
        <p:txBody>
          <a:bodyPr>
            <a:normAutofit/>
          </a:bodyPr>
          <a:lstStyle/>
          <a:p>
            <a:pPr>
              <a:buAutoNum type="arabicPeriod" startAt="37"/>
            </a:pPr>
            <a:r>
              <a:rPr lang="en-US" dirty="0">
                <a:solidFill>
                  <a:srgbClr val="0000FF"/>
                </a:solidFill>
              </a:rPr>
              <a:t> BY THE SPIRIT WE EAGERLY WAIT FOR THE HOPE OF RIGHTEOUSNESS</a:t>
            </a:r>
          </a:p>
        </p:txBody>
      </p:sp>
      <p:sp>
        <p:nvSpPr>
          <p:cNvPr id="3" name="Content Placeholder 2">
            <a:extLst>
              <a:ext uri="{FF2B5EF4-FFF2-40B4-BE49-F238E27FC236}">
                <a16:creationId xmlns:a16="http://schemas.microsoft.com/office/drawing/2014/main" id="{7996B997-DF9A-9B4F-DF88-F3F2350F37DC}"/>
              </a:ext>
            </a:extLst>
          </p:cNvPr>
          <p:cNvSpPr>
            <a:spLocks noGrp="1"/>
          </p:cNvSpPr>
          <p:nvPr>
            <p:ph idx="1"/>
          </p:nvPr>
        </p:nvSpPr>
        <p:spPr>
          <a:xfrm>
            <a:off x="157655" y="2082800"/>
            <a:ext cx="8986345" cy="4817240"/>
          </a:xfrm>
        </p:spPr>
        <p:txBody>
          <a:bodyPr/>
          <a:lstStyle/>
          <a:p>
            <a:pPr marL="0" indent="0" algn="ctr">
              <a:lnSpc>
                <a:spcPct val="100000"/>
              </a:lnSpc>
              <a:buNone/>
            </a:pPr>
            <a:r>
              <a:rPr lang="en-US" sz="3600" dirty="0"/>
              <a:t>Galatians 5:5  For we through the Spirit eagerly wait for the hope of righteousness by faith.</a:t>
            </a:r>
          </a:p>
        </p:txBody>
      </p:sp>
    </p:spTree>
    <p:extLst>
      <p:ext uri="{BB962C8B-B14F-4D97-AF65-F5344CB8AC3E}">
        <p14:creationId xmlns:p14="http://schemas.microsoft.com/office/powerpoint/2010/main" val="1297331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 picture containing whiteboard&#10;&#10;Description automatically generated">
            <a:extLst>
              <a:ext uri="{FF2B5EF4-FFF2-40B4-BE49-F238E27FC236}">
                <a16:creationId xmlns:a16="http://schemas.microsoft.com/office/drawing/2014/main" id="{967C72C7-BD0B-42BA-B00D-788250480FC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400" y="0"/>
            <a:ext cx="9118600" cy="6858000"/>
          </a:xfrm>
          <a:prstGeom prst="rect">
            <a:avLst/>
          </a:prstGeom>
        </p:spPr>
      </p:pic>
    </p:spTree>
    <p:extLst>
      <p:ext uri="{BB962C8B-B14F-4D97-AF65-F5344CB8AC3E}">
        <p14:creationId xmlns:p14="http://schemas.microsoft.com/office/powerpoint/2010/main" val="75685338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08DC4C-34A6-7C92-AA31-FEC93C91D2EE}"/>
              </a:ext>
            </a:extLst>
          </p:cNvPr>
          <p:cNvSpPr>
            <a:spLocks noGrp="1"/>
          </p:cNvSpPr>
          <p:nvPr>
            <p:ph type="title"/>
          </p:nvPr>
        </p:nvSpPr>
        <p:spPr>
          <a:xfrm>
            <a:off x="0" y="0"/>
            <a:ext cx="9144000" cy="2514600"/>
          </a:xfrm>
        </p:spPr>
        <p:txBody>
          <a:bodyPr>
            <a:normAutofit/>
          </a:bodyPr>
          <a:lstStyle/>
          <a:p>
            <a:pPr>
              <a:buFont typeface="+mj-lt"/>
              <a:buAutoNum type="arabicPeriod" startAt="38"/>
            </a:pPr>
            <a:r>
              <a:rPr lang="en-US" dirty="0">
                <a:solidFill>
                  <a:srgbClr val="0000FF"/>
                </a:solidFill>
              </a:rPr>
              <a:t> BY THE SPIRIT WE DO NOT FULFILL THE LUST OF THE FLESH</a:t>
            </a:r>
          </a:p>
        </p:txBody>
      </p:sp>
      <p:sp>
        <p:nvSpPr>
          <p:cNvPr id="3" name="Content Placeholder 2">
            <a:extLst>
              <a:ext uri="{FF2B5EF4-FFF2-40B4-BE49-F238E27FC236}">
                <a16:creationId xmlns:a16="http://schemas.microsoft.com/office/drawing/2014/main" id="{061A847B-B7D7-A076-9569-8B429C50F2DE}"/>
              </a:ext>
            </a:extLst>
          </p:cNvPr>
          <p:cNvSpPr>
            <a:spLocks noGrp="1"/>
          </p:cNvSpPr>
          <p:nvPr>
            <p:ph idx="1"/>
          </p:nvPr>
        </p:nvSpPr>
        <p:spPr>
          <a:xfrm>
            <a:off x="157655" y="2260600"/>
            <a:ext cx="8986345" cy="4639440"/>
          </a:xfrm>
        </p:spPr>
        <p:txBody>
          <a:bodyPr/>
          <a:lstStyle/>
          <a:p>
            <a:pPr marL="0" indent="0" algn="ctr">
              <a:lnSpc>
                <a:spcPct val="100000"/>
              </a:lnSpc>
              <a:buNone/>
            </a:pPr>
            <a:r>
              <a:rPr lang="en-US" sz="3600" dirty="0"/>
              <a:t>Galatians 5:16-17  I say then: Walk in the Spirit, and you shall not fulfill the lust of the flesh. 17  For the flesh lusts against the Spirit, and the Spirit against the flesh; and these are contrary to one another, so that you do not do the things that you wish. </a:t>
            </a:r>
          </a:p>
        </p:txBody>
      </p:sp>
    </p:spTree>
    <p:extLst>
      <p:ext uri="{BB962C8B-B14F-4D97-AF65-F5344CB8AC3E}">
        <p14:creationId xmlns:p14="http://schemas.microsoft.com/office/powerpoint/2010/main" val="34330820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2A8F88-4484-E496-BF8E-457B389114CB}"/>
              </a:ext>
            </a:extLst>
          </p:cNvPr>
          <p:cNvSpPr>
            <a:spLocks noGrp="1"/>
          </p:cNvSpPr>
          <p:nvPr>
            <p:ph type="title"/>
          </p:nvPr>
        </p:nvSpPr>
        <p:spPr/>
        <p:txBody>
          <a:bodyPr>
            <a:normAutofit/>
          </a:bodyPr>
          <a:lstStyle/>
          <a:p>
            <a:pPr marL="742950" indent="-742950">
              <a:buAutoNum type="arabicPeriod" startAt="39"/>
            </a:pPr>
            <a:r>
              <a:rPr lang="en-US" dirty="0">
                <a:solidFill>
                  <a:srgbClr val="0000FF"/>
                </a:solidFill>
              </a:rPr>
              <a:t> NOT UNDER LAW</a:t>
            </a:r>
          </a:p>
        </p:txBody>
      </p:sp>
      <p:sp>
        <p:nvSpPr>
          <p:cNvPr id="3" name="Content Placeholder 2">
            <a:extLst>
              <a:ext uri="{FF2B5EF4-FFF2-40B4-BE49-F238E27FC236}">
                <a16:creationId xmlns:a16="http://schemas.microsoft.com/office/drawing/2014/main" id="{39FCD007-4286-6C28-960E-17BF5BB29330}"/>
              </a:ext>
            </a:extLst>
          </p:cNvPr>
          <p:cNvSpPr>
            <a:spLocks noGrp="1"/>
          </p:cNvSpPr>
          <p:nvPr>
            <p:ph idx="1"/>
          </p:nvPr>
        </p:nvSpPr>
        <p:spPr/>
        <p:txBody>
          <a:bodyPr/>
          <a:lstStyle/>
          <a:p>
            <a:pPr marL="0" indent="0" algn="ctr">
              <a:lnSpc>
                <a:spcPct val="100000"/>
              </a:lnSpc>
              <a:buNone/>
            </a:pPr>
            <a:r>
              <a:rPr lang="en-US" sz="3600" dirty="0"/>
              <a:t>Galatians 5:18  But if you are led by the Spirit, you are not under the law.</a:t>
            </a:r>
          </a:p>
        </p:txBody>
      </p:sp>
    </p:spTree>
    <p:extLst>
      <p:ext uri="{BB962C8B-B14F-4D97-AF65-F5344CB8AC3E}">
        <p14:creationId xmlns:p14="http://schemas.microsoft.com/office/powerpoint/2010/main" val="32708867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D9BADF-CCAF-760F-751F-E65194ED5FA9}"/>
              </a:ext>
            </a:extLst>
          </p:cNvPr>
          <p:cNvSpPr>
            <a:spLocks noGrp="1"/>
          </p:cNvSpPr>
          <p:nvPr>
            <p:ph type="title"/>
          </p:nvPr>
        </p:nvSpPr>
        <p:spPr/>
        <p:txBody>
          <a:bodyPr>
            <a:normAutofit/>
          </a:bodyPr>
          <a:lstStyle/>
          <a:p>
            <a:pPr marL="742950" indent="-742950">
              <a:buFont typeface="+mj-lt"/>
              <a:buAutoNum type="arabicPeriod" startAt="40"/>
            </a:pPr>
            <a:r>
              <a:rPr lang="en-US" dirty="0">
                <a:solidFill>
                  <a:srgbClr val="0000FF"/>
                </a:solidFill>
              </a:rPr>
              <a:t> PRODUCE FRUIT</a:t>
            </a:r>
          </a:p>
        </p:txBody>
      </p:sp>
      <p:sp>
        <p:nvSpPr>
          <p:cNvPr id="3" name="Content Placeholder 2">
            <a:extLst>
              <a:ext uri="{FF2B5EF4-FFF2-40B4-BE49-F238E27FC236}">
                <a16:creationId xmlns:a16="http://schemas.microsoft.com/office/drawing/2014/main" id="{66A2DE06-7F8B-1F25-FB67-D1547E652B4F}"/>
              </a:ext>
            </a:extLst>
          </p:cNvPr>
          <p:cNvSpPr>
            <a:spLocks noGrp="1"/>
          </p:cNvSpPr>
          <p:nvPr>
            <p:ph idx="1"/>
          </p:nvPr>
        </p:nvSpPr>
        <p:spPr/>
        <p:txBody>
          <a:bodyPr>
            <a:normAutofit/>
          </a:bodyPr>
          <a:lstStyle/>
          <a:p>
            <a:pPr marL="0" indent="0" algn="ctr">
              <a:lnSpc>
                <a:spcPct val="100000"/>
              </a:lnSpc>
              <a:buNone/>
            </a:pPr>
            <a:r>
              <a:rPr lang="en-US" sz="3600" dirty="0"/>
              <a:t>Galatians 5:22–23  But the fruit of the Spirit is love, joy, peace, longsuffering, kindness, goodness, faithfulness, 23 gentleness, self-control. Against such there is no law. </a:t>
            </a:r>
          </a:p>
        </p:txBody>
      </p:sp>
    </p:spTree>
    <p:extLst>
      <p:ext uri="{BB962C8B-B14F-4D97-AF65-F5344CB8AC3E}">
        <p14:creationId xmlns:p14="http://schemas.microsoft.com/office/powerpoint/2010/main" val="6587945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1C17E0-A03F-7C97-9A52-436EAC0155C0}"/>
              </a:ext>
            </a:extLst>
          </p:cNvPr>
          <p:cNvSpPr>
            <a:spLocks noGrp="1"/>
          </p:cNvSpPr>
          <p:nvPr>
            <p:ph type="title"/>
          </p:nvPr>
        </p:nvSpPr>
        <p:spPr/>
        <p:txBody>
          <a:bodyPr>
            <a:normAutofit/>
          </a:bodyPr>
          <a:lstStyle/>
          <a:p>
            <a:pPr marL="742950" indent="-742950">
              <a:buAutoNum type="arabicPeriod" startAt="41"/>
            </a:pPr>
            <a:r>
              <a:rPr lang="en-US" dirty="0">
                <a:solidFill>
                  <a:srgbClr val="0000FF"/>
                </a:solidFill>
              </a:rPr>
              <a:t> WALK IN THE SPIRIT</a:t>
            </a:r>
          </a:p>
        </p:txBody>
      </p:sp>
      <p:sp>
        <p:nvSpPr>
          <p:cNvPr id="3" name="Content Placeholder 2">
            <a:extLst>
              <a:ext uri="{FF2B5EF4-FFF2-40B4-BE49-F238E27FC236}">
                <a16:creationId xmlns:a16="http://schemas.microsoft.com/office/drawing/2014/main" id="{1774E9A4-8E6C-A232-EF67-721361E51A5A}"/>
              </a:ext>
            </a:extLst>
          </p:cNvPr>
          <p:cNvSpPr>
            <a:spLocks noGrp="1"/>
          </p:cNvSpPr>
          <p:nvPr>
            <p:ph idx="1"/>
          </p:nvPr>
        </p:nvSpPr>
        <p:spPr/>
        <p:txBody>
          <a:bodyPr/>
          <a:lstStyle/>
          <a:p>
            <a:pPr marL="0" indent="0" algn="ctr">
              <a:lnSpc>
                <a:spcPct val="100000"/>
              </a:lnSpc>
              <a:buNone/>
            </a:pPr>
            <a:r>
              <a:rPr lang="en-US" sz="3600" dirty="0"/>
              <a:t>Galatians 5:25  If we live in the Spirit, let us also walk in the Spirit.</a:t>
            </a:r>
          </a:p>
        </p:txBody>
      </p:sp>
    </p:spTree>
    <p:extLst>
      <p:ext uri="{BB962C8B-B14F-4D97-AF65-F5344CB8AC3E}">
        <p14:creationId xmlns:p14="http://schemas.microsoft.com/office/powerpoint/2010/main" val="23777352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C2F050-8CDA-6B4A-7956-F530D1329BC7}"/>
              </a:ext>
            </a:extLst>
          </p:cNvPr>
          <p:cNvSpPr>
            <a:spLocks noGrp="1"/>
          </p:cNvSpPr>
          <p:nvPr>
            <p:ph type="title"/>
          </p:nvPr>
        </p:nvSpPr>
        <p:spPr>
          <a:xfrm>
            <a:off x="0" y="0"/>
            <a:ext cx="9144000" cy="1854200"/>
          </a:xfrm>
        </p:spPr>
        <p:txBody>
          <a:bodyPr>
            <a:normAutofit/>
          </a:bodyPr>
          <a:lstStyle/>
          <a:p>
            <a:pPr marL="742950" indent="-742950">
              <a:buFont typeface="+mj-lt"/>
              <a:buAutoNum type="arabicPeriod" startAt="42"/>
            </a:pPr>
            <a:r>
              <a:rPr lang="en-US" dirty="0">
                <a:solidFill>
                  <a:srgbClr val="0000FF"/>
                </a:solidFill>
              </a:rPr>
              <a:t> SOW TO SPIRIT REAP EVERLASTING LIFE</a:t>
            </a:r>
          </a:p>
        </p:txBody>
      </p:sp>
      <p:sp>
        <p:nvSpPr>
          <p:cNvPr id="3" name="Content Placeholder 2">
            <a:extLst>
              <a:ext uri="{FF2B5EF4-FFF2-40B4-BE49-F238E27FC236}">
                <a16:creationId xmlns:a16="http://schemas.microsoft.com/office/drawing/2014/main" id="{94191F70-3769-3C31-54FC-4400F878B942}"/>
              </a:ext>
            </a:extLst>
          </p:cNvPr>
          <p:cNvSpPr>
            <a:spLocks noGrp="1"/>
          </p:cNvSpPr>
          <p:nvPr>
            <p:ph idx="1"/>
          </p:nvPr>
        </p:nvSpPr>
        <p:spPr>
          <a:xfrm>
            <a:off x="157655" y="1574800"/>
            <a:ext cx="8986345" cy="5325240"/>
          </a:xfrm>
        </p:spPr>
        <p:txBody>
          <a:bodyPr/>
          <a:lstStyle/>
          <a:p>
            <a:pPr marL="0" indent="0" algn="ctr">
              <a:lnSpc>
                <a:spcPct val="100000"/>
              </a:lnSpc>
              <a:buNone/>
            </a:pPr>
            <a:r>
              <a:rPr lang="en-US" sz="3600" dirty="0"/>
              <a:t>Galatians 6:8  For he who sows to his flesh will of the flesh reap corruption, but he who sows to the Spirit will of the Spirit reap everlasting life.</a:t>
            </a:r>
          </a:p>
        </p:txBody>
      </p:sp>
    </p:spTree>
    <p:extLst>
      <p:ext uri="{BB962C8B-B14F-4D97-AF65-F5344CB8AC3E}">
        <p14:creationId xmlns:p14="http://schemas.microsoft.com/office/powerpoint/2010/main" val="19034599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482C53-2EF4-9A66-0BB6-930F20690F68}"/>
              </a:ext>
            </a:extLst>
          </p:cNvPr>
          <p:cNvSpPr>
            <a:spLocks noGrp="1"/>
          </p:cNvSpPr>
          <p:nvPr>
            <p:ph type="title"/>
          </p:nvPr>
        </p:nvSpPr>
        <p:spPr>
          <a:xfrm>
            <a:off x="0" y="0"/>
            <a:ext cx="9144000" cy="1854200"/>
          </a:xfrm>
        </p:spPr>
        <p:txBody>
          <a:bodyPr>
            <a:normAutofit/>
          </a:bodyPr>
          <a:lstStyle/>
          <a:p>
            <a:pPr marL="742950" indent="-742950">
              <a:buAutoNum type="arabicPeriod" startAt="43"/>
            </a:pPr>
            <a:r>
              <a:rPr lang="en-US" dirty="0">
                <a:solidFill>
                  <a:srgbClr val="0000FF"/>
                </a:solidFill>
              </a:rPr>
              <a:t> GIVES US ACCESS TO THE FATHER</a:t>
            </a:r>
          </a:p>
        </p:txBody>
      </p:sp>
      <p:sp>
        <p:nvSpPr>
          <p:cNvPr id="3" name="Content Placeholder 2">
            <a:extLst>
              <a:ext uri="{FF2B5EF4-FFF2-40B4-BE49-F238E27FC236}">
                <a16:creationId xmlns:a16="http://schemas.microsoft.com/office/drawing/2014/main" id="{9AEAD89C-407B-5B72-A995-C8C8DEAD47F0}"/>
              </a:ext>
            </a:extLst>
          </p:cNvPr>
          <p:cNvSpPr>
            <a:spLocks noGrp="1"/>
          </p:cNvSpPr>
          <p:nvPr>
            <p:ph idx="1"/>
          </p:nvPr>
        </p:nvSpPr>
        <p:spPr>
          <a:xfrm>
            <a:off x="157655" y="1574800"/>
            <a:ext cx="8986345" cy="5325240"/>
          </a:xfrm>
        </p:spPr>
        <p:txBody>
          <a:bodyPr/>
          <a:lstStyle/>
          <a:p>
            <a:pPr marL="0" indent="0" algn="ctr">
              <a:lnSpc>
                <a:spcPct val="100000"/>
              </a:lnSpc>
              <a:buNone/>
            </a:pPr>
            <a:r>
              <a:rPr lang="en-US" sz="3600" dirty="0"/>
              <a:t>Ephesians 2:18  For through Him we both have access by one Spirit to the Father. </a:t>
            </a:r>
          </a:p>
        </p:txBody>
      </p:sp>
    </p:spTree>
    <p:extLst>
      <p:ext uri="{BB962C8B-B14F-4D97-AF65-F5344CB8AC3E}">
        <p14:creationId xmlns:p14="http://schemas.microsoft.com/office/powerpoint/2010/main" val="16766476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3D14AE-A6A2-C2E6-B961-55AE0505145C}"/>
              </a:ext>
            </a:extLst>
          </p:cNvPr>
          <p:cNvSpPr>
            <a:spLocks noGrp="1"/>
          </p:cNvSpPr>
          <p:nvPr>
            <p:ph type="title"/>
          </p:nvPr>
        </p:nvSpPr>
        <p:spPr/>
        <p:txBody>
          <a:bodyPr>
            <a:normAutofit/>
          </a:bodyPr>
          <a:lstStyle/>
          <a:p>
            <a:pPr marL="742950" indent="-742950">
              <a:buFont typeface="+mj-lt"/>
              <a:buAutoNum type="arabicPeriod" startAt="44"/>
            </a:pPr>
            <a:r>
              <a:rPr lang="en-US" dirty="0">
                <a:solidFill>
                  <a:srgbClr val="0000FF"/>
                </a:solidFill>
              </a:rPr>
              <a:t> GIVES US STRENGTH</a:t>
            </a:r>
          </a:p>
        </p:txBody>
      </p:sp>
      <p:sp>
        <p:nvSpPr>
          <p:cNvPr id="3" name="Content Placeholder 2">
            <a:extLst>
              <a:ext uri="{FF2B5EF4-FFF2-40B4-BE49-F238E27FC236}">
                <a16:creationId xmlns:a16="http://schemas.microsoft.com/office/drawing/2014/main" id="{BE7149D4-0D43-6E83-CBDB-19733FE0D3BE}"/>
              </a:ext>
            </a:extLst>
          </p:cNvPr>
          <p:cNvSpPr>
            <a:spLocks noGrp="1"/>
          </p:cNvSpPr>
          <p:nvPr>
            <p:ph idx="1"/>
          </p:nvPr>
        </p:nvSpPr>
        <p:spPr/>
        <p:txBody>
          <a:bodyPr/>
          <a:lstStyle/>
          <a:p>
            <a:pPr marL="0" indent="0" algn="ctr">
              <a:lnSpc>
                <a:spcPct val="100000"/>
              </a:lnSpc>
              <a:buNone/>
            </a:pPr>
            <a:r>
              <a:rPr lang="en-US" sz="3600" dirty="0"/>
              <a:t>Ephesians 3:16  that He would grant you, according to the riches of His glory, to be strengthened with might through His Spirit in the inner man, </a:t>
            </a:r>
          </a:p>
        </p:txBody>
      </p:sp>
    </p:spTree>
    <p:extLst>
      <p:ext uri="{BB962C8B-B14F-4D97-AF65-F5344CB8AC3E}">
        <p14:creationId xmlns:p14="http://schemas.microsoft.com/office/powerpoint/2010/main" val="19780176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46CDDD-C970-B52D-5BCC-9E8A287DE04B}"/>
              </a:ext>
            </a:extLst>
          </p:cNvPr>
          <p:cNvSpPr>
            <a:spLocks noGrp="1"/>
          </p:cNvSpPr>
          <p:nvPr>
            <p:ph type="title"/>
          </p:nvPr>
        </p:nvSpPr>
        <p:spPr>
          <a:xfrm>
            <a:off x="0" y="0"/>
            <a:ext cx="9144000" cy="1854200"/>
          </a:xfrm>
        </p:spPr>
        <p:txBody>
          <a:bodyPr>
            <a:normAutofit/>
          </a:bodyPr>
          <a:lstStyle/>
          <a:p>
            <a:pPr>
              <a:buAutoNum type="arabicPeriod" startAt="45"/>
            </a:pPr>
            <a:r>
              <a:rPr lang="en-US" dirty="0">
                <a:solidFill>
                  <a:srgbClr val="0000FF"/>
                </a:solidFill>
              </a:rPr>
              <a:t> SPIRIT WORKS POWERFULLY IN US</a:t>
            </a:r>
          </a:p>
        </p:txBody>
      </p:sp>
      <p:sp>
        <p:nvSpPr>
          <p:cNvPr id="3" name="Content Placeholder 2">
            <a:extLst>
              <a:ext uri="{FF2B5EF4-FFF2-40B4-BE49-F238E27FC236}">
                <a16:creationId xmlns:a16="http://schemas.microsoft.com/office/drawing/2014/main" id="{EA17E413-3B87-0EC1-0F14-1F1D53DD2AF6}"/>
              </a:ext>
            </a:extLst>
          </p:cNvPr>
          <p:cNvSpPr>
            <a:spLocks noGrp="1"/>
          </p:cNvSpPr>
          <p:nvPr>
            <p:ph idx="1"/>
          </p:nvPr>
        </p:nvSpPr>
        <p:spPr>
          <a:xfrm>
            <a:off x="157655" y="1574800"/>
            <a:ext cx="8986345" cy="5325240"/>
          </a:xfrm>
        </p:spPr>
        <p:txBody>
          <a:bodyPr/>
          <a:lstStyle/>
          <a:p>
            <a:pPr marL="0" indent="0" algn="ctr">
              <a:lnSpc>
                <a:spcPct val="100000"/>
              </a:lnSpc>
              <a:buNone/>
            </a:pPr>
            <a:r>
              <a:rPr lang="en-US" sz="3600" dirty="0"/>
              <a:t>Ephesians 3:20–21  Now to Him who is able to do exceedingly abundantly above all that we ask or think, according to the power that works in us, 21 to Him be glory in the church by Christ Jesus to all generations, forever and ever. Amen. </a:t>
            </a:r>
          </a:p>
        </p:txBody>
      </p:sp>
    </p:spTree>
    <p:extLst>
      <p:ext uri="{BB962C8B-B14F-4D97-AF65-F5344CB8AC3E}">
        <p14:creationId xmlns:p14="http://schemas.microsoft.com/office/powerpoint/2010/main" val="28060309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F4CA3E-B61D-0271-A62F-D9A94FC7748B}"/>
              </a:ext>
            </a:extLst>
          </p:cNvPr>
          <p:cNvSpPr>
            <a:spLocks noGrp="1"/>
          </p:cNvSpPr>
          <p:nvPr>
            <p:ph type="title"/>
          </p:nvPr>
        </p:nvSpPr>
        <p:spPr/>
        <p:txBody>
          <a:bodyPr>
            <a:normAutofit/>
          </a:bodyPr>
          <a:lstStyle/>
          <a:p>
            <a:pPr marL="742950" indent="-742950">
              <a:buFont typeface="+mj-lt"/>
              <a:buAutoNum type="arabicPeriod" startAt="46"/>
            </a:pPr>
            <a:r>
              <a:rPr lang="en-US" dirty="0">
                <a:solidFill>
                  <a:srgbClr val="0000FF"/>
                </a:solidFill>
              </a:rPr>
              <a:t> SPIRIT CAN BE GRIEVED</a:t>
            </a:r>
          </a:p>
        </p:txBody>
      </p:sp>
      <p:sp>
        <p:nvSpPr>
          <p:cNvPr id="3" name="Content Placeholder 2">
            <a:extLst>
              <a:ext uri="{FF2B5EF4-FFF2-40B4-BE49-F238E27FC236}">
                <a16:creationId xmlns:a16="http://schemas.microsoft.com/office/drawing/2014/main" id="{99E1D2F3-0EA1-E2AC-E1EC-F742BE1CBC0C}"/>
              </a:ext>
            </a:extLst>
          </p:cNvPr>
          <p:cNvSpPr>
            <a:spLocks noGrp="1"/>
          </p:cNvSpPr>
          <p:nvPr>
            <p:ph idx="1"/>
          </p:nvPr>
        </p:nvSpPr>
        <p:spPr/>
        <p:txBody>
          <a:bodyPr/>
          <a:lstStyle/>
          <a:p>
            <a:pPr marL="0" indent="0" algn="ctr">
              <a:lnSpc>
                <a:spcPct val="100000"/>
              </a:lnSpc>
              <a:buNone/>
            </a:pPr>
            <a:r>
              <a:rPr lang="en-US" sz="3600" dirty="0"/>
              <a:t>Ephesians 4:30  And do not grieve the Holy Spirit of God, by whom you were sealed for the day of redemption.</a:t>
            </a:r>
          </a:p>
        </p:txBody>
      </p:sp>
    </p:spTree>
    <p:extLst>
      <p:ext uri="{BB962C8B-B14F-4D97-AF65-F5344CB8AC3E}">
        <p14:creationId xmlns:p14="http://schemas.microsoft.com/office/powerpoint/2010/main" val="22713369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99CCD1-8467-6523-2860-D410B3F0D4AD}"/>
              </a:ext>
            </a:extLst>
          </p:cNvPr>
          <p:cNvSpPr>
            <a:spLocks noGrp="1"/>
          </p:cNvSpPr>
          <p:nvPr>
            <p:ph type="title"/>
          </p:nvPr>
        </p:nvSpPr>
        <p:spPr/>
        <p:txBody>
          <a:bodyPr>
            <a:normAutofit/>
          </a:bodyPr>
          <a:lstStyle/>
          <a:p>
            <a:pPr marL="742950" indent="-742950">
              <a:buAutoNum type="arabicPeriod" startAt="47"/>
            </a:pPr>
            <a:r>
              <a:rPr lang="en-US" dirty="0">
                <a:solidFill>
                  <a:srgbClr val="0000FF"/>
                </a:solidFill>
              </a:rPr>
              <a:t> PRODUCES FRUIT</a:t>
            </a:r>
          </a:p>
        </p:txBody>
      </p:sp>
      <p:sp>
        <p:nvSpPr>
          <p:cNvPr id="3" name="Content Placeholder 2">
            <a:extLst>
              <a:ext uri="{FF2B5EF4-FFF2-40B4-BE49-F238E27FC236}">
                <a16:creationId xmlns:a16="http://schemas.microsoft.com/office/drawing/2014/main" id="{383799A8-99E1-8096-B408-30ED8F1F3EB5}"/>
              </a:ext>
            </a:extLst>
          </p:cNvPr>
          <p:cNvSpPr>
            <a:spLocks noGrp="1"/>
          </p:cNvSpPr>
          <p:nvPr>
            <p:ph idx="1"/>
          </p:nvPr>
        </p:nvSpPr>
        <p:spPr/>
        <p:txBody>
          <a:bodyPr/>
          <a:lstStyle/>
          <a:p>
            <a:pPr marL="0" indent="0" algn="ctr">
              <a:lnSpc>
                <a:spcPct val="100000"/>
              </a:lnSpc>
              <a:buNone/>
            </a:pPr>
            <a:r>
              <a:rPr lang="en-US" sz="3600" dirty="0"/>
              <a:t>Ephesians 5:9  (for the fruit of the Spirit is in all goodness, righteousness, and truth), </a:t>
            </a:r>
          </a:p>
        </p:txBody>
      </p:sp>
    </p:spTree>
    <p:extLst>
      <p:ext uri="{BB962C8B-B14F-4D97-AF65-F5344CB8AC3E}">
        <p14:creationId xmlns:p14="http://schemas.microsoft.com/office/powerpoint/2010/main" val="24474860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hand holding a knife&#10;&#10;Description automatically generated">
            <a:extLst>
              <a:ext uri="{FF2B5EF4-FFF2-40B4-BE49-F238E27FC236}">
                <a16:creationId xmlns:a16="http://schemas.microsoft.com/office/drawing/2014/main" id="{E02EB7CC-30E9-41B4-BAB6-03A41CB4C9F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6527" y="0"/>
            <a:ext cx="10297056" cy="6858000"/>
          </a:xfrm>
          <a:prstGeom prst="rect">
            <a:avLst/>
          </a:prstGeom>
        </p:spPr>
      </p:pic>
      <p:sp>
        <p:nvSpPr>
          <p:cNvPr id="2" name="Title 1">
            <a:extLst>
              <a:ext uri="{FF2B5EF4-FFF2-40B4-BE49-F238E27FC236}">
                <a16:creationId xmlns:a16="http://schemas.microsoft.com/office/drawing/2014/main" id="{94BF8241-9643-4BF6-AAC4-DB96DB633A2E}"/>
              </a:ext>
            </a:extLst>
          </p:cNvPr>
          <p:cNvSpPr>
            <a:spLocks noGrp="1"/>
          </p:cNvSpPr>
          <p:nvPr>
            <p:ph type="title"/>
          </p:nvPr>
        </p:nvSpPr>
        <p:spPr>
          <a:xfrm>
            <a:off x="4676172" y="462988"/>
            <a:ext cx="4467828" cy="1325563"/>
          </a:xfrm>
        </p:spPr>
        <p:txBody>
          <a:bodyPr>
            <a:normAutofit/>
          </a:bodyPr>
          <a:lstStyle/>
          <a:p>
            <a:pPr algn="ctr"/>
            <a:r>
              <a:rPr lang="en-US" sz="4800" b="1" dirty="0">
                <a:solidFill>
                  <a:schemeClr val="bg1"/>
                </a:solidFill>
                <a:latin typeface="Arial" panose="020B0604020202020204" pitchFamily="34" charset="0"/>
                <a:cs typeface="Arial" panose="020B0604020202020204" pitchFamily="34" charset="0"/>
              </a:rPr>
              <a:t>LET US PRAY</a:t>
            </a:r>
          </a:p>
        </p:txBody>
      </p:sp>
    </p:spTree>
    <p:extLst>
      <p:ext uri="{BB962C8B-B14F-4D97-AF65-F5344CB8AC3E}">
        <p14:creationId xmlns:p14="http://schemas.microsoft.com/office/powerpoint/2010/main" val="206661159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1CFC78-C670-6C2F-F506-B67ACB0AC1ED}"/>
              </a:ext>
            </a:extLst>
          </p:cNvPr>
          <p:cNvSpPr>
            <a:spLocks noGrp="1"/>
          </p:cNvSpPr>
          <p:nvPr>
            <p:ph type="title"/>
          </p:nvPr>
        </p:nvSpPr>
        <p:spPr>
          <a:xfrm>
            <a:off x="0" y="0"/>
            <a:ext cx="9144000" cy="1752600"/>
          </a:xfrm>
        </p:spPr>
        <p:txBody>
          <a:bodyPr>
            <a:normAutofit/>
          </a:bodyPr>
          <a:lstStyle/>
          <a:p>
            <a:pPr>
              <a:buFont typeface="+mj-lt"/>
              <a:buAutoNum type="arabicPeriod" startAt="48"/>
            </a:pPr>
            <a:r>
              <a:rPr lang="en-US" dirty="0">
                <a:solidFill>
                  <a:srgbClr val="0000FF"/>
                </a:solidFill>
              </a:rPr>
              <a:t> WORD IS THE SWORD OF THE SPIRIT</a:t>
            </a:r>
          </a:p>
        </p:txBody>
      </p:sp>
      <p:sp>
        <p:nvSpPr>
          <p:cNvPr id="3" name="Content Placeholder 2">
            <a:extLst>
              <a:ext uri="{FF2B5EF4-FFF2-40B4-BE49-F238E27FC236}">
                <a16:creationId xmlns:a16="http://schemas.microsoft.com/office/drawing/2014/main" id="{E2151AC2-F851-70DA-B0CD-6A87DF237F4E}"/>
              </a:ext>
            </a:extLst>
          </p:cNvPr>
          <p:cNvSpPr>
            <a:spLocks noGrp="1"/>
          </p:cNvSpPr>
          <p:nvPr>
            <p:ph idx="1"/>
          </p:nvPr>
        </p:nvSpPr>
        <p:spPr>
          <a:xfrm>
            <a:off x="157655" y="1574800"/>
            <a:ext cx="8986345" cy="5325240"/>
          </a:xfrm>
        </p:spPr>
        <p:txBody>
          <a:bodyPr>
            <a:normAutofit/>
          </a:bodyPr>
          <a:lstStyle/>
          <a:p>
            <a:pPr marL="0" indent="0" algn="ctr">
              <a:lnSpc>
                <a:spcPct val="100000"/>
              </a:lnSpc>
              <a:buNone/>
            </a:pPr>
            <a:r>
              <a:rPr lang="en-US" sz="3600" dirty="0"/>
              <a:t>Ephesians 6:17  And take the helmet of salvation, and the sword of the Spirit, which is the word of God; </a:t>
            </a:r>
          </a:p>
        </p:txBody>
      </p:sp>
    </p:spTree>
    <p:extLst>
      <p:ext uri="{BB962C8B-B14F-4D97-AF65-F5344CB8AC3E}">
        <p14:creationId xmlns:p14="http://schemas.microsoft.com/office/powerpoint/2010/main" val="16790758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DA6C2F-3C58-7360-55EA-7EFADE7A7736}"/>
              </a:ext>
            </a:extLst>
          </p:cNvPr>
          <p:cNvSpPr>
            <a:spLocks noGrp="1"/>
          </p:cNvSpPr>
          <p:nvPr>
            <p:ph type="title"/>
          </p:nvPr>
        </p:nvSpPr>
        <p:spPr/>
        <p:txBody>
          <a:bodyPr>
            <a:normAutofit/>
          </a:bodyPr>
          <a:lstStyle/>
          <a:p>
            <a:pPr marL="742950" indent="-742950">
              <a:buAutoNum type="arabicPeriod" startAt="49"/>
            </a:pPr>
            <a:r>
              <a:rPr lang="en-US" dirty="0">
                <a:solidFill>
                  <a:srgbClr val="0000FF"/>
                </a:solidFill>
              </a:rPr>
              <a:t> MEETS NEEDS</a:t>
            </a:r>
          </a:p>
        </p:txBody>
      </p:sp>
      <p:sp>
        <p:nvSpPr>
          <p:cNvPr id="3" name="Content Placeholder 2">
            <a:extLst>
              <a:ext uri="{FF2B5EF4-FFF2-40B4-BE49-F238E27FC236}">
                <a16:creationId xmlns:a16="http://schemas.microsoft.com/office/drawing/2014/main" id="{0D87E01E-1021-09C5-1BDC-2715490D329E}"/>
              </a:ext>
            </a:extLst>
          </p:cNvPr>
          <p:cNvSpPr>
            <a:spLocks noGrp="1"/>
          </p:cNvSpPr>
          <p:nvPr>
            <p:ph idx="1"/>
          </p:nvPr>
        </p:nvSpPr>
        <p:spPr/>
        <p:txBody>
          <a:bodyPr/>
          <a:lstStyle/>
          <a:p>
            <a:pPr marL="0" indent="0" algn="ctr">
              <a:lnSpc>
                <a:spcPct val="100000"/>
              </a:lnSpc>
              <a:buNone/>
            </a:pPr>
            <a:r>
              <a:rPr lang="en-US" sz="3600" dirty="0"/>
              <a:t>Philippians 1:19  For I know that this will turn out for my deliverance through your prayer and the supply of the Spirit of Jesus Christ,</a:t>
            </a:r>
          </a:p>
        </p:txBody>
      </p:sp>
    </p:spTree>
    <p:extLst>
      <p:ext uri="{BB962C8B-B14F-4D97-AF65-F5344CB8AC3E}">
        <p14:creationId xmlns:p14="http://schemas.microsoft.com/office/powerpoint/2010/main" val="25273105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E15DC9-9974-E740-EC1E-BFBA75294241}"/>
              </a:ext>
            </a:extLst>
          </p:cNvPr>
          <p:cNvSpPr>
            <a:spLocks noGrp="1"/>
          </p:cNvSpPr>
          <p:nvPr>
            <p:ph type="title"/>
          </p:nvPr>
        </p:nvSpPr>
        <p:spPr/>
        <p:txBody>
          <a:bodyPr>
            <a:normAutofit/>
          </a:bodyPr>
          <a:lstStyle/>
          <a:p>
            <a:pPr marL="742950" indent="-742950">
              <a:buFont typeface="+mj-lt"/>
              <a:buAutoNum type="arabicPeriod" startAt="50"/>
            </a:pPr>
            <a:r>
              <a:rPr lang="en-US" dirty="0">
                <a:solidFill>
                  <a:srgbClr val="0000FF"/>
                </a:solidFill>
              </a:rPr>
              <a:t> SANCTIFIED BY THE SPIRIT</a:t>
            </a:r>
          </a:p>
        </p:txBody>
      </p:sp>
      <p:sp>
        <p:nvSpPr>
          <p:cNvPr id="3" name="Content Placeholder 2">
            <a:extLst>
              <a:ext uri="{FF2B5EF4-FFF2-40B4-BE49-F238E27FC236}">
                <a16:creationId xmlns:a16="http://schemas.microsoft.com/office/drawing/2014/main" id="{51CF3C5C-E0B8-459F-90D0-0D6421E1EEB8}"/>
              </a:ext>
            </a:extLst>
          </p:cNvPr>
          <p:cNvSpPr>
            <a:spLocks noGrp="1"/>
          </p:cNvSpPr>
          <p:nvPr>
            <p:ph idx="1"/>
          </p:nvPr>
        </p:nvSpPr>
        <p:spPr/>
        <p:txBody>
          <a:bodyPr/>
          <a:lstStyle/>
          <a:p>
            <a:pPr marL="0" indent="0" algn="ctr">
              <a:lnSpc>
                <a:spcPct val="100000"/>
              </a:lnSpc>
              <a:buNone/>
            </a:pPr>
            <a:r>
              <a:rPr lang="en-US" sz="3600" dirty="0"/>
              <a:t>2 Thessalonians 2:13  But we are bound to give thanks to God always for you, brethren beloved by the Lord, because God from the beginning chose you for salvation through sanctification by the Spirit and belief in the truth,</a:t>
            </a:r>
          </a:p>
        </p:txBody>
      </p:sp>
    </p:spTree>
    <p:extLst>
      <p:ext uri="{BB962C8B-B14F-4D97-AF65-F5344CB8AC3E}">
        <p14:creationId xmlns:p14="http://schemas.microsoft.com/office/powerpoint/2010/main" val="41585518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55BD48-CFE8-6C3C-1D67-FC1CBA90195B}"/>
              </a:ext>
            </a:extLst>
          </p:cNvPr>
          <p:cNvSpPr>
            <a:spLocks noGrp="1"/>
          </p:cNvSpPr>
          <p:nvPr>
            <p:ph type="title"/>
          </p:nvPr>
        </p:nvSpPr>
        <p:spPr>
          <a:xfrm>
            <a:off x="0" y="0"/>
            <a:ext cx="9144000" cy="1879600"/>
          </a:xfrm>
        </p:spPr>
        <p:txBody>
          <a:bodyPr>
            <a:normAutofit/>
          </a:bodyPr>
          <a:lstStyle/>
          <a:p>
            <a:pPr>
              <a:buAutoNum type="arabicPeriod" startAt="51"/>
            </a:pPr>
            <a:r>
              <a:rPr lang="en-US" sz="4000" dirty="0">
                <a:solidFill>
                  <a:srgbClr val="0000FF"/>
                </a:solidFill>
              </a:rPr>
              <a:t>KEEP GOD’S WORD BY THE SPIRIT</a:t>
            </a:r>
          </a:p>
        </p:txBody>
      </p:sp>
      <p:sp>
        <p:nvSpPr>
          <p:cNvPr id="3" name="Content Placeholder 2">
            <a:extLst>
              <a:ext uri="{FF2B5EF4-FFF2-40B4-BE49-F238E27FC236}">
                <a16:creationId xmlns:a16="http://schemas.microsoft.com/office/drawing/2014/main" id="{37F19807-07E6-D77E-7986-4F326A27AF73}"/>
              </a:ext>
            </a:extLst>
          </p:cNvPr>
          <p:cNvSpPr>
            <a:spLocks noGrp="1"/>
          </p:cNvSpPr>
          <p:nvPr>
            <p:ph idx="1"/>
          </p:nvPr>
        </p:nvSpPr>
        <p:spPr>
          <a:xfrm>
            <a:off x="157655" y="1574800"/>
            <a:ext cx="8986345" cy="5325240"/>
          </a:xfrm>
        </p:spPr>
        <p:txBody>
          <a:bodyPr/>
          <a:lstStyle/>
          <a:p>
            <a:pPr marL="0" indent="0" algn="ctr">
              <a:lnSpc>
                <a:spcPct val="100000"/>
              </a:lnSpc>
              <a:buNone/>
            </a:pPr>
            <a:r>
              <a:rPr lang="en-US" sz="3600" dirty="0"/>
              <a:t>2 Timothy 1:13–14  Hold fast the pattern of sound words which you have heard from me, in faith and love which are in Christ Jesus. 14 That good thing which was committed to you, keep by the Holy Spirit who dwells in us.</a:t>
            </a:r>
          </a:p>
        </p:txBody>
      </p:sp>
    </p:spTree>
    <p:extLst>
      <p:ext uri="{BB962C8B-B14F-4D97-AF65-F5344CB8AC3E}">
        <p14:creationId xmlns:p14="http://schemas.microsoft.com/office/powerpoint/2010/main" val="19640639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2040F1-4162-A291-8E02-CD465D452DF9}"/>
              </a:ext>
            </a:extLst>
          </p:cNvPr>
          <p:cNvSpPr>
            <a:spLocks noGrp="1"/>
          </p:cNvSpPr>
          <p:nvPr>
            <p:ph type="title"/>
          </p:nvPr>
        </p:nvSpPr>
        <p:spPr/>
        <p:txBody>
          <a:bodyPr>
            <a:normAutofit/>
          </a:bodyPr>
          <a:lstStyle/>
          <a:p>
            <a:pPr marL="742950" indent="-742950">
              <a:buFont typeface="+mj-lt"/>
              <a:buAutoNum type="arabicPeriod" startAt="52"/>
            </a:pPr>
            <a:r>
              <a:rPr lang="en-US" dirty="0">
                <a:solidFill>
                  <a:srgbClr val="0000FF"/>
                </a:solidFill>
              </a:rPr>
              <a:t> SPIRIT WITHIN IS JEALOUS</a:t>
            </a:r>
          </a:p>
        </p:txBody>
      </p:sp>
      <p:sp>
        <p:nvSpPr>
          <p:cNvPr id="3" name="Content Placeholder 2">
            <a:extLst>
              <a:ext uri="{FF2B5EF4-FFF2-40B4-BE49-F238E27FC236}">
                <a16:creationId xmlns:a16="http://schemas.microsoft.com/office/drawing/2014/main" id="{330CFB3A-BB20-C9AB-1215-DF6CD0EFEE87}"/>
              </a:ext>
            </a:extLst>
          </p:cNvPr>
          <p:cNvSpPr>
            <a:spLocks noGrp="1"/>
          </p:cNvSpPr>
          <p:nvPr>
            <p:ph idx="1"/>
          </p:nvPr>
        </p:nvSpPr>
        <p:spPr/>
        <p:txBody>
          <a:bodyPr/>
          <a:lstStyle/>
          <a:p>
            <a:pPr marL="0" indent="0" algn="ctr">
              <a:lnSpc>
                <a:spcPct val="100000"/>
              </a:lnSpc>
              <a:buNone/>
            </a:pPr>
            <a:r>
              <a:rPr lang="en-US" sz="3600" dirty="0"/>
              <a:t>James 4:5  Or do you think that the Scripture says in vain, “The Spirit who dwells in us yearns jealously”? </a:t>
            </a:r>
          </a:p>
        </p:txBody>
      </p:sp>
    </p:spTree>
    <p:extLst>
      <p:ext uri="{BB962C8B-B14F-4D97-AF65-F5344CB8AC3E}">
        <p14:creationId xmlns:p14="http://schemas.microsoft.com/office/powerpoint/2010/main" val="13027428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9E93AF-3C3E-6555-15AB-65B6B8BF7EE8}"/>
              </a:ext>
            </a:extLst>
          </p:cNvPr>
          <p:cNvSpPr>
            <a:spLocks noGrp="1"/>
          </p:cNvSpPr>
          <p:nvPr>
            <p:ph type="title"/>
          </p:nvPr>
        </p:nvSpPr>
        <p:spPr/>
        <p:txBody>
          <a:bodyPr>
            <a:normAutofit/>
          </a:bodyPr>
          <a:lstStyle/>
          <a:p>
            <a:pPr marL="742950" indent="-742950">
              <a:buAutoNum type="arabicPeriod" startAt="53"/>
            </a:pPr>
            <a:r>
              <a:rPr lang="en-US" sz="4000" dirty="0">
                <a:solidFill>
                  <a:srgbClr val="0000FF"/>
                </a:solidFill>
              </a:rPr>
              <a:t> SANCTIFIED FOR OBEDIENCE</a:t>
            </a:r>
          </a:p>
        </p:txBody>
      </p:sp>
      <p:sp>
        <p:nvSpPr>
          <p:cNvPr id="3" name="Content Placeholder 2">
            <a:extLst>
              <a:ext uri="{FF2B5EF4-FFF2-40B4-BE49-F238E27FC236}">
                <a16:creationId xmlns:a16="http://schemas.microsoft.com/office/drawing/2014/main" id="{A8CBC03A-10F6-1BFC-4919-A200BBE2CFE9}"/>
              </a:ext>
            </a:extLst>
          </p:cNvPr>
          <p:cNvSpPr>
            <a:spLocks noGrp="1"/>
          </p:cNvSpPr>
          <p:nvPr>
            <p:ph idx="1"/>
          </p:nvPr>
        </p:nvSpPr>
        <p:spPr/>
        <p:txBody>
          <a:bodyPr/>
          <a:lstStyle/>
          <a:p>
            <a:pPr marL="0" indent="0" algn="ctr">
              <a:lnSpc>
                <a:spcPct val="100000"/>
              </a:lnSpc>
              <a:buNone/>
            </a:pPr>
            <a:r>
              <a:rPr lang="en-US" sz="3600" dirty="0"/>
              <a:t>1 Peter 1:2  elect according to the foreknowledge of God the Father, in sanctification of the Spirit, for obedience and sprinkling of the blood of Jesus Christ: Grace to you and peace be multiplied. </a:t>
            </a:r>
          </a:p>
        </p:txBody>
      </p:sp>
    </p:spTree>
    <p:extLst>
      <p:ext uri="{BB962C8B-B14F-4D97-AF65-F5344CB8AC3E}">
        <p14:creationId xmlns:p14="http://schemas.microsoft.com/office/powerpoint/2010/main" val="35365660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C1F8EF-31C4-6BBE-1947-42D8AF5BCACA}"/>
              </a:ext>
            </a:extLst>
          </p:cNvPr>
          <p:cNvSpPr>
            <a:spLocks noGrp="1"/>
          </p:cNvSpPr>
          <p:nvPr>
            <p:ph type="title"/>
          </p:nvPr>
        </p:nvSpPr>
        <p:spPr>
          <a:xfrm>
            <a:off x="0" y="0"/>
            <a:ext cx="9144000" cy="1854200"/>
          </a:xfrm>
        </p:spPr>
        <p:txBody>
          <a:bodyPr>
            <a:normAutofit fontScale="90000"/>
          </a:bodyPr>
          <a:lstStyle/>
          <a:p>
            <a:r>
              <a:rPr lang="en-US" dirty="0">
                <a:solidFill>
                  <a:srgbClr val="0000FF"/>
                </a:solidFill>
              </a:rPr>
              <a:t>54. SOULS PURIFIED IN OBEDIENCE THROUGH THE SPIRIT</a:t>
            </a:r>
          </a:p>
        </p:txBody>
      </p:sp>
      <p:sp>
        <p:nvSpPr>
          <p:cNvPr id="3" name="Content Placeholder 2">
            <a:extLst>
              <a:ext uri="{FF2B5EF4-FFF2-40B4-BE49-F238E27FC236}">
                <a16:creationId xmlns:a16="http://schemas.microsoft.com/office/drawing/2014/main" id="{5A1A3397-45A5-A71E-6BE5-D6CA2BA384AB}"/>
              </a:ext>
            </a:extLst>
          </p:cNvPr>
          <p:cNvSpPr>
            <a:spLocks noGrp="1"/>
          </p:cNvSpPr>
          <p:nvPr>
            <p:ph idx="1"/>
          </p:nvPr>
        </p:nvSpPr>
        <p:spPr>
          <a:xfrm>
            <a:off x="157655" y="1574800"/>
            <a:ext cx="8986345" cy="5325240"/>
          </a:xfrm>
        </p:spPr>
        <p:txBody>
          <a:bodyPr>
            <a:normAutofit/>
          </a:bodyPr>
          <a:lstStyle/>
          <a:p>
            <a:pPr marL="0" indent="0" algn="ctr">
              <a:lnSpc>
                <a:spcPct val="100000"/>
              </a:lnSpc>
              <a:buNone/>
            </a:pPr>
            <a:r>
              <a:rPr lang="en-US" sz="3600" dirty="0"/>
              <a:t>1 Peter 1:22  Since you have purified your souls in obeying the truth through the Spirit in sincere love of the brethren, love one another fervently with a pure heart,</a:t>
            </a:r>
          </a:p>
        </p:txBody>
      </p:sp>
    </p:spTree>
    <p:extLst>
      <p:ext uri="{BB962C8B-B14F-4D97-AF65-F5344CB8AC3E}">
        <p14:creationId xmlns:p14="http://schemas.microsoft.com/office/powerpoint/2010/main" val="21620769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2DDFB2-552A-9845-C5E3-E5ADB0BC9BBD}"/>
              </a:ext>
            </a:extLst>
          </p:cNvPr>
          <p:cNvSpPr>
            <a:spLocks noGrp="1"/>
          </p:cNvSpPr>
          <p:nvPr>
            <p:ph type="title"/>
          </p:nvPr>
        </p:nvSpPr>
        <p:spPr>
          <a:xfrm>
            <a:off x="0" y="0"/>
            <a:ext cx="9144000" cy="1803400"/>
          </a:xfrm>
        </p:spPr>
        <p:txBody>
          <a:bodyPr>
            <a:normAutofit/>
          </a:bodyPr>
          <a:lstStyle/>
          <a:p>
            <a:r>
              <a:rPr lang="en-US" dirty="0">
                <a:solidFill>
                  <a:srgbClr val="0000FF"/>
                </a:solidFill>
              </a:rPr>
              <a:t>55.	SPIRIT IS ON US WHEN WE ARE REPROACHED</a:t>
            </a:r>
          </a:p>
        </p:txBody>
      </p:sp>
      <p:sp>
        <p:nvSpPr>
          <p:cNvPr id="3" name="Content Placeholder 2">
            <a:extLst>
              <a:ext uri="{FF2B5EF4-FFF2-40B4-BE49-F238E27FC236}">
                <a16:creationId xmlns:a16="http://schemas.microsoft.com/office/drawing/2014/main" id="{14EF1A7B-4CD5-73A7-8A1F-763EFD943531}"/>
              </a:ext>
            </a:extLst>
          </p:cNvPr>
          <p:cNvSpPr>
            <a:spLocks noGrp="1"/>
          </p:cNvSpPr>
          <p:nvPr>
            <p:ph idx="1"/>
          </p:nvPr>
        </p:nvSpPr>
        <p:spPr>
          <a:xfrm>
            <a:off x="157655" y="1600200"/>
            <a:ext cx="8986345" cy="5299840"/>
          </a:xfrm>
        </p:spPr>
        <p:txBody>
          <a:bodyPr>
            <a:normAutofit/>
          </a:bodyPr>
          <a:lstStyle/>
          <a:p>
            <a:pPr marL="0" indent="0" algn="ctr">
              <a:lnSpc>
                <a:spcPct val="100000"/>
              </a:lnSpc>
              <a:buNone/>
            </a:pPr>
            <a:r>
              <a:rPr lang="en-US" sz="3600" dirty="0"/>
              <a:t>1 Peter 4:14  If you are reproached for the name of Christ, blessed are you, for the Spirit of glory and of God rests upon you. On their part He is blasphemed, but on your part He is glorified.</a:t>
            </a:r>
          </a:p>
        </p:txBody>
      </p:sp>
    </p:spTree>
    <p:extLst>
      <p:ext uri="{BB962C8B-B14F-4D97-AF65-F5344CB8AC3E}">
        <p14:creationId xmlns:p14="http://schemas.microsoft.com/office/powerpoint/2010/main" val="7944981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6786A5-8CB5-89B6-42BE-830F26FF582C}"/>
              </a:ext>
            </a:extLst>
          </p:cNvPr>
          <p:cNvSpPr>
            <a:spLocks noGrp="1"/>
          </p:cNvSpPr>
          <p:nvPr>
            <p:ph type="title"/>
          </p:nvPr>
        </p:nvSpPr>
        <p:spPr/>
        <p:txBody>
          <a:bodyPr/>
          <a:lstStyle/>
          <a:p>
            <a:r>
              <a:rPr lang="en-US" dirty="0">
                <a:solidFill>
                  <a:srgbClr val="0000FF"/>
                </a:solidFill>
              </a:rPr>
              <a:t>THE HOLY SPIRIT AND YOU?</a:t>
            </a:r>
          </a:p>
        </p:txBody>
      </p:sp>
      <p:sp>
        <p:nvSpPr>
          <p:cNvPr id="3" name="Content Placeholder 2">
            <a:extLst>
              <a:ext uri="{FF2B5EF4-FFF2-40B4-BE49-F238E27FC236}">
                <a16:creationId xmlns:a16="http://schemas.microsoft.com/office/drawing/2014/main" id="{4BE763BE-D1FE-2B89-AF21-F16E1244E35F}"/>
              </a:ext>
            </a:extLst>
          </p:cNvPr>
          <p:cNvSpPr>
            <a:spLocks noGrp="1"/>
          </p:cNvSpPr>
          <p:nvPr>
            <p:ph idx="1"/>
          </p:nvPr>
        </p:nvSpPr>
        <p:spPr/>
        <p:txBody>
          <a:bodyPr/>
          <a:lstStyle/>
          <a:p>
            <a:pPr marL="514350" indent="-514350">
              <a:lnSpc>
                <a:spcPct val="100000"/>
              </a:lnSpc>
              <a:buFont typeface="+mj-lt"/>
              <a:buAutoNum type="alphaUcPeriod"/>
            </a:pPr>
            <a:r>
              <a:rPr lang="en-US" dirty="0"/>
              <a:t>Have you been baptized into Christ for the remission of you sins to receive the gift of the holy spirit?</a:t>
            </a:r>
          </a:p>
          <a:p>
            <a:pPr marL="514350" indent="-514350">
              <a:lnSpc>
                <a:spcPct val="100000"/>
              </a:lnSpc>
              <a:buFont typeface="+mj-lt"/>
              <a:buAutoNum type="alphaUcPeriod"/>
            </a:pPr>
            <a:r>
              <a:rPr lang="en-US" dirty="0"/>
              <a:t>If so, are you allowing the Spirit to direct you into obedience to the Word of God?</a:t>
            </a:r>
          </a:p>
          <a:p>
            <a:pPr marL="514350" indent="-514350">
              <a:lnSpc>
                <a:spcPct val="100000"/>
              </a:lnSpc>
              <a:buFont typeface="+mj-lt"/>
              <a:buAutoNum type="alphaUcPeriod"/>
            </a:pPr>
            <a:r>
              <a:rPr lang="en-US" dirty="0"/>
              <a:t>Do you need to do something to get your life right with God?</a:t>
            </a:r>
          </a:p>
        </p:txBody>
      </p:sp>
    </p:spTree>
    <p:extLst>
      <p:ext uri="{BB962C8B-B14F-4D97-AF65-F5344CB8AC3E}">
        <p14:creationId xmlns:p14="http://schemas.microsoft.com/office/powerpoint/2010/main" val="258486088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2A19F8-747B-462A-B2DE-1CBA94789046}"/>
              </a:ext>
            </a:extLst>
          </p:cNvPr>
          <p:cNvSpPr>
            <a:spLocks noGrp="1"/>
          </p:cNvSpPr>
          <p:nvPr>
            <p:ph type="title"/>
          </p:nvPr>
        </p:nvSpPr>
        <p:spPr>
          <a:xfrm>
            <a:off x="628650" y="378459"/>
            <a:ext cx="7886700" cy="1325563"/>
          </a:xfrm>
        </p:spPr>
        <p:txBody>
          <a:bodyPr>
            <a:normAutofit/>
          </a:bodyPr>
          <a:lstStyle/>
          <a:p>
            <a:pPr algn="ctr"/>
            <a:r>
              <a:rPr lang="en-US" sz="7200" dirty="0">
                <a:latin typeface="Arial Black" panose="020B0A04020102090204" pitchFamily="34" charset="0"/>
              </a:rPr>
              <a:t>SINGING</a:t>
            </a:r>
          </a:p>
        </p:txBody>
      </p:sp>
      <p:pic>
        <p:nvPicPr>
          <p:cNvPr id="3" name="Picture 2">
            <a:extLst>
              <a:ext uri="{FF2B5EF4-FFF2-40B4-BE49-F238E27FC236}">
                <a16:creationId xmlns:a16="http://schemas.microsoft.com/office/drawing/2014/main" id="{24A352AF-9A5D-0FA2-3346-AC7334A1B2E9}"/>
              </a:ext>
            </a:extLst>
          </p:cNvPr>
          <p:cNvPicPr>
            <a:picLocks noChangeAspect="1"/>
          </p:cNvPicPr>
          <p:nvPr/>
        </p:nvPicPr>
        <p:blipFill>
          <a:blip r:embed="rId2"/>
          <a:stretch>
            <a:fillRect/>
          </a:stretch>
        </p:blipFill>
        <p:spPr>
          <a:xfrm>
            <a:off x="806823" y="2074002"/>
            <a:ext cx="7440705" cy="3514524"/>
          </a:xfrm>
          <a:prstGeom prst="rect">
            <a:avLst/>
          </a:prstGeom>
        </p:spPr>
      </p:pic>
    </p:spTree>
    <p:extLst>
      <p:ext uri="{BB962C8B-B14F-4D97-AF65-F5344CB8AC3E}">
        <p14:creationId xmlns:p14="http://schemas.microsoft.com/office/powerpoint/2010/main" val="116311671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2A19F8-747B-462A-B2DE-1CBA94789046}"/>
              </a:ext>
            </a:extLst>
          </p:cNvPr>
          <p:cNvSpPr>
            <a:spLocks noGrp="1"/>
          </p:cNvSpPr>
          <p:nvPr>
            <p:ph type="title"/>
          </p:nvPr>
        </p:nvSpPr>
        <p:spPr>
          <a:xfrm>
            <a:off x="628650" y="378459"/>
            <a:ext cx="7886700" cy="1325563"/>
          </a:xfrm>
        </p:spPr>
        <p:txBody>
          <a:bodyPr>
            <a:normAutofit/>
          </a:bodyPr>
          <a:lstStyle/>
          <a:p>
            <a:pPr algn="ctr"/>
            <a:r>
              <a:rPr lang="en-US" sz="7200" dirty="0">
                <a:latin typeface="Arial Black" panose="020B0A04020102090204" pitchFamily="34" charset="0"/>
              </a:rPr>
              <a:t>SINGING</a:t>
            </a:r>
          </a:p>
        </p:txBody>
      </p:sp>
      <p:pic>
        <p:nvPicPr>
          <p:cNvPr id="3" name="Picture 2">
            <a:extLst>
              <a:ext uri="{FF2B5EF4-FFF2-40B4-BE49-F238E27FC236}">
                <a16:creationId xmlns:a16="http://schemas.microsoft.com/office/drawing/2014/main" id="{29E63EBD-606C-379B-4936-32D79507279B}"/>
              </a:ext>
            </a:extLst>
          </p:cNvPr>
          <p:cNvPicPr>
            <a:picLocks noChangeAspect="1"/>
          </p:cNvPicPr>
          <p:nvPr/>
        </p:nvPicPr>
        <p:blipFill>
          <a:blip r:embed="rId2"/>
          <a:stretch>
            <a:fillRect/>
          </a:stretch>
        </p:blipFill>
        <p:spPr>
          <a:xfrm>
            <a:off x="806823" y="2074002"/>
            <a:ext cx="7440705" cy="3514524"/>
          </a:xfrm>
          <a:prstGeom prst="rect">
            <a:avLst/>
          </a:prstGeom>
        </p:spPr>
      </p:pic>
    </p:spTree>
    <p:extLst>
      <p:ext uri="{BB962C8B-B14F-4D97-AF65-F5344CB8AC3E}">
        <p14:creationId xmlns:p14="http://schemas.microsoft.com/office/powerpoint/2010/main" val="197907127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picture containing table, indoor, sitting, woman&#10;&#10;Description automatically generated">
            <a:extLst>
              <a:ext uri="{FF2B5EF4-FFF2-40B4-BE49-F238E27FC236}">
                <a16:creationId xmlns:a16="http://schemas.microsoft.com/office/drawing/2014/main" id="{48179BA2-A667-4B4D-8F60-84C3156F1FB1}"/>
              </a:ext>
            </a:extLst>
          </p:cNvPr>
          <p:cNvPicPr>
            <a:picLocks noChangeAspect="1"/>
          </p:cNvPicPr>
          <p:nvPr/>
        </p:nvPicPr>
        <p:blipFill rotWithShape="1">
          <a:blip r:embed="rId2">
            <a:extLst>
              <a:ext uri="{28A0092B-C50C-407E-A947-70E740481C1C}">
                <a14:useLocalDpi xmlns:a14="http://schemas.microsoft.com/office/drawing/2010/main" val="0"/>
              </a:ext>
            </a:extLst>
          </a:blip>
          <a:srcRect b="25000"/>
          <a:stretch/>
        </p:blipFill>
        <p:spPr>
          <a:xfrm>
            <a:off x="0" y="0"/>
            <a:ext cx="9144000" cy="6858000"/>
          </a:xfrm>
          <a:prstGeom prst="rect">
            <a:avLst/>
          </a:prstGeom>
        </p:spPr>
      </p:pic>
      <p:sp>
        <p:nvSpPr>
          <p:cNvPr id="3" name="Title 1">
            <a:extLst>
              <a:ext uri="{FF2B5EF4-FFF2-40B4-BE49-F238E27FC236}">
                <a16:creationId xmlns:a16="http://schemas.microsoft.com/office/drawing/2014/main" id="{509D91C0-5C01-4485-9A77-3D75FEF307B5}"/>
              </a:ext>
            </a:extLst>
          </p:cNvPr>
          <p:cNvSpPr txBox="1">
            <a:spLocks/>
          </p:cNvSpPr>
          <p:nvPr/>
        </p:nvSpPr>
        <p:spPr>
          <a:xfrm>
            <a:off x="555077" y="5162309"/>
            <a:ext cx="7886700" cy="1037318"/>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3600" b="1" i="0" u="none" strike="noStrike" kern="1200" cap="none" spc="0" normalizeH="0" baseline="0" noProof="0">
                <a:ln>
                  <a:noFill/>
                </a:ln>
                <a:solidFill>
                  <a:prstClr val="white"/>
                </a:solidFill>
                <a:effectLst/>
                <a:uLnTx/>
                <a:uFillTx/>
                <a:latin typeface="Arial" panose="020B0604020202020204" pitchFamily="34" charset="0"/>
                <a:ea typeface="+mj-ea"/>
                <a:cs typeface="Arial" panose="020B0604020202020204" pitchFamily="34" charset="0"/>
              </a:rPr>
              <a:t>IN REMEMBRANCE OF JESUS</a:t>
            </a:r>
          </a:p>
        </p:txBody>
      </p:sp>
    </p:spTree>
    <p:extLst>
      <p:ext uri="{BB962C8B-B14F-4D97-AF65-F5344CB8AC3E}">
        <p14:creationId xmlns:p14="http://schemas.microsoft.com/office/powerpoint/2010/main" val="49201528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picture containing person, brass, indoor, table&#10;&#10;Description automatically generated">
            <a:extLst>
              <a:ext uri="{FF2B5EF4-FFF2-40B4-BE49-F238E27FC236}">
                <a16:creationId xmlns:a16="http://schemas.microsoft.com/office/drawing/2014/main" id="{6DDCA11F-F4A4-400D-B832-3975866BE99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95820" y="0"/>
            <a:ext cx="10335639" cy="6858000"/>
          </a:xfrm>
          <a:prstGeom prst="rect">
            <a:avLst/>
          </a:prstGeom>
        </p:spPr>
      </p:pic>
      <p:sp>
        <p:nvSpPr>
          <p:cNvPr id="2" name="Title 1">
            <a:extLst>
              <a:ext uri="{FF2B5EF4-FFF2-40B4-BE49-F238E27FC236}">
                <a16:creationId xmlns:a16="http://schemas.microsoft.com/office/drawing/2014/main" id="{C52202E1-4287-490E-9230-CF78EE794C68}"/>
              </a:ext>
            </a:extLst>
          </p:cNvPr>
          <p:cNvSpPr>
            <a:spLocks noGrp="1"/>
          </p:cNvSpPr>
          <p:nvPr>
            <p:ph type="title"/>
          </p:nvPr>
        </p:nvSpPr>
        <p:spPr>
          <a:xfrm>
            <a:off x="0" y="0"/>
            <a:ext cx="9144000" cy="1175657"/>
          </a:xfrm>
          <a:solidFill>
            <a:schemeClr val="tx1">
              <a:alpha val="24000"/>
            </a:schemeClr>
          </a:solidFill>
        </p:spPr>
        <p:txBody>
          <a:bodyPr>
            <a:normAutofit/>
          </a:bodyPr>
          <a:lstStyle/>
          <a:p>
            <a:pPr algn="ctr"/>
            <a:r>
              <a:rPr lang="en-US" sz="6000" b="1" dirty="0">
                <a:solidFill>
                  <a:schemeClr val="bg1"/>
                </a:solidFill>
                <a:latin typeface="Arial" panose="020B0604020202020204" pitchFamily="34" charset="0"/>
                <a:cs typeface="Arial" panose="020B0604020202020204" pitchFamily="34" charset="0"/>
              </a:rPr>
              <a:t>CONTRIBUTION</a:t>
            </a:r>
          </a:p>
        </p:txBody>
      </p:sp>
    </p:spTree>
    <p:extLst>
      <p:ext uri="{BB962C8B-B14F-4D97-AF65-F5344CB8AC3E}">
        <p14:creationId xmlns:p14="http://schemas.microsoft.com/office/powerpoint/2010/main" val="251900401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2A19F8-747B-462A-B2DE-1CBA94789046}"/>
              </a:ext>
            </a:extLst>
          </p:cNvPr>
          <p:cNvSpPr>
            <a:spLocks noGrp="1"/>
          </p:cNvSpPr>
          <p:nvPr>
            <p:ph type="title"/>
          </p:nvPr>
        </p:nvSpPr>
        <p:spPr>
          <a:xfrm>
            <a:off x="628650" y="378459"/>
            <a:ext cx="7886700" cy="1325563"/>
          </a:xfrm>
        </p:spPr>
        <p:txBody>
          <a:bodyPr>
            <a:normAutofit/>
          </a:bodyPr>
          <a:lstStyle/>
          <a:p>
            <a:pPr algn="ctr"/>
            <a:r>
              <a:rPr lang="en-US" sz="7200" dirty="0">
                <a:latin typeface="Arial Black" panose="020B0A04020102090204" pitchFamily="34" charset="0"/>
              </a:rPr>
              <a:t>SINGING</a:t>
            </a:r>
          </a:p>
        </p:txBody>
      </p:sp>
      <p:pic>
        <p:nvPicPr>
          <p:cNvPr id="3" name="Picture 2">
            <a:extLst>
              <a:ext uri="{FF2B5EF4-FFF2-40B4-BE49-F238E27FC236}">
                <a16:creationId xmlns:a16="http://schemas.microsoft.com/office/drawing/2014/main" id="{3AC3A44F-8E14-F465-4874-CFC9FEC03F57}"/>
              </a:ext>
            </a:extLst>
          </p:cNvPr>
          <p:cNvPicPr>
            <a:picLocks noChangeAspect="1"/>
          </p:cNvPicPr>
          <p:nvPr/>
        </p:nvPicPr>
        <p:blipFill>
          <a:blip r:embed="rId2"/>
          <a:stretch>
            <a:fillRect/>
          </a:stretch>
        </p:blipFill>
        <p:spPr>
          <a:xfrm>
            <a:off x="806823" y="2074002"/>
            <a:ext cx="7440705" cy="3514524"/>
          </a:xfrm>
          <a:prstGeom prst="rect">
            <a:avLst/>
          </a:prstGeom>
        </p:spPr>
      </p:pic>
    </p:spTree>
    <p:extLst>
      <p:ext uri="{BB962C8B-B14F-4D97-AF65-F5344CB8AC3E}">
        <p14:creationId xmlns:p14="http://schemas.microsoft.com/office/powerpoint/2010/main" val="16040900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solidFill>
          <a:srgbClr val="1F0E03"/>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7B44033-3D9E-A436-B8EE-552F5BEE14EC}"/>
              </a:ext>
            </a:extLst>
          </p:cNvPr>
          <p:cNvPicPr>
            <a:picLocks noChangeAspect="1"/>
          </p:cNvPicPr>
          <p:nvPr/>
        </p:nvPicPr>
        <p:blipFill>
          <a:blip r:embed="rId3"/>
          <a:stretch>
            <a:fillRect/>
          </a:stretch>
        </p:blipFill>
        <p:spPr>
          <a:xfrm>
            <a:off x="1765230" y="-516836"/>
            <a:ext cx="7374835" cy="7374835"/>
          </a:xfrm>
          <a:prstGeom prst="rect">
            <a:avLst/>
          </a:prstGeom>
        </p:spPr>
      </p:pic>
      <p:sp>
        <p:nvSpPr>
          <p:cNvPr id="4" name="TextBox 3">
            <a:extLst>
              <a:ext uri="{FF2B5EF4-FFF2-40B4-BE49-F238E27FC236}">
                <a16:creationId xmlns:a16="http://schemas.microsoft.com/office/drawing/2014/main" id="{4AC05058-F7D2-5823-2C2C-AAFDC2D5D996}"/>
              </a:ext>
            </a:extLst>
          </p:cNvPr>
          <p:cNvSpPr txBox="1"/>
          <p:nvPr/>
        </p:nvSpPr>
        <p:spPr>
          <a:xfrm>
            <a:off x="228600" y="225404"/>
            <a:ext cx="4343400" cy="2123658"/>
          </a:xfrm>
          <a:prstGeom prst="rect">
            <a:avLst/>
          </a:prstGeom>
          <a:noFill/>
        </p:spPr>
        <p:txBody>
          <a:bodyPr wrap="square" rtlCol="0">
            <a:spAutoFit/>
          </a:bodyPr>
          <a:lstStyle/>
          <a:p>
            <a:pPr algn="ctr"/>
            <a:r>
              <a:rPr lang="en-US" sz="4400" b="1" dirty="0">
                <a:solidFill>
                  <a:schemeClr val="bg1"/>
                </a:solidFill>
                <a:latin typeface="Arial" panose="020B0604020202020204" pitchFamily="34" charset="0"/>
                <a:cs typeface="Arial" panose="020B0604020202020204" pitchFamily="34" charset="0"/>
              </a:rPr>
              <a:t>HAVE A </a:t>
            </a:r>
          </a:p>
          <a:p>
            <a:pPr algn="ctr"/>
            <a:r>
              <a:rPr lang="en-US" sz="4400" b="1" dirty="0">
                <a:solidFill>
                  <a:schemeClr val="bg1"/>
                </a:solidFill>
                <a:latin typeface="Arial" panose="020B0604020202020204" pitchFamily="34" charset="0"/>
                <a:cs typeface="Arial" panose="020B0604020202020204" pitchFamily="34" charset="0"/>
              </a:rPr>
              <a:t>SPIRIT-LED WEEK</a:t>
            </a:r>
          </a:p>
        </p:txBody>
      </p:sp>
    </p:spTree>
    <p:extLst>
      <p:ext uri="{BB962C8B-B14F-4D97-AF65-F5344CB8AC3E}">
        <p14:creationId xmlns:p14="http://schemas.microsoft.com/office/powerpoint/2010/main" val="107671326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2116B22-358F-D642-8877-B1280C2226B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E711271-085D-4C84-DC64-6ABD13F92643}"/>
              </a:ext>
            </a:extLst>
          </p:cNvPr>
          <p:cNvSpPr>
            <a:spLocks noGrp="1"/>
          </p:cNvSpPr>
          <p:nvPr>
            <p:ph type="title"/>
          </p:nvPr>
        </p:nvSpPr>
        <p:spPr>
          <a:xfrm>
            <a:off x="177800" y="0"/>
            <a:ext cx="8737600" cy="6858000"/>
          </a:xfrm>
        </p:spPr>
        <p:txBody>
          <a:bodyPr>
            <a:noAutofit/>
          </a:bodyPr>
          <a:lstStyle/>
          <a:p>
            <a:pPr lvl="0"/>
            <a:r>
              <a:rPr lang="en-US" sz="3200" dirty="0">
                <a:solidFill>
                  <a:prstClr val="black"/>
                </a:solidFill>
                <a:ea typeface="Aptos" panose="020B0004020202020204" pitchFamily="34" charset="0"/>
                <a:cs typeface="Times New Roman" panose="02020603050405020304" pitchFamily="18" charset="0"/>
              </a:rPr>
              <a:t>Acts 2:36–39  “Therefore let all the house of Israel know assuredly that God has made this Jesus, whom you crucified, both Lord and Christ.” 37 Now when they heard this, they were cut to the heart, and said to Peter and the rest of the apostles, “Men and brethren, what shall we do?” 38 Then Peter said to them, “Repent, and let every one of you be baptized in the name of Jesus Christ for the remission of sins; and you shall receive the gift of the Holy Spirit. 39 For the promise is to you and to your children, and to all who are afar off, as many as the Lord our God will call.”</a:t>
            </a:r>
          </a:p>
        </p:txBody>
      </p:sp>
    </p:spTree>
    <p:extLst>
      <p:ext uri="{BB962C8B-B14F-4D97-AF65-F5344CB8AC3E}">
        <p14:creationId xmlns:p14="http://schemas.microsoft.com/office/powerpoint/2010/main" val="22555838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hand holding a knife&#10;&#10;Description automatically generated">
            <a:extLst>
              <a:ext uri="{FF2B5EF4-FFF2-40B4-BE49-F238E27FC236}">
                <a16:creationId xmlns:a16="http://schemas.microsoft.com/office/drawing/2014/main" id="{E02EB7CC-30E9-41B4-BAB6-03A41CB4C9F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6527" y="0"/>
            <a:ext cx="10297056" cy="6858000"/>
          </a:xfrm>
          <a:prstGeom prst="rect">
            <a:avLst/>
          </a:prstGeom>
        </p:spPr>
      </p:pic>
      <p:sp>
        <p:nvSpPr>
          <p:cNvPr id="2" name="Title 1">
            <a:extLst>
              <a:ext uri="{FF2B5EF4-FFF2-40B4-BE49-F238E27FC236}">
                <a16:creationId xmlns:a16="http://schemas.microsoft.com/office/drawing/2014/main" id="{94BF8241-9643-4BF6-AAC4-DB96DB633A2E}"/>
              </a:ext>
            </a:extLst>
          </p:cNvPr>
          <p:cNvSpPr>
            <a:spLocks noGrp="1"/>
          </p:cNvSpPr>
          <p:nvPr>
            <p:ph type="title"/>
          </p:nvPr>
        </p:nvSpPr>
        <p:spPr>
          <a:xfrm>
            <a:off x="4676172" y="462988"/>
            <a:ext cx="4467828" cy="1325563"/>
          </a:xfrm>
        </p:spPr>
        <p:txBody>
          <a:bodyPr>
            <a:normAutofit/>
          </a:bodyPr>
          <a:lstStyle/>
          <a:p>
            <a:pPr algn="ctr"/>
            <a:r>
              <a:rPr lang="en-US" sz="4800" b="1" dirty="0">
                <a:solidFill>
                  <a:schemeClr val="bg1"/>
                </a:solidFill>
                <a:latin typeface="Arial" panose="020B0604020202020204" pitchFamily="34" charset="0"/>
                <a:cs typeface="Arial" panose="020B0604020202020204" pitchFamily="34" charset="0"/>
              </a:rPr>
              <a:t>LET US PRAY</a:t>
            </a:r>
          </a:p>
        </p:txBody>
      </p:sp>
    </p:spTree>
    <p:extLst>
      <p:ext uri="{BB962C8B-B14F-4D97-AF65-F5344CB8AC3E}">
        <p14:creationId xmlns:p14="http://schemas.microsoft.com/office/powerpoint/2010/main" val="187406536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03B0E8FE-137F-4C6F-9EA1-8ADD73A596B5}"/>
              </a:ext>
            </a:extLst>
          </p:cNvPr>
          <p:cNvPicPr>
            <a:picLocks noChangeAspect="1"/>
          </p:cNvPicPr>
          <p:nvPr/>
        </p:nvPicPr>
        <p:blipFill>
          <a:blip r:embed="rId2"/>
          <a:stretch>
            <a:fillRect/>
          </a:stretch>
        </p:blipFill>
        <p:spPr>
          <a:xfrm>
            <a:off x="0" y="0"/>
            <a:ext cx="9144000" cy="6858000"/>
          </a:xfrm>
          <a:prstGeom prst="rect">
            <a:avLst/>
          </a:prstGeom>
        </p:spPr>
      </p:pic>
      <p:sp>
        <p:nvSpPr>
          <p:cNvPr id="2" name="Title 1">
            <a:extLst>
              <a:ext uri="{FF2B5EF4-FFF2-40B4-BE49-F238E27FC236}">
                <a16:creationId xmlns:a16="http://schemas.microsoft.com/office/drawing/2014/main" id="{7B2F66D7-D009-D90B-90D2-CF9574D12132}"/>
              </a:ext>
            </a:extLst>
          </p:cNvPr>
          <p:cNvSpPr>
            <a:spLocks noGrp="1"/>
          </p:cNvSpPr>
          <p:nvPr>
            <p:ph type="title"/>
          </p:nvPr>
        </p:nvSpPr>
        <p:spPr>
          <a:xfrm>
            <a:off x="5208104" y="1669774"/>
            <a:ext cx="3935896" cy="1325563"/>
          </a:xfrm>
        </p:spPr>
        <p:txBody>
          <a:bodyPr>
            <a:normAutofit fontScale="90000"/>
          </a:bodyPr>
          <a:lstStyle/>
          <a:p>
            <a:r>
              <a:rPr lang="en-US" dirty="0">
                <a:solidFill>
                  <a:schemeClr val="bg1"/>
                </a:solidFill>
              </a:rPr>
              <a:t>WHAT THE HOLY SPIRIT DOES FOR US TODAY 2</a:t>
            </a:r>
          </a:p>
        </p:txBody>
      </p:sp>
    </p:spTree>
    <p:extLst>
      <p:ext uri="{BB962C8B-B14F-4D97-AF65-F5344CB8AC3E}">
        <p14:creationId xmlns:p14="http://schemas.microsoft.com/office/powerpoint/2010/main" val="87271889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9846C6-AF7E-CDD4-B2DD-37B448E8C536}"/>
              </a:ext>
            </a:extLst>
          </p:cNvPr>
          <p:cNvSpPr>
            <a:spLocks noGrp="1"/>
          </p:cNvSpPr>
          <p:nvPr>
            <p:ph type="title"/>
          </p:nvPr>
        </p:nvSpPr>
        <p:spPr>
          <a:xfrm>
            <a:off x="0" y="1"/>
            <a:ext cx="9144000" cy="914400"/>
          </a:xfrm>
        </p:spPr>
        <p:txBody>
          <a:bodyPr>
            <a:normAutofit/>
          </a:bodyPr>
          <a:lstStyle/>
          <a:p>
            <a:r>
              <a:rPr lang="en-US" sz="4000" dirty="0">
                <a:solidFill>
                  <a:srgbClr val="0000FF"/>
                </a:solidFill>
              </a:rPr>
              <a:t>WHAT THE HOLY SPIRIT DOES?</a:t>
            </a:r>
          </a:p>
        </p:txBody>
      </p:sp>
      <p:sp>
        <p:nvSpPr>
          <p:cNvPr id="3" name="Content Placeholder 2">
            <a:extLst>
              <a:ext uri="{FF2B5EF4-FFF2-40B4-BE49-F238E27FC236}">
                <a16:creationId xmlns:a16="http://schemas.microsoft.com/office/drawing/2014/main" id="{F25F9422-E4C7-155A-4931-316EA68DD484}"/>
              </a:ext>
            </a:extLst>
          </p:cNvPr>
          <p:cNvSpPr>
            <a:spLocks noGrp="1"/>
          </p:cNvSpPr>
          <p:nvPr>
            <p:ph idx="1"/>
          </p:nvPr>
        </p:nvSpPr>
        <p:spPr>
          <a:xfrm>
            <a:off x="157655" y="736601"/>
            <a:ext cx="8986345" cy="6163440"/>
          </a:xfrm>
        </p:spPr>
        <p:txBody>
          <a:bodyPr>
            <a:normAutofit fontScale="85000" lnSpcReduction="20000"/>
          </a:bodyPr>
          <a:lstStyle/>
          <a:p>
            <a:pPr marL="457200" indent="-457200">
              <a:lnSpc>
                <a:spcPct val="100000"/>
              </a:lnSpc>
              <a:buNone/>
            </a:pPr>
            <a:r>
              <a:rPr lang="en-US" dirty="0"/>
              <a:t>A.	Because of false teaching about the Holy Spirit, we have been reluctant to teach about the Spirit.</a:t>
            </a:r>
          </a:p>
          <a:p>
            <a:pPr marL="457200" indent="-457200">
              <a:lnSpc>
                <a:spcPct val="100000"/>
              </a:lnSpc>
              <a:buNone/>
            </a:pPr>
            <a:r>
              <a:rPr lang="en-US" dirty="0"/>
              <a:t>B.	Many, today in the religious world, believe the Spirit gives people the ability to work miracles.</a:t>
            </a:r>
          </a:p>
          <a:p>
            <a:pPr marL="457200" indent="-457200">
              <a:lnSpc>
                <a:spcPct val="100000"/>
              </a:lnSpc>
              <a:buNone/>
            </a:pPr>
            <a:r>
              <a:rPr lang="en-US" dirty="0"/>
              <a:t>C.	Miracles were given in the first century to prove that those speaking were from God. </a:t>
            </a:r>
          </a:p>
          <a:p>
            <a:pPr marL="914400" lvl="1" indent="-457200">
              <a:lnSpc>
                <a:spcPct val="100000"/>
              </a:lnSpc>
              <a:buNone/>
            </a:pPr>
            <a:r>
              <a:rPr lang="en-US" dirty="0"/>
              <a:t>1.	John 20:30–31  And truly Jesus did many other signs in the presence of His disciples, which are not written in this book; 31 but these are written that you may believe that Jesus is the Christ, the Son of God, and that believing you may have life in His name.</a:t>
            </a:r>
          </a:p>
          <a:p>
            <a:pPr marL="914400" lvl="1" indent="-457200">
              <a:lnSpc>
                <a:spcPct val="100000"/>
              </a:lnSpc>
              <a:buNone/>
            </a:pPr>
            <a:r>
              <a:rPr lang="en-US" dirty="0"/>
              <a:t>2.	Mark 16:19–20  So then, after the Lord had spoken to them, He was received up into heaven, and sat down at the right hand of God. 20 And they went out and preached everywhere, the Lord working with them and confirming the word through the accompanying signs. Amen.</a:t>
            </a:r>
          </a:p>
        </p:txBody>
      </p:sp>
    </p:spTree>
    <p:extLst>
      <p:ext uri="{BB962C8B-B14F-4D97-AF65-F5344CB8AC3E}">
        <p14:creationId xmlns:p14="http://schemas.microsoft.com/office/powerpoint/2010/main" val="8767168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951D381-31C7-A312-1054-5A422A0C714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D89DC13-1EE8-3995-99FE-39036F0F0864}"/>
              </a:ext>
            </a:extLst>
          </p:cNvPr>
          <p:cNvSpPr>
            <a:spLocks noGrp="1"/>
          </p:cNvSpPr>
          <p:nvPr>
            <p:ph type="title"/>
          </p:nvPr>
        </p:nvSpPr>
        <p:spPr>
          <a:xfrm>
            <a:off x="0" y="1"/>
            <a:ext cx="9144000" cy="914400"/>
          </a:xfrm>
        </p:spPr>
        <p:txBody>
          <a:bodyPr>
            <a:normAutofit/>
          </a:bodyPr>
          <a:lstStyle/>
          <a:p>
            <a:r>
              <a:rPr lang="en-US" sz="4000" dirty="0">
                <a:solidFill>
                  <a:srgbClr val="0000FF"/>
                </a:solidFill>
              </a:rPr>
              <a:t>WHAT THE HOLY SPIRIT DOES?</a:t>
            </a:r>
          </a:p>
        </p:txBody>
      </p:sp>
      <p:sp>
        <p:nvSpPr>
          <p:cNvPr id="3" name="Content Placeholder 2">
            <a:extLst>
              <a:ext uri="{FF2B5EF4-FFF2-40B4-BE49-F238E27FC236}">
                <a16:creationId xmlns:a16="http://schemas.microsoft.com/office/drawing/2014/main" id="{5B16AFBB-ECE4-52B8-8B40-182DC466BB9A}"/>
              </a:ext>
            </a:extLst>
          </p:cNvPr>
          <p:cNvSpPr>
            <a:spLocks noGrp="1"/>
          </p:cNvSpPr>
          <p:nvPr>
            <p:ph idx="1"/>
          </p:nvPr>
        </p:nvSpPr>
        <p:spPr>
          <a:xfrm>
            <a:off x="157655" y="914401"/>
            <a:ext cx="8986345" cy="5985639"/>
          </a:xfrm>
        </p:spPr>
        <p:txBody>
          <a:bodyPr>
            <a:noAutofit/>
          </a:bodyPr>
          <a:lstStyle/>
          <a:p>
            <a:pPr marL="457200" indent="-457200">
              <a:lnSpc>
                <a:spcPct val="85000"/>
              </a:lnSpc>
              <a:buNone/>
            </a:pPr>
            <a:r>
              <a:rPr lang="en-US" sz="2800" dirty="0"/>
              <a:t>D.	Paul said, miracles would cease when that which was perfect would come.</a:t>
            </a:r>
          </a:p>
          <a:p>
            <a:pPr marL="914400" lvl="1" indent="-457200">
              <a:lnSpc>
                <a:spcPct val="85000"/>
              </a:lnSpc>
              <a:buNone/>
            </a:pPr>
            <a:r>
              <a:rPr lang="en-US" sz="2800" dirty="0"/>
              <a:t>1.	1 Corinthians 13:8–10  Love never fails. But whether there are prophecies, they will fail; whether there are tongues, they will cease; whether there is knowledge, it will vanish away. 9 For we know in part and we prophesy in part. 10 But when that which is perfect has come, then that which is in part will be done away.</a:t>
            </a:r>
          </a:p>
          <a:p>
            <a:pPr marL="914400" lvl="1" indent="-457200">
              <a:lnSpc>
                <a:spcPct val="85000"/>
              </a:lnSpc>
              <a:buNone/>
            </a:pPr>
            <a:r>
              <a:rPr lang="en-US" sz="2800" dirty="0"/>
              <a:t>2.	Miraculous knowledge was partial. The completed New Testament brought complete, perfect knowledge. - 1 Corinthians 13:12  For now we see in a mirror, dimly, but then face to face. Now I know in part, but then I shall know just as I also am known.</a:t>
            </a:r>
          </a:p>
        </p:txBody>
      </p:sp>
    </p:spTree>
    <p:extLst>
      <p:ext uri="{BB962C8B-B14F-4D97-AF65-F5344CB8AC3E}">
        <p14:creationId xmlns:p14="http://schemas.microsoft.com/office/powerpoint/2010/main" val="41838527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Blank.potx" id="{0F85D239-1AA2-4A61-A26A-155CD289143E}" vid="{1F5DF8C1-90B5-4122-8C2B-1A05E6D43FCD}"/>
    </a:ext>
  </a:extLst>
</a:theme>
</file>

<file path=ppt/theme/theme3.xml><?xml version="1.0" encoding="utf-8"?>
<a:theme xmlns:a="http://schemas.openxmlformats.org/drawingml/2006/main" name="2_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41467</TotalTime>
  <Words>1900</Words>
  <Application>Microsoft Office PowerPoint</Application>
  <PresentationFormat>On-screen Show (4:3)</PresentationFormat>
  <Paragraphs>87</Paragraphs>
  <Slides>43</Slides>
  <Notes>3</Notes>
  <HiddenSlides>0</HiddenSlides>
  <MMClips>0</MMClips>
  <ScaleCrop>false</ScaleCrop>
  <HeadingPairs>
    <vt:vector size="6" baseType="variant">
      <vt:variant>
        <vt:lpstr>Fonts Used</vt:lpstr>
      </vt:variant>
      <vt:variant>
        <vt:i4>6</vt:i4>
      </vt:variant>
      <vt:variant>
        <vt:lpstr>Theme</vt:lpstr>
      </vt:variant>
      <vt:variant>
        <vt:i4>3</vt:i4>
      </vt:variant>
      <vt:variant>
        <vt:lpstr>Slide Titles</vt:lpstr>
      </vt:variant>
      <vt:variant>
        <vt:i4>43</vt:i4>
      </vt:variant>
    </vt:vector>
  </HeadingPairs>
  <TitlesOfParts>
    <vt:vector size="52" baseType="lpstr">
      <vt:lpstr>Aptos</vt:lpstr>
      <vt:lpstr>Arial</vt:lpstr>
      <vt:lpstr>Arial Black</vt:lpstr>
      <vt:lpstr>Bazooka</vt:lpstr>
      <vt:lpstr>Calibri</vt:lpstr>
      <vt:lpstr>Calibri Light</vt:lpstr>
      <vt:lpstr>Office Theme</vt:lpstr>
      <vt:lpstr>1_Office Theme</vt:lpstr>
      <vt:lpstr>2_Office Theme</vt:lpstr>
      <vt:lpstr>PowerPoint Presentation</vt:lpstr>
      <vt:lpstr>PowerPoint Presentation</vt:lpstr>
      <vt:lpstr>LET US PRAY</vt:lpstr>
      <vt:lpstr>SINGING</vt:lpstr>
      <vt:lpstr>Acts 2:36–39  “Therefore let all the house of Israel know assuredly that God has made this Jesus, whom you crucified, both Lord and Christ.” 37 Now when they heard this, they were cut to the heart, and said to Peter and the rest of the apostles, “Men and brethren, what shall we do?” 38 Then Peter said to them, “Repent, and let every one of you be baptized in the name of Jesus Christ for the remission of sins; and you shall receive the gift of the Holy Spirit. 39 For the promise is to you and to your children, and to all who are afar off, as many as the Lord our God will call.”</vt:lpstr>
      <vt:lpstr>LET US PRAY</vt:lpstr>
      <vt:lpstr>WHAT THE HOLY SPIRIT DOES FOR US TODAY 2</vt:lpstr>
      <vt:lpstr>WHAT THE HOLY SPIRIT DOES?</vt:lpstr>
      <vt:lpstr>WHAT THE HOLY SPIRIT DOES?</vt:lpstr>
      <vt:lpstr> GENTILES SANCTIFIED BY THE SPIRIT</vt:lpstr>
      <vt:lpstr> GOD’S WILL REVEALED TO US BY HIS SPIRIT</vt:lpstr>
      <vt:lpstr> TEACHES US WISDOM OF GOD</vt:lpstr>
      <vt:lpstr> JUSTIFIED BY THE SPIRIT</vt:lpstr>
      <vt:lpstr> OUR BODY IS THE SPIRIT’S TEMPLE</vt:lpstr>
      <vt:lpstr> WRITES AN EPISTLE ON OUR HEART</vt:lpstr>
      <vt:lpstr> MINISTERS OF THE NEW COVENANT TO GIVE LIFE</vt:lpstr>
      <vt:lpstr> GIVES US LIBERTY</vt:lpstr>
      <vt:lpstr> TRANSFORMED US INTO THE IMAGE OF CHRIST</vt:lpstr>
      <vt:lpstr> BY THE SPIRIT WE EAGERLY WAIT FOR THE HOPE OF RIGHTEOUSNESS</vt:lpstr>
      <vt:lpstr> BY THE SPIRIT WE DO NOT FULFILL THE LUST OF THE FLESH</vt:lpstr>
      <vt:lpstr> NOT UNDER LAW</vt:lpstr>
      <vt:lpstr> PRODUCE FRUIT</vt:lpstr>
      <vt:lpstr> WALK IN THE SPIRIT</vt:lpstr>
      <vt:lpstr> SOW TO SPIRIT REAP EVERLASTING LIFE</vt:lpstr>
      <vt:lpstr> GIVES US ACCESS TO THE FATHER</vt:lpstr>
      <vt:lpstr> GIVES US STRENGTH</vt:lpstr>
      <vt:lpstr> SPIRIT WORKS POWERFULLY IN US</vt:lpstr>
      <vt:lpstr> SPIRIT CAN BE GRIEVED</vt:lpstr>
      <vt:lpstr> PRODUCES FRUIT</vt:lpstr>
      <vt:lpstr> WORD IS THE SWORD OF THE SPIRIT</vt:lpstr>
      <vt:lpstr> MEETS NEEDS</vt:lpstr>
      <vt:lpstr> SANCTIFIED BY THE SPIRIT</vt:lpstr>
      <vt:lpstr>KEEP GOD’S WORD BY THE SPIRIT</vt:lpstr>
      <vt:lpstr> SPIRIT WITHIN IS JEALOUS</vt:lpstr>
      <vt:lpstr> SANCTIFIED FOR OBEDIENCE</vt:lpstr>
      <vt:lpstr>54. SOULS PURIFIED IN OBEDIENCE THROUGH THE SPIRIT</vt:lpstr>
      <vt:lpstr>55. SPIRIT IS ON US WHEN WE ARE REPROACHED</vt:lpstr>
      <vt:lpstr>THE HOLY SPIRIT AND YOU?</vt:lpstr>
      <vt:lpstr>SINGING</vt:lpstr>
      <vt:lpstr>PowerPoint Presentation</vt:lpstr>
      <vt:lpstr>CONTRIBUTION</vt:lpstr>
      <vt:lpstr>SINGING</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Larry Pasley</dc:creator>
  <cp:lastModifiedBy>Larry Pasley</cp:lastModifiedBy>
  <cp:revision>6</cp:revision>
  <dcterms:created xsi:type="dcterms:W3CDTF">2021-03-29T21:09:31Z</dcterms:created>
  <dcterms:modified xsi:type="dcterms:W3CDTF">2026-05-18T16:46:52Z</dcterms:modified>
</cp:coreProperties>
</file>