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56" r:id="rId1"/>
    <p:sldMasterId id="2147483668" r:id="rId2"/>
    <p:sldMasterId id="2147483672" r:id="rId3"/>
  </p:sldMasterIdLst>
  <p:notesMasterIdLst>
    <p:notesMasterId r:id="rId22"/>
  </p:notesMasterIdLst>
  <p:sldIdLst>
    <p:sldId id="425" r:id="rId4"/>
    <p:sldId id="361" r:id="rId5"/>
    <p:sldId id="331" r:id="rId6"/>
    <p:sldId id="378" r:id="rId7"/>
    <p:sldId id="513" r:id="rId8"/>
    <p:sldId id="389" r:id="rId9"/>
    <p:sldId id="514" r:id="rId10"/>
    <p:sldId id="519" r:id="rId11"/>
    <p:sldId id="518" r:id="rId12"/>
    <p:sldId id="517" r:id="rId13"/>
    <p:sldId id="516" r:id="rId14"/>
    <p:sldId id="520" r:id="rId15"/>
    <p:sldId id="515" r:id="rId16"/>
    <p:sldId id="447" r:id="rId17"/>
    <p:sldId id="291" r:id="rId18"/>
    <p:sldId id="284" r:id="rId19"/>
    <p:sldId id="448" r:id="rId20"/>
    <p:sldId id="502"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8C71647-2E78-4EA2-8E96-E1519945DC05}">
          <p14:sldIdLst>
            <p14:sldId id="425"/>
            <p14:sldId id="361"/>
            <p14:sldId id="331"/>
            <p14:sldId id="378"/>
            <p14:sldId id="513"/>
            <p14:sldId id="389"/>
            <p14:sldId id="514"/>
            <p14:sldId id="519"/>
            <p14:sldId id="518"/>
            <p14:sldId id="517"/>
            <p14:sldId id="516"/>
            <p14:sldId id="520"/>
            <p14:sldId id="515"/>
          </p14:sldIdLst>
        </p14:section>
        <p14:section name="Untitled Section" id="{050467D7-F11F-403E-A584-099E42E2F7E3}">
          <p14:sldIdLst>
            <p14:sldId id="447"/>
            <p14:sldId id="291"/>
            <p14:sldId id="284"/>
            <p14:sldId id="448"/>
            <p14:sldId id="5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55B5"/>
    <a:srgbClr val="201F00"/>
    <a:srgbClr val="421E06"/>
    <a:srgbClr val="6A310A"/>
    <a:srgbClr val="5A1C05"/>
    <a:srgbClr val="006400"/>
    <a:srgbClr val="008000"/>
    <a:srgbClr val="002A00"/>
    <a:srgbClr val="0048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5992" autoAdjust="0"/>
  </p:normalViewPr>
  <p:slideViewPr>
    <p:cSldViewPr snapToGrid="0">
      <p:cViewPr varScale="1">
        <p:scale>
          <a:sx n="75" d="100"/>
          <a:sy n="75" d="100"/>
        </p:scale>
        <p:origin x="1272" y="6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5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27DF79-1B8E-4510-A038-C21A4B598AFD}" type="datetimeFigureOut">
              <a:rPr lang="en-US" smtClean="0"/>
              <a:t>6/22/2026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DB8DFF-69BA-4FFA-A327-4F676D3F4D2B}" type="slidenum">
              <a:rPr lang="en-US" smtClean="0"/>
              <a:t>‹#›</a:t>
            </a:fld>
            <a:endParaRPr lang="en-US"/>
          </a:p>
        </p:txBody>
      </p:sp>
    </p:spTree>
    <p:extLst>
      <p:ext uri="{BB962C8B-B14F-4D97-AF65-F5344CB8AC3E}">
        <p14:creationId xmlns:p14="http://schemas.microsoft.com/office/powerpoint/2010/main" val="4235088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06940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DB8DFF-69BA-4FFA-A327-4F676D3F4D2B}" type="slidenum">
              <a:rPr lang="en-US" smtClean="0"/>
              <a:t>18</a:t>
            </a:fld>
            <a:endParaRPr lang="en-US"/>
          </a:p>
        </p:txBody>
      </p:sp>
    </p:spTree>
    <p:extLst>
      <p:ext uri="{BB962C8B-B14F-4D97-AF65-F5344CB8AC3E}">
        <p14:creationId xmlns:p14="http://schemas.microsoft.com/office/powerpoint/2010/main" val="3141254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68829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6/22/2026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68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6/22/2026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408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889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4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070391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37871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311793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732378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529702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776133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57655" y="1367603"/>
            <a:ext cx="8986345" cy="5532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5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296654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6/22/2026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74707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19894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70273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5118D96-50EB-4CDF-94A4-F5283BC98F77}" type="datetimeFigureOut">
              <a:rPr lang="en-US" smtClean="0"/>
              <a:t>6/22/2026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5DD84C1A-E1E2-4E74-93E2-8D35E4CE7AFF}" type="slidenum">
              <a:rPr lang="en-US" smtClean="0"/>
              <a:t>‹#›</a:t>
            </a:fld>
            <a:endParaRPr lang="en-US"/>
          </a:p>
        </p:txBody>
      </p:sp>
    </p:spTree>
    <p:extLst>
      <p:ext uri="{BB962C8B-B14F-4D97-AF65-F5344CB8AC3E}">
        <p14:creationId xmlns:p14="http://schemas.microsoft.com/office/powerpoint/2010/main" val="1326781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6/22/2026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50202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6/22/2026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60767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6/22/2026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513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6/22/2026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23551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3.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57655" y="1325562"/>
            <a:ext cx="8986345" cy="55324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753731"/>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60" r:id="rId3"/>
    <p:sldLayoutId id="2147483662" r:id="rId4"/>
    <p:sldLayoutId id="2147483663" r:id="rId5"/>
    <p:sldLayoutId id="2147483664" r:id="rId6"/>
    <p:sldLayoutId id="2147483665" r:id="rId7"/>
    <p:sldLayoutId id="2147483666" r:id="rId8"/>
    <p:sldLayoutId id="2147483667" r:id="rId9"/>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6/22/2026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1405953961"/>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2287667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B383C0-2365-40C1-978B-AB3EEA61DE6D}"/>
              </a:ext>
            </a:extLst>
          </p:cNvPr>
          <p:cNvPicPr>
            <a:picLocks noChangeAspect="1"/>
          </p:cNvPicPr>
          <p:nvPr/>
        </p:nvPicPr>
        <p:blipFill>
          <a:blip r:embed="rId3"/>
          <a:stretch>
            <a:fillRect/>
          </a:stretch>
        </p:blipFill>
        <p:spPr>
          <a:xfrm>
            <a:off x="0" y="0"/>
            <a:ext cx="9152612" cy="6858000"/>
          </a:xfrm>
          <a:prstGeom prst="rect">
            <a:avLst/>
          </a:prstGeom>
        </p:spPr>
      </p:pic>
      <p:sp>
        <p:nvSpPr>
          <p:cNvPr id="8" name="Rectangle 7">
            <a:extLst>
              <a:ext uri="{FF2B5EF4-FFF2-40B4-BE49-F238E27FC236}">
                <a16:creationId xmlns:a16="http://schemas.microsoft.com/office/drawing/2014/main" id="{48E83C1B-51F2-4C54-BFE8-59DACB5F4871}"/>
              </a:ext>
            </a:extLst>
          </p:cNvPr>
          <p:cNvSpPr/>
          <p:nvPr/>
        </p:nvSpPr>
        <p:spPr>
          <a:xfrm>
            <a:off x="0" y="0"/>
            <a:ext cx="9144000" cy="1200329"/>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uLnTx/>
                <a:uFillTx/>
                <a:latin typeface="Bazooka" pitchFamily="2" charset="0"/>
                <a:ea typeface="+mn-ea"/>
                <a:cs typeface="+mn-cs"/>
              </a:rPr>
              <a:t>WELCOME TO THE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uLnTx/>
                <a:uFillTx/>
                <a:latin typeface="Bazooka" pitchFamily="2" charset="0"/>
                <a:ea typeface="+mn-ea"/>
                <a:cs typeface="+mn-cs"/>
              </a:rPr>
              <a:t>JACKSON STREET CHURCH OF CHRIST</a:t>
            </a:r>
            <a:endParaRPr kumimoji="0" lang="en-US" sz="4000" b="1" i="0" u="none" strike="noStrike" kern="1200" normalizeH="0" baseline="0" noProof="0" dirty="0">
              <a:uLnTx/>
              <a:uFillTx/>
              <a:latin typeface="Calibri" panose="020F0502020204030204"/>
              <a:ea typeface="+mn-ea"/>
              <a:cs typeface="+mn-cs"/>
            </a:endParaRPr>
          </a:p>
        </p:txBody>
      </p:sp>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0" y="5974080"/>
            <a:ext cx="9144000" cy="757130"/>
          </a:xfrm>
          <a:prstGeom prst="rect">
            <a:avLst/>
          </a:prstGeom>
          <a:noFill/>
          <a:ln w="9525">
            <a:noFill/>
            <a:miter lim="800000"/>
            <a:headEnd/>
            <a:tailEnd/>
          </a:ln>
        </p:spPr>
        <p:txBody>
          <a:bodyPr wrap="square">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3600" b="1" i="0" u="none" strike="noStrike" kern="1100" normalizeH="0" baseline="0" noProof="0" dirty="0">
                <a:solidFill>
                  <a:schemeClr val="bg1"/>
                </a:solidFill>
                <a:uLnTx/>
                <a:uFillTx/>
                <a:latin typeface="Bazooka" pitchFamily="2" charset="0"/>
                <a:ea typeface="+mn-ea"/>
                <a:cs typeface="+mn-cs"/>
              </a:rPr>
              <a:t>PLEASE TURN OFF CELLPHONES</a:t>
            </a:r>
            <a:r>
              <a:rPr kumimoji="0" lang="en-US" sz="4800" b="1" i="0" u="none" strike="noStrike" kern="1100" normalizeH="0" baseline="0" noProof="0" dirty="0">
                <a:solidFill>
                  <a:schemeClr val="bg1"/>
                </a:solidFill>
                <a:uLnTx/>
                <a:uFillTx/>
                <a:latin typeface="Bazooka" pitchFamily="2" charset="0"/>
                <a:ea typeface="+mn-ea"/>
                <a:cs typeface="+mn-cs"/>
              </a:rPr>
              <a:t> </a:t>
            </a:r>
            <a:endParaRPr kumimoji="0" lang="en-US" sz="3600" b="1" i="0" u="none" strike="noStrike" kern="1100" normalizeH="0" baseline="0" noProof="0" dirty="0">
              <a:solidFill>
                <a:schemeClr val="bg1"/>
              </a:solidFill>
              <a:uLnTx/>
              <a:uFillTx/>
              <a:latin typeface="Bazooka" pitchFamily="2" charset="0"/>
              <a:ea typeface="+mn-ea"/>
              <a:cs typeface="+mn-cs"/>
            </a:endParaRPr>
          </a:p>
        </p:txBody>
      </p:sp>
    </p:spTree>
    <p:extLst>
      <p:ext uri="{BB962C8B-B14F-4D97-AF65-F5344CB8AC3E}">
        <p14:creationId xmlns:p14="http://schemas.microsoft.com/office/powerpoint/2010/main" val="87201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45480-3456-6453-B90E-704B49C08309}"/>
              </a:ext>
            </a:extLst>
          </p:cNvPr>
          <p:cNvSpPr>
            <a:spLocks noGrp="1"/>
          </p:cNvSpPr>
          <p:nvPr>
            <p:ph type="title"/>
          </p:nvPr>
        </p:nvSpPr>
        <p:spPr>
          <a:xfrm>
            <a:off x="0" y="0"/>
            <a:ext cx="9144000" cy="897147"/>
          </a:xfrm>
        </p:spPr>
        <p:txBody>
          <a:bodyPr>
            <a:normAutofit/>
          </a:bodyPr>
          <a:lstStyle/>
          <a:p>
            <a:pPr marL="0" marR="0">
              <a:lnSpc>
                <a:spcPct val="95000"/>
              </a:lnSpc>
              <a:buNone/>
              <a:tabLst>
                <a:tab pos="228600" algn="l"/>
              </a:tabLst>
            </a:pPr>
            <a:r>
              <a:rPr lang="en-US" sz="4400" b="1" kern="0" spc="20" dirty="0">
                <a:solidFill>
                  <a:srgbClr val="2F55B5"/>
                </a:solidFill>
                <a:effectLst/>
                <a:latin typeface="Arial" panose="020B0604020202020204" pitchFamily="34" charset="0"/>
                <a:cs typeface="Times New Roman" panose="02020603050405020304" pitchFamily="18" charset="0"/>
              </a:rPr>
              <a:t>II. WHERE TO GO - Vs. 4</a:t>
            </a:r>
            <a:endParaRPr lang="en-US" sz="4800" b="1" kern="0" dirty="0">
              <a:solidFill>
                <a:srgbClr val="2F55B5"/>
              </a:solidFill>
              <a:effectLst/>
              <a:latin typeface="Arial" panose="020B06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F8BB378-1BEE-2D0A-E002-5CFB8BF89544}"/>
              </a:ext>
            </a:extLst>
          </p:cNvPr>
          <p:cNvSpPr>
            <a:spLocks noGrp="1"/>
          </p:cNvSpPr>
          <p:nvPr>
            <p:ph idx="1"/>
          </p:nvPr>
        </p:nvSpPr>
        <p:spPr>
          <a:xfrm>
            <a:off x="157655" y="897147"/>
            <a:ext cx="8986345" cy="6002893"/>
          </a:xfrm>
        </p:spPr>
        <p:txBody>
          <a:bodyPr>
            <a:normAutofit fontScale="85000" lnSpcReduction="20000"/>
          </a:bodyPr>
          <a:lstStyle/>
          <a:p>
            <a:pPr marL="514350" indent="-514350">
              <a:lnSpc>
                <a:spcPct val="95000"/>
              </a:lnSpc>
              <a:buAutoNum type="alphaUcPeriod"/>
              <a:tabLst>
                <a:tab pos="228600" algn="l"/>
              </a:tabLst>
            </a:pPr>
            <a:r>
              <a:rPr lang="en-US" spc="20" dirty="0">
                <a:solidFill>
                  <a:srgbClr val="000000"/>
                </a:solidFill>
                <a:ea typeface="Times New Roman" panose="02020603050405020304" pitchFamily="18" charset="0"/>
                <a:cs typeface="Times New Roman" panose="02020603050405020304" pitchFamily="18" charset="0"/>
              </a:rPr>
              <a:t>Into His gates with thanksgiving </a:t>
            </a:r>
          </a:p>
          <a:p>
            <a:pPr marL="914400" lvl="2" indent="-458788">
              <a:lnSpc>
                <a:spcPct val="95000"/>
              </a:lnSpc>
              <a:buFont typeface="+mj-lt"/>
              <a:buAutoNum type="arabicPeriod"/>
              <a:tabLst>
                <a:tab pos="228600" algn="l"/>
              </a:tabLst>
            </a:pPr>
            <a:r>
              <a:rPr lang="en-US" spc="20" dirty="0">
                <a:solidFill>
                  <a:srgbClr val="000000"/>
                </a:solidFill>
                <a:ea typeface="Times New Roman" panose="02020603050405020304" pitchFamily="18" charset="0"/>
                <a:cs typeface="Times New Roman" panose="02020603050405020304" pitchFamily="18" charset="0"/>
              </a:rPr>
              <a:t>(</a:t>
            </a:r>
            <a:r>
              <a:rPr lang="en-US" spc="20" dirty="0" err="1">
                <a:solidFill>
                  <a:srgbClr val="000000"/>
                </a:solidFill>
                <a:ea typeface="Times New Roman" panose="02020603050405020304" pitchFamily="18" charset="0"/>
                <a:cs typeface="Times New Roman" panose="02020603050405020304" pitchFamily="18" charset="0"/>
              </a:rPr>
              <a:t>Psa</a:t>
            </a:r>
            <a:r>
              <a:rPr lang="en-US" spc="20" dirty="0">
                <a:solidFill>
                  <a:srgbClr val="000000"/>
                </a:solidFill>
                <a:ea typeface="Times New Roman" panose="02020603050405020304" pitchFamily="18" charset="0"/>
                <a:cs typeface="Times New Roman" panose="02020603050405020304" pitchFamily="18" charset="0"/>
              </a:rPr>
              <a:t> 116:17) I will offer to You the sacrifice of thanksgiving, And will call upon the name of the LORD.</a:t>
            </a:r>
          </a:p>
          <a:p>
            <a:pPr marL="914400" lvl="2" indent="-458788">
              <a:lnSpc>
                <a:spcPct val="95000"/>
              </a:lnSpc>
              <a:buFont typeface="+mj-lt"/>
              <a:buAutoNum type="arabicPeriod"/>
              <a:tabLst>
                <a:tab pos="228600" algn="l"/>
              </a:tabLst>
            </a:pPr>
            <a:r>
              <a:rPr lang="en-US" sz="3600" dirty="0">
                <a:solidFill>
                  <a:srgbClr val="000000"/>
                </a:solidFill>
                <a:ea typeface="Times New Roman" panose="02020603050405020304" pitchFamily="18" charset="0"/>
                <a:cs typeface="Times New Roman" panose="02020603050405020304" pitchFamily="18" charset="0"/>
              </a:rPr>
              <a:t>Psalm 100:4–5  Enter into His gates with thanksgiving, And into His courts with praise. Be thankful to Him, and bless His name. </a:t>
            </a:r>
            <a:r>
              <a:rPr lang="en-US" sz="3600" baseline="30000" dirty="0">
                <a:solidFill>
                  <a:srgbClr val="000000"/>
                </a:solidFill>
                <a:ea typeface="Times New Roman" panose="02020603050405020304" pitchFamily="18" charset="0"/>
                <a:cs typeface="Times New Roman" panose="02020603050405020304" pitchFamily="18" charset="0"/>
              </a:rPr>
              <a:t>5</a:t>
            </a:r>
            <a:r>
              <a:rPr lang="en-US" sz="3600" dirty="0">
                <a:solidFill>
                  <a:srgbClr val="000000"/>
                </a:solidFill>
                <a:ea typeface="Times New Roman" panose="02020603050405020304" pitchFamily="18" charset="0"/>
                <a:cs typeface="Times New Roman" panose="02020603050405020304" pitchFamily="18" charset="0"/>
              </a:rPr>
              <a:t> For the LORD is good; His mercy is everlasting, And His truth endures to all generations.</a:t>
            </a:r>
          </a:p>
          <a:p>
            <a:pPr marL="457200" indent="-457200">
              <a:lnSpc>
                <a:spcPct val="95000"/>
              </a:lnSpc>
              <a:buNone/>
              <a:tabLst>
                <a:tab pos="228600" algn="l"/>
              </a:tabLst>
            </a:pPr>
            <a:r>
              <a:rPr lang="en-US" spc="20" dirty="0">
                <a:solidFill>
                  <a:srgbClr val="000000"/>
                </a:solidFill>
                <a:ea typeface="Times New Roman" panose="02020603050405020304" pitchFamily="18" charset="0"/>
                <a:cs typeface="Times New Roman" panose="02020603050405020304" pitchFamily="18" charset="0"/>
              </a:rPr>
              <a:t>B. and into his courts with praise </a:t>
            </a:r>
          </a:p>
          <a:p>
            <a:pPr marL="914400" indent="-461963">
              <a:lnSpc>
                <a:spcPct val="100000"/>
              </a:lnSpc>
              <a:buFont typeface="+mj-lt"/>
              <a:buAutoNum type="arabicPeriod"/>
              <a:tabLst>
                <a:tab pos="228600" algn="l"/>
              </a:tabLst>
            </a:pPr>
            <a:r>
              <a:rPr lang="en-US" spc="20" dirty="0">
                <a:solidFill>
                  <a:srgbClr val="000000"/>
                </a:solidFill>
                <a:ea typeface="Times New Roman" panose="02020603050405020304" pitchFamily="18" charset="0"/>
                <a:cs typeface="Times New Roman" panose="02020603050405020304" pitchFamily="18" charset="0"/>
              </a:rPr>
              <a:t>(</a:t>
            </a:r>
            <a:r>
              <a:rPr lang="en-US" spc="20" dirty="0" err="1">
                <a:solidFill>
                  <a:srgbClr val="000000"/>
                </a:solidFill>
                <a:ea typeface="Times New Roman" panose="02020603050405020304" pitchFamily="18" charset="0"/>
                <a:cs typeface="Times New Roman" panose="02020603050405020304" pitchFamily="18" charset="0"/>
              </a:rPr>
              <a:t>Psa</a:t>
            </a:r>
            <a:r>
              <a:rPr lang="en-US" spc="20" dirty="0">
                <a:solidFill>
                  <a:srgbClr val="000000"/>
                </a:solidFill>
                <a:ea typeface="Times New Roman" panose="02020603050405020304" pitchFamily="18" charset="0"/>
                <a:cs typeface="Times New Roman" panose="02020603050405020304" pitchFamily="18" charset="0"/>
              </a:rPr>
              <a:t> 111:1) Praise the LORD! I will praise the LORD with my whole heart, In the assembly of the upright and in the congregation.</a:t>
            </a:r>
          </a:p>
          <a:p>
            <a:pPr marL="914400" indent="-461963">
              <a:lnSpc>
                <a:spcPct val="95000"/>
              </a:lnSpc>
              <a:buFont typeface="+mj-lt"/>
              <a:buAutoNum type="arabicPeriod"/>
              <a:tabLst>
                <a:tab pos="228600" algn="l"/>
              </a:tabLst>
            </a:pPr>
            <a:r>
              <a:rPr lang="en-US" dirty="0"/>
              <a:t>Psalm 9:1–2  I will praise You, O LORD, with my whole heart; I will tell of all Your marvelous works. </a:t>
            </a:r>
            <a:r>
              <a:rPr lang="en-US" baseline="30000" dirty="0"/>
              <a:t>2</a:t>
            </a:r>
            <a:r>
              <a:rPr lang="en-US" dirty="0"/>
              <a:t> I will be glad and rejoice in You; I will sing praise to Your name, O Most High.</a:t>
            </a:r>
          </a:p>
        </p:txBody>
      </p:sp>
    </p:spTree>
    <p:extLst>
      <p:ext uri="{BB962C8B-B14F-4D97-AF65-F5344CB8AC3E}">
        <p14:creationId xmlns:p14="http://schemas.microsoft.com/office/powerpoint/2010/main" val="106282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B7D6C-4EB0-DEB6-9599-35A2E95E3FAB}"/>
              </a:ext>
            </a:extLst>
          </p:cNvPr>
          <p:cNvSpPr>
            <a:spLocks noGrp="1"/>
          </p:cNvSpPr>
          <p:nvPr>
            <p:ph type="title"/>
          </p:nvPr>
        </p:nvSpPr>
        <p:spPr>
          <a:xfrm>
            <a:off x="0" y="1"/>
            <a:ext cx="9144000" cy="948906"/>
          </a:xfrm>
        </p:spPr>
        <p:txBody>
          <a:bodyPr>
            <a:normAutofit/>
          </a:bodyPr>
          <a:lstStyle/>
          <a:p>
            <a:pPr marL="0" marR="0">
              <a:lnSpc>
                <a:spcPct val="95000"/>
              </a:lnSpc>
              <a:buNone/>
              <a:tabLst>
                <a:tab pos="228600" algn="l"/>
              </a:tabLst>
            </a:pPr>
            <a:r>
              <a:rPr lang="en-US" sz="4000" b="1" kern="0" dirty="0">
                <a:solidFill>
                  <a:srgbClr val="2F55B5"/>
                </a:solidFill>
                <a:effectLst/>
                <a:latin typeface="Arial" panose="020B0604020202020204" pitchFamily="34" charset="0"/>
                <a:cs typeface="Times New Roman" panose="02020603050405020304" pitchFamily="18" charset="0"/>
              </a:rPr>
              <a:t>III. WHAT TO KNOW - Vss. 3, 5</a:t>
            </a:r>
          </a:p>
        </p:txBody>
      </p:sp>
      <p:sp>
        <p:nvSpPr>
          <p:cNvPr id="3" name="Content Placeholder 2">
            <a:extLst>
              <a:ext uri="{FF2B5EF4-FFF2-40B4-BE49-F238E27FC236}">
                <a16:creationId xmlns:a16="http://schemas.microsoft.com/office/drawing/2014/main" id="{1DBA2AD9-3C5D-4ECE-4820-B827263FC555}"/>
              </a:ext>
            </a:extLst>
          </p:cNvPr>
          <p:cNvSpPr>
            <a:spLocks noGrp="1"/>
          </p:cNvSpPr>
          <p:nvPr>
            <p:ph idx="1"/>
          </p:nvPr>
        </p:nvSpPr>
        <p:spPr>
          <a:xfrm>
            <a:off x="157655" y="948907"/>
            <a:ext cx="8986345" cy="5951133"/>
          </a:xfrm>
        </p:spPr>
        <p:txBody>
          <a:bodyPr>
            <a:noAutofit/>
          </a:bodyPr>
          <a:lstStyle/>
          <a:p>
            <a:pPr marL="457200" marR="0" lvl="0" indent="-457200">
              <a:lnSpc>
                <a:spcPct val="80000"/>
              </a:lnSpc>
              <a:buFont typeface="+mj-lt"/>
              <a:buAutoNum type="alphaUcPeriod"/>
              <a:tabLst>
                <a:tab pos="228600" algn="l"/>
              </a:tabLst>
            </a:pPr>
            <a:r>
              <a:rPr lang="en-US" sz="2800" dirty="0">
                <a:solidFill>
                  <a:srgbClr val="000000"/>
                </a:solidFill>
                <a:ea typeface="Times New Roman" panose="02020603050405020304" pitchFamily="18" charset="0"/>
                <a:cs typeface="Times New Roman" panose="02020603050405020304" pitchFamily="18" charset="0"/>
              </a:rPr>
              <a:t>The Lord is God - (</a:t>
            </a:r>
            <a:r>
              <a:rPr lang="en-US" sz="2800" dirty="0" err="1">
                <a:solidFill>
                  <a:srgbClr val="000000"/>
                </a:solidFill>
                <a:ea typeface="Times New Roman" panose="02020603050405020304" pitchFamily="18" charset="0"/>
                <a:cs typeface="Times New Roman" panose="02020603050405020304" pitchFamily="18" charset="0"/>
              </a:rPr>
              <a:t>Psa</a:t>
            </a:r>
            <a:r>
              <a:rPr lang="en-US" sz="2800" dirty="0">
                <a:solidFill>
                  <a:srgbClr val="000000"/>
                </a:solidFill>
                <a:ea typeface="Times New Roman" panose="02020603050405020304" pitchFamily="18" charset="0"/>
                <a:cs typeface="Times New Roman" panose="02020603050405020304" pitchFamily="18" charset="0"/>
              </a:rPr>
              <a:t> 46:10) Be still, and know that I am God; I will be exalted among the nations, I will be exalted in the earth!</a:t>
            </a:r>
          </a:p>
          <a:p>
            <a:pPr marL="457200" marR="0" lvl="0" indent="-457200">
              <a:lnSpc>
                <a:spcPct val="80000"/>
              </a:lnSpc>
              <a:buFont typeface="+mj-lt"/>
              <a:buAutoNum type="alphaUcPeriod"/>
              <a:tabLst>
                <a:tab pos="228600" algn="l"/>
              </a:tabLst>
            </a:pPr>
            <a:r>
              <a:rPr lang="en-US" sz="2800" dirty="0">
                <a:solidFill>
                  <a:srgbClr val="000000"/>
                </a:solidFill>
                <a:ea typeface="Times New Roman" panose="02020603050405020304" pitchFamily="18" charset="0"/>
                <a:cs typeface="Times New Roman" panose="02020603050405020304" pitchFamily="18" charset="0"/>
              </a:rPr>
              <a:t>He has made us, and not we ourselves - (</a:t>
            </a:r>
            <a:r>
              <a:rPr lang="en-US" sz="2800" dirty="0" err="1">
                <a:solidFill>
                  <a:srgbClr val="000000"/>
                </a:solidFill>
                <a:ea typeface="Times New Roman" panose="02020603050405020304" pitchFamily="18" charset="0"/>
                <a:cs typeface="Times New Roman" panose="02020603050405020304" pitchFamily="18" charset="0"/>
              </a:rPr>
              <a:t>Psa</a:t>
            </a:r>
            <a:r>
              <a:rPr lang="en-US" sz="2800" dirty="0">
                <a:solidFill>
                  <a:srgbClr val="000000"/>
                </a:solidFill>
                <a:ea typeface="Times New Roman" panose="02020603050405020304" pitchFamily="18" charset="0"/>
                <a:cs typeface="Times New Roman" panose="02020603050405020304" pitchFamily="18" charset="0"/>
              </a:rPr>
              <a:t> 95:6) Oh come, let us worship and bow down; Let us kneel before the LORD our Maker.</a:t>
            </a:r>
          </a:p>
          <a:p>
            <a:pPr marL="457200" marR="0" lvl="0" indent="-457200">
              <a:lnSpc>
                <a:spcPct val="80000"/>
              </a:lnSpc>
              <a:buFont typeface="+mj-lt"/>
              <a:buAutoNum type="alphaUcPeriod"/>
              <a:tabLst>
                <a:tab pos="228600" algn="l"/>
              </a:tabLst>
            </a:pPr>
            <a:r>
              <a:rPr lang="en-US" sz="2800" dirty="0">
                <a:solidFill>
                  <a:srgbClr val="000000"/>
                </a:solidFill>
                <a:ea typeface="Times New Roman" panose="02020603050405020304" pitchFamily="18" charset="0"/>
                <a:cs typeface="Times New Roman" panose="02020603050405020304" pitchFamily="18" charset="0"/>
              </a:rPr>
              <a:t>We are his people - (</a:t>
            </a:r>
            <a:r>
              <a:rPr lang="en-US" sz="2800" dirty="0" err="1">
                <a:solidFill>
                  <a:srgbClr val="000000"/>
                </a:solidFill>
                <a:ea typeface="Times New Roman" panose="02020603050405020304" pitchFamily="18" charset="0"/>
                <a:cs typeface="Times New Roman" panose="02020603050405020304" pitchFamily="18" charset="0"/>
              </a:rPr>
              <a:t>Psa</a:t>
            </a:r>
            <a:r>
              <a:rPr lang="en-US" sz="2800" dirty="0">
                <a:solidFill>
                  <a:srgbClr val="000000"/>
                </a:solidFill>
                <a:ea typeface="Times New Roman" panose="02020603050405020304" pitchFamily="18" charset="0"/>
                <a:cs typeface="Times New Roman" panose="02020603050405020304" pitchFamily="18" charset="0"/>
              </a:rPr>
              <a:t> 94:14) For the LORD will not cast off His people, Nor will He forsake His inheritance.</a:t>
            </a:r>
          </a:p>
          <a:p>
            <a:pPr marL="457200" marR="0" lvl="0" indent="-457200">
              <a:lnSpc>
                <a:spcPct val="80000"/>
              </a:lnSpc>
              <a:buFont typeface="+mj-lt"/>
              <a:buAutoNum type="alphaUcPeriod"/>
              <a:tabLst>
                <a:tab pos="228600" algn="l"/>
              </a:tabLst>
            </a:pPr>
            <a:r>
              <a:rPr lang="en-US" sz="2800" dirty="0">
                <a:solidFill>
                  <a:srgbClr val="000000"/>
                </a:solidFill>
                <a:ea typeface="Times New Roman" panose="02020603050405020304" pitchFamily="18" charset="0"/>
                <a:cs typeface="Times New Roman" panose="02020603050405020304" pitchFamily="18" charset="0"/>
              </a:rPr>
              <a:t>We are his sheep - (</a:t>
            </a:r>
            <a:r>
              <a:rPr lang="en-US" sz="2800" dirty="0" err="1">
                <a:solidFill>
                  <a:srgbClr val="000000"/>
                </a:solidFill>
                <a:ea typeface="Times New Roman" panose="02020603050405020304" pitchFamily="18" charset="0"/>
                <a:cs typeface="Times New Roman" panose="02020603050405020304" pitchFamily="18" charset="0"/>
              </a:rPr>
              <a:t>Psa</a:t>
            </a:r>
            <a:r>
              <a:rPr lang="en-US" sz="2800" dirty="0">
                <a:solidFill>
                  <a:srgbClr val="000000"/>
                </a:solidFill>
                <a:ea typeface="Times New Roman" panose="02020603050405020304" pitchFamily="18" charset="0"/>
                <a:cs typeface="Times New Roman" panose="02020603050405020304" pitchFamily="18" charset="0"/>
              </a:rPr>
              <a:t> 95:7) For He is our God, And we are the people of His pasture, And the sheep of His hand.</a:t>
            </a:r>
          </a:p>
          <a:p>
            <a:pPr marL="457200" marR="0" lvl="0" indent="-457200">
              <a:lnSpc>
                <a:spcPct val="80000"/>
              </a:lnSpc>
              <a:buFont typeface="+mj-lt"/>
              <a:buAutoNum type="alphaUcPeriod"/>
              <a:tabLst>
                <a:tab pos="228600" algn="l"/>
              </a:tabLst>
            </a:pPr>
            <a:r>
              <a:rPr lang="en-US" sz="2800" dirty="0">
                <a:solidFill>
                  <a:srgbClr val="000000"/>
                </a:solidFill>
                <a:ea typeface="Times New Roman" panose="02020603050405020304" pitchFamily="18" charset="0"/>
                <a:cs typeface="Times New Roman" panose="02020603050405020304" pitchFamily="18" charset="0"/>
              </a:rPr>
              <a:t>The Lord is compassionate - Psalm 145:8–9  The LORD is gracious and full of compassion, Slow to anger and great in mercy. </a:t>
            </a:r>
            <a:r>
              <a:rPr lang="en-US" sz="2800" baseline="30000" dirty="0">
                <a:solidFill>
                  <a:srgbClr val="000000"/>
                </a:solidFill>
                <a:ea typeface="Times New Roman" panose="02020603050405020304" pitchFamily="18" charset="0"/>
                <a:cs typeface="Times New Roman" panose="02020603050405020304" pitchFamily="18" charset="0"/>
              </a:rPr>
              <a:t>9</a:t>
            </a:r>
            <a:r>
              <a:rPr lang="en-US" sz="2800" dirty="0">
                <a:solidFill>
                  <a:srgbClr val="000000"/>
                </a:solidFill>
                <a:ea typeface="Times New Roman" panose="02020603050405020304" pitchFamily="18" charset="0"/>
                <a:cs typeface="Times New Roman" panose="02020603050405020304" pitchFamily="18" charset="0"/>
              </a:rPr>
              <a:t> The LORD is good to all, And His tender mercies are over all His works.</a:t>
            </a:r>
          </a:p>
        </p:txBody>
      </p:sp>
    </p:spTree>
    <p:extLst>
      <p:ext uri="{BB962C8B-B14F-4D97-AF65-F5344CB8AC3E}">
        <p14:creationId xmlns:p14="http://schemas.microsoft.com/office/powerpoint/2010/main" val="367321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2391C-AC97-0725-E600-FFE9D4463D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0B62A8-78A1-DB22-E0FD-499733B00F96}"/>
              </a:ext>
            </a:extLst>
          </p:cNvPr>
          <p:cNvSpPr>
            <a:spLocks noGrp="1"/>
          </p:cNvSpPr>
          <p:nvPr>
            <p:ph type="title"/>
          </p:nvPr>
        </p:nvSpPr>
        <p:spPr>
          <a:xfrm>
            <a:off x="0" y="1"/>
            <a:ext cx="9144000" cy="948906"/>
          </a:xfrm>
        </p:spPr>
        <p:txBody>
          <a:bodyPr>
            <a:normAutofit/>
          </a:bodyPr>
          <a:lstStyle/>
          <a:p>
            <a:pPr marL="0" marR="0">
              <a:lnSpc>
                <a:spcPct val="95000"/>
              </a:lnSpc>
              <a:buNone/>
              <a:tabLst>
                <a:tab pos="228600" algn="l"/>
              </a:tabLst>
            </a:pPr>
            <a:r>
              <a:rPr lang="en-US" sz="4000" b="1" kern="0" dirty="0">
                <a:solidFill>
                  <a:srgbClr val="2F55B5"/>
                </a:solidFill>
                <a:effectLst/>
                <a:latin typeface="Arial" panose="020B0604020202020204" pitchFamily="34" charset="0"/>
                <a:cs typeface="Times New Roman" panose="02020603050405020304" pitchFamily="18" charset="0"/>
              </a:rPr>
              <a:t>III. WHAT TO KNOW - Vss. 3, 5</a:t>
            </a:r>
          </a:p>
        </p:txBody>
      </p:sp>
      <p:sp>
        <p:nvSpPr>
          <p:cNvPr id="3" name="Content Placeholder 2">
            <a:extLst>
              <a:ext uri="{FF2B5EF4-FFF2-40B4-BE49-F238E27FC236}">
                <a16:creationId xmlns:a16="http://schemas.microsoft.com/office/drawing/2014/main" id="{49153EA0-CE95-C28A-28A1-2C6BAA1CFE34}"/>
              </a:ext>
            </a:extLst>
          </p:cNvPr>
          <p:cNvSpPr>
            <a:spLocks noGrp="1"/>
          </p:cNvSpPr>
          <p:nvPr>
            <p:ph idx="1"/>
          </p:nvPr>
        </p:nvSpPr>
        <p:spPr>
          <a:xfrm>
            <a:off x="157655" y="948907"/>
            <a:ext cx="8986345" cy="5951133"/>
          </a:xfrm>
        </p:spPr>
        <p:txBody>
          <a:bodyPr>
            <a:normAutofit fontScale="85000" lnSpcReduction="10000"/>
          </a:bodyPr>
          <a:lstStyle/>
          <a:p>
            <a:pPr marL="457200" marR="0" lvl="0" indent="-457200">
              <a:lnSpc>
                <a:spcPct val="95000"/>
              </a:lnSpc>
              <a:buFont typeface="+mj-lt"/>
              <a:buAutoNum type="alphaUcPeriod" startAt="6"/>
              <a:tabLst>
                <a:tab pos="228600" algn="l"/>
              </a:tabLst>
            </a:pPr>
            <a:r>
              <a:rPr lang="en-US" dirty="0">
                <a:solidFill>
                  <a:srgbClr val="000000"/>
                </a:solidFill>
                <a:ea typeface="Times New Roman" panose="02020603050405020304" pitchFamily="18" charset="0"/>
                <a:cs typeface="Times New Roman" panose="02020603050405020304" pitchFamily="18" charset="0"/>
              </a:rPr>
              <a:t>His mercy is everlasting - (</a:t>
            </a:r>
            <a:r>
              <a:rPr lang="en-US" dirty="0" err="1">
                <a:solidFill>
                  <a:srgbClr val="000000"/>
                </a:solidFill>
                <a:ea typeface="Times New Roman" panose="02020603050405020304" pitchFamily="18" charset="0"/>
                <a:cs typeface="Times New Roman" panose="02020603050405020304" pitchFamily="18" charset="0"/>
              </a:rPr>
              <a:t>Psa</a:t>
            </a:r>
            <a:r>
              <a:rPr lang="en-US" dirty="0">
                <a:solidFill>
                  <a:srgbClr val="000000"/>
                </a:solidFill>
                <a:ea typeface="Times New Roman" panose="02020603050405020304" pitchFamily="18" charset="0"/>
                <a:cs typeface="Times New Roman" panose="02020603050405020304" pitchFamily="18" charset="0"/>
              </a:rPr>
              <a:t> 103:11) For as the heavens are high above the earth, So great is His mercy toward those who fear Him;</a:t>
            </a:r>
            <a:endParaRPr lang="en-US" sz="3600" dirty="0">
              <a:solidFill>
                <a:srgbClr val="000000"/>
              </a:solidFill>
              <a:ea typeface="Times New Roman" panose="02020603050405020304" pitchFamily="18" charset="0"/>
              <a:cs typeface="Times New Roman" panose="02020603050405020304" pitchFamily="18" charset="0"/>
            </a:endParaRPr>
          </a:p>
          <a:p>
            <a:pPr marL="457200" marR="0" lvl="0" indent="-457200">
              <a:lnSpc>
                <a:spcPct val="95000"/>
              </a:lnSpc>
              <a:buFont typeface="+mj-lt"/>
              <a:buAutoNum type="alphaUcPeriod" startAt="6"/>
              <a:tabLst>
                <a:tab pos="228600" algn="l"/>
              </a:tabLst>
            </a:pPr>
            <a:r>
              <a:rPr lang="en-US" dirty="0">
                <a:solidFill>
                  <a:srgbClr val="000000"/>
                </a:solidFill>
                <a:ea typeface="Times New Roman" panose="02020603050405020304" pitchFamily="18" charset="0"/>
                <a:cs typeface="Times New Roman" panose="02020603050405020304" pitchFamily="18" charset="0"/>
              </a:rPr>
              <a:t>His truth endures to all generations - (</a:t>
            </a:r>
            <a:r>
              <a:rPr lang="en-US" dirty="0" err="1">
                <a:solidFill>
                  <a:srgbClr val="000000"/>
                </a:solidFill>
                <a:ea typeface="Times New Roman" panose="02020603050405020304" pitchFamily="18" charset="0"/>
                <a:cs typeface="Times New Roman" panose="02020603050405020304" pitchFamily="18" charset="0"/>
              </a:rPr>
              <a:t>Psa</a:t>
            </a:r>
            <a:r>
              <a:rPr lang="en-US" dirty="0">
                <a:solidFill>
                  <a:srgbClr val="000000"/>
                </a:solidFill>
                <a:ea typeface="Times New Roman" panose="02020603050405020304" pitchFamily="18" charset="0"/>
                <a:cs typeface="Times New Roman" panose="02020603050405020304" pitchFamily="18" charset="0"/>
              </a:rPr>
              <a:t> 146:6) Who made heaven and earth, The sea, and all that is in them; Who keeps truth forever.</a:t>
            </a:r>
          </a:p>
          <a:p>
            <a:pPr marL="457200" marR="0" lvl="0" indent="-457200">
              <a:lnSpc>
                <a:spcPct val="95000"/>
              </a:lnSpc>
              <a:buFont typeface="+mj-lt"/>
              <a:buAutoNum type="alphaUcPeriod" startAt="6"/>
              <a:tabLst>
                <a:tab pos="228600" algn="l"/>
              </a:tabLst>
            </a:pPr>
            <a:r>
              <a:rPr lang="en-US" dirty="0"/>
              <a:t>Vengeance belongs to Him – (Psalm 94:1) O LORD God, to whom vengeance belongs—O God, to whom vengeance belongs, shine forth!</a:t>
            </a:r>
          </a:p>
          <a:p>
            <a:pPr marL="457200" marR="0" lvl="0" indent="-457200">
              <a:lnSpc>
                <a:spcPct val="95000"/>
              </a:lnSpc>
              <a:buFont typeface="+mj-lt"/>
              <a:buAutoNum type="alphaUcPeriod" startAt="6"/>
              <a:tabLst>
                <a:tab pos="228600" algn="l"/>
              </a:tabLst>
            </a:pPr>
            <a:r>
              <a:rPr lang="en-US" dirty="0"/>
              <a:t>He is forgiving – (Psalm 103:10–12)  He has not dealt with us according to our sins, Nor punished us according to our iniquities. 11 For as the heavens are high above the earth, So great is His mercy toward those who fear Him; 12 As far as the east is from the west, So far has He removed our transgressions from us.</a:t>
            </a:r>
          </a:p>
        </p:txBody>
      </p:sp>
    </p:spTree>
    <p:extLst>
      <p:ext uri="{BB962C8B-B14F-4D97-AF65-F5344CB8AC3E}">
        <p14:creationId xmlns:p14="http://schemas.microsoft.com/office/powerpoint/2010/main" val="106061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47C9E-13D3-9A1A-B41C-E74005CC0EF0}"/>
              </a:ext>
            </a:extLst>
          </p:cNvPr>
          <p:cNvSpPr>
            <a:spLocks noGrp="1"/>
          </p:cNvSpPr>
          <p:nvPr>
            <p:ph type="title"/>
          </p:nvPr>
        </p:nvSpPr>
        <p:spPr/>
        <p:txBody>
          <a:bodyPr>
            <a:normAutofit fontScale="90000"/>
          </a:bodyPr>
          <a:lstStyle/>
          <a:p>
            <a:pPr marL="0" marR="0">
              <a:lnSpc>
                <a:spcPct val="95000"/>
              </a:lnSpc>
              <a:buNone/>
              <a:tabLst>
                <a:tab pos="228600" algn="l"/>
              </a:tabLst>
            </a:pPr>
            <a:r>
              <a:rPr lang="en-US" sz="4400" b="1" kern="0" dirty="0">
                <a:solidFill>
                  <a:srgbClr val="FF0000"/>
                </a:solidFill>
                <a:effectLst/>
                <a:cs typeface="Times New Roman" panose="02020603050405020304" pitchFamily="18" charset="0"/>
              </a:rPr>
              <a:t>YOUR RELATIONSHIP WITH GOD?</a:t>
            </a:r>
            <a:endParaRPr lang="en-US" dirty="0">
              <a:solidFill>
                <a:srgbClr val="FF0000"/>
              </a:solidFill>
            </a:endParaRPr>
          </a:p>
        </p:txBody>
      </p:sp>
      <p:sp>
        <p:nvSpPr>
          <p:cNvPr id="3" name="Content Placeholder 2">
            <a:extLst>
              <a:ext uri="{FF2B5EF4-FFF2-40B4-BE49-F238E27FC236}">
                <a16:creationId xmlns:a16="http://schemas.microsoft.com/office/drawing/2014/main" id="{37976C89-0A42-A92C-012D-D8703EAE28E5}"/>
              </a:ext>
            </a:extLst>
          </p:cNvPr>
          <p:cNvSpPr>
            <a:spLocks noGrp="1"/>
          </p:cNvSpPr>
          <p:nvPr>
            <p:ph idx="1"/>
          </p:nvPr>
        </p:nvSpPr>
        <p:spPr/>
        <p:txBody>
          <a:bodyPr/>
          <a:lstStyle/>
          <a:p>
            <a:pPr marL="457200" marR="0" indent="-457200">
              <a:lnSpc>
                <a:spcPct val="100000"/>
              </a:lnSpc>
              <a:spcAft>
                <a:spcPts val="1800"/>
              </a:spcAft>
              <a:buFont typeface="+mj-lt"/>
              <a:buAutoNum type="alphaUcPeriod"/>
            </a:pPr>
            <a:r>
              <a:rPr lang="en-US" dirty="0">
                <a:solidFill>
                  <a:srgbClr val="000000"/>
                </a:solidFill>
                <a:ea typeface="Times New Roman" panose="02020603050405020304" pitchFamily="18" charset="0"/>
                <a:cs typeface="Times New Roman" panose="02020603050405020304" pitchFamily="18" charset="0"/>
              </a:rPr>
              <a:t>WHAT DO YOU DO, </a:t>
            </a:r>
            <a:endParaRPr lang="en-US" sz="3600" dirty="0">
              <a:solidFill>
                <a:srgbClr val="000000"/>
              </a:solidFill>
              <a:ea typeface="Times New Roman" panose="02020603050405020304" pitchFamily="18" charset="0"/>
              <a:cs typeface="Times New Roman" panose="02020603050405020304" pitchFamily="18" charset="0"/>
            </a:endParaRPr>
          </a:p>
          <a:p>
            <a:pPr marL="457200" marR="0" indent="-457200">
              <a:lnSpc>
                <a:spcPct val="100000"/>
              </a:lnSpc>
              <a:spcAft>
                <a:spcPts val="1800"/>
              </a:spcAft>
              <a:buFont typeface="+mj-lt"/>
              <a:buAutoNum type="alphaUcPeriod"/>
            </a:pPr>
            <a:r>
              <a:rPr lang="en-US" dirty="0">
                <a:solidFill>
                  <a:srgbClr val="000000"/>
                </a:solidFill>
                <a:ea typeface="Times New Roman" panose="02020603050405020304" pitchFamily="18" charset="0"/>
                <a:cs typeface="Times New Roman" panose="02020603050405020304" pitchFamily="18" charset="0"/>
              </a:rPr>
              <a:t>WHERE DO YOU GO </a:t>
            </a:r>
            <a:endParaRPr lang="en-US" sz="3600" dirty="0">
              <a:solidFill>
                <a:srgbClr val="000000"/>
              </a:solidFill>
              <a:ea typeface="Times New Roman" panose="02020603050405020304" pitchFamily="18" charset="0"/>
              <a:cs typeface="Times New Roman" panose="02020603050405020304" pitchFamily="18" charset="0"/>
            </a:endParaRPr>
          </a:p>
          <a:p>
            <a:pPr marL="457200" marR="0" indent="-457200">
              <a:lnSpc>
                <a:spcPct val="100000"/>
              </a:lnSpc>
              <a:spcAft>
                <a:spcPts val="1800"/>
              </a:spcAft>
              <a:buFont typeface="+mj-lt"/>
              <a:buAutoNum type="alphaUcPeriod"/>
            </a:pPr>
            <a:r>
              <a:rPr lang="en-US" dirty="0">
                <a:solidFill>
                  <a:srgbClr val="000000"/>
                </a:solidFill>
                <a:ea typeface="Times New Roman" panose="02020603050405020304" pitchFamily="18" charset="0"/>
                <a:cs typeface="Times New Roman" panose="02020603050405020304" pitchFamily="18" charset="0"/>
              </a:rPr>
              <a:t>AND WHAT DO YOU KNOW (FILL YOUR MIND WITH)</a:t>
            </a:r>
            <a:endParaRPr lang="en-US" sz="3600" dirty="0">
              <a:solidFill>
                <a:srgbClr val="000000"/>
              </a:solidFill>
              <a:ea typeface="Times New Roman" panose="02020603050405020304" pitchFamily="18" charset="0"/>
              <a:cs typeface="Times New Roman" panose="02020603050405020304" pitchFamily="18" charset="0"/>
            </a:endParaRPr>
          </a:p>
          <a:p>
            <a:pPr marL="457200" marR="0" indent="-457200">
              <a:lnSpc>
                <a:spcPct val="100000"/>
              </a:lnSpc>
              <a:spcAft>
                <a:spcPts val="1800"/>
              </a:spcAft>
              <a:buFont typeface="+mj-lt"/>
              <a:buAutoNum type="alphaUcPeriod"/>
            </a:pPr>
            <a:r>
              <a:rPr lang="en-US" dirty="0">
                <a:solidFill>
                  <a:srgbClr val="000000"/>
                </a:solidFill>
                <a:ea typeface="Times New Roman" panose="02020603050405020304" pitchFamily="18" charset="0"/>
                <a:cs typeface="Times New Roman" panose="02020603050405020304" pitchFamily="18" charset="0"/>
              </a:rPr>
              <a:t>THOSE THREE THINGS DEFINE WHO YOU  ARE</a:t>
            </a:r>
          </a:p>
          <a:p>
            <a:pPr marL="457200" marR="0" indent="-457200">
              <a:lnSpc>
                <a:spcPct val="100000"/>
              </a:lnSpc>
              <a:spcAft>
                <a:spcPts val="1800"/>
              </a:spcAft>
              <a:buFont typeface="+mj-lt"/>
              <a:buAutoNum type="alphaUcPeriod"/>
            </a:pPr>
            <a:r>
              <a:rPr lang="en-US" dirty="0">
                <a:solidFill>
                  <a:srgbClr val="000000"/>
                </a:solidFill>
                <a:cs typeface="Times New Roman" panose="02020603050405020304" pitchFamily="18" charset="0"/>
              </a:rPr>
              <a:t>WHO ARE YOU?</a:t>
            </a:r>
            <a:endParaRPr lang="en-US" dirty="0"/>
          </a:p>
          <a:p>
            <a:endParaRPr lang="en-US" dirty="0"/>
          </a:p>
        </p:txBody>
      </p:sp>
    </p:spTree>
    <p:extLst>
      <p:ext uri="{BB962C8B-B14F-4D97-AF65-F5344CB8AC3E}">
        <p14:creationId xmlns:p14="http://schemas.microsoft.com/office/powerpoint/2010/main" val="1242783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4A352AF-9A5D-0FA2-3346-AC7334A1B2E9}"/>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163116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49201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2519004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3AC3A44F-8E14-F465-4874-CFC9FEC03F57}"/>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60409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F55B5">
            <a:alpha val="85882"/>
          </a:srgb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AC05058-F7D2-5823-2C2C-AAFDC2D5D996}"/>
              </a:ext>
            </a:extLst>
          </p:cNvPr>
          <p:cNvSpPr txBox="1"/>
          <p:nvPr/>
        </p:nvSpPr>
        <p:spPr>
          <a:xfrm>
            <a:off x="0" y="5225143"/>
            <a:ext cx="9144000" cy="2154436"/>
          </a:xfrm>
          <a:prstGeom prst="rect">
            <a:avLst/>
          </a:prstGeom>
          <a:solidFill>
            <a:srgbClr val="2F55B5"/>
          </a:solidFill>
        </p:spPr>
        <p:txBody>
          <a:bodyPr wrap="square" rtlCol="0">
            <a:spAutoFit/>
          </a:bodyPr>
          <a:lstStyle/>
          <a:p>
            <a:pPr algn="ctr"/>
            <a:endParaRPr lang="en-US" sz="1400" b="1" dirty="0">
              <a:solidFill>
                <a:schemeClr val="bg1"/>
              </a:solidFill>
              <a:latin typeface="Arial" panose="020B0604020202020204" pitchFamily="34" charset="0"/>
              <a:cs typeface="Arial" panose="020B0604020202020204" pitchFamily="34" charset="0"/>
            </a:endParaRPr>
          </a:p>
          <a:p>
            <a:pPr algn="ctr"/>
            <a:r>
              <a:rPr lang="en-US" sz="6000" b="1" dirty="0">
                <a:solidFill>
                  <a:schemeClr val="bg1"/>
                </a:solidFill>
                <a:latin typeface="Arial" panose="020B0604020202020204" pitchFamily="34" charset="0"/>
                <a:cs typeface="Arial" panose="020B0604020202020204" pitchFamily="34" charset="0"/>
              </a:rPr>
              <a:t>HAVE A GODLY WEEK</a:t>
            </a:r>
          </a:p>
          <a:p>
            <a:pPr algn="ctr"/>
            <a:endParaRPr lang="en-US" sz="6000" b="1"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7014AF6-C5B3-EBC0-6787-80C35163F48B}"/>
              </a:ext>
            </a:extLst>
          </p:cNvPr>
          <p:cNvPicPr>
            <a:picLocks noChangeAspect="1"/>
          </p:cNvPicPr>
          <p:nvPr/>
        </p:nvPicPr>
        <p:blipFill>
          <a:blip r:embed="rId3"/>
          <a:stretch>
            <a:fillRect/>
          </a:stretch>
        </p:blipFill>
        <p:spPr>
          <a:xfrm>
            <a:off x="0" y="0"/>
            <a:ext cx="9144000" cy="5225143"/>
          </a:xfrm>
          <a:prstGeom prst="rect">
            <a:avLst/>
          </a:prstGeom>
        </p:spPr>
      </p:pic>
    </p:spTree>
    <p:extLst>
      <p:ext uri="{BB962C8B-B14F-4D97-AF65-F5344CB8AC3E}">
        <p14:creationId xmlns:p14="http://schemas.microsoft.com/office/powerpoint/2010/main" val="107671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whiteboard&#10;&#10;Description automatically generated">
            <a:extLst>
              <a:ext uri="{FF2B5EF4-FFF2-40B4-BE49-F238E27FC236}">
                <a16:creationId xmlns:a16="http://schemas.microsoft.com/office/drawing/2014/main" id="{967C72C7-BD0B-42BA-B00D-788250480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 y="0"/>
            <a:ext cx="9118600" cy="6858000"/>
          </a:xfrm>
          <a:prstGeom prst="rect">
            <a:avLst/>
          </a:prstGeom>
        </p:spPr>
      </p:pic>
    </p:spTree>
    <p:extLst>
      <p:ext uri="{BB962C8B-B14F-4D97-AF65-F5344CB8AC3E}">
        <p14:creationId xmlns:p14="http://schemas.microsoft.com/office/powerpoint/2010/main" val="756853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206661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9E63EBD-606C-379B-4936-32D79507279B}"/>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979071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16B22-358F-D642-8877-B1280C222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11271-085D-4C84-DC64-6ABD13F92643}"/>
              </a:ext>
            </a:extLst>
          </p:cNvPr>
          <p:cNvSpPr>
            <a:spLocks noGrp="1"/>
          </p:cNvSpPr>
          <p:nvPr>
            <p:ph type="title"/>
          </p:nvPr>
        </p:nvSpPr>
        <p:spPr>
          <a:xfrm>
            <a:off x="162560" y="0"/>
            <a:ext cx="8818880" cy="6858000"/>
          </a:xfrm>
        </p:spPr>
        <p:txBody>
          <a:bodyPr>
            <a:noAutofit/>
          </a:bodyPr>
          <a:lstStyle/>
          <a:p>
            <a:pPr lvl="0">
              <a:tabLst>
                <a:tab pos="228600" algn="l"/>
              </a:tabLst>
            </a:pPr>
            <a:r>
              <a:rPr lang="en-US" sz="3600" spc="20" dirty="0">
                <a:solidFill>
                  <a:srgbClr val="000000"/>
                </a:solidFill>
                <a:ea typeface="Times New Roman" panose="02020603050405020304" pitchFamily="18" charset="0"/>
                <a:cs typeface="Times New Roman" panose="02020603050405020304" pitchFamily="18" charset="0"/>
              </a:rPr>
              <a:t>(</a:t>
            </a:r>
            <a:r>
              <a:rPr lang="en-US" sz="3600" spc="20" dirty="0" err="1">
                <a:solidFill>
                  <a:srgbClr val="000000"/>
                </a:solidFill>
                <a:ea typeface="Times New Roman" panose="02020603050405020304" pitchFamily="18" charset="0"/>
                <a:cs typeface="Times New Roman" panose="02020603050405020304" pitchFamily="18" charset="0"/>
              </a:rPr>
              <a:t>Psa</a:t>
            </a:r>
            <a:r>
              <a:rPr lang="en-US" sz="3600" spc="20" dirty="0">
                <a:solidFill>
                  <a:srgbClr val="000000"/>
                </a:solidFill>
                <a:ea typeface="Times New Roman" panose="02020603050405020304" pitchFamily="18" charset="0"/>
                <a:cs typeface="Times New Roman" panose="02020603050405020304" pitchFamily="18" charset="0"/>
              </a:rPr>
              <a:t> 100) Make a joyful shout to the LORD, all you lands! {2} Serve the LORD with gladness; Come before His presence with singing. {3} Know that the LORD, He is God; It is He who has made us, and not we ourselves; We are His people and the sheep of His pasture. {4} Enter into His gates with thanksgiving, And into His courts with praise. Be thankful to Him, and bless His name. {5} For the LORD is good; His mercy is everlasting, And His truth endures to all generations.</a:t>
            </a:r>
            <a:endParaRPr lang="en-US" sz="3600" dirty="0">
              <a:solidFill>
                <a:srgbClr val="000000"/>
              </a:solidFill>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558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1874065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01F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3591-9790-B649-33FD-A680F24B80A3}"/>
              </a:ext>
            </a:extLst>
          </p:cNvPr>
          <p:cNvSpPr>
            <a:spLocks noGrp="1"/>
          </p:cNvSpPr>
          <p:nvPr>
            <p:ph type="title"/>
          </p:nvPr>
        </p:nvSpPr>
        <p:spPr>
          <a:xfrm>
            <a:off x="0" y="1"/>
            <a:ext cx="9144000" cy="1009650"/>
          </a:xfrm>
        </p:spPr>
        <p:txBody>
          <a:bodyPr>
            <a:normAutofit/>
          </a:bodyPr>
          <a:lstStyle/>
          <a:p>
            <a:pPr marL="0" marR="0" algn="ctr">
              <a:buNone/>
              <a:tabLst>
                <a:tab pos="228600" algn="l"/>
              </a:tabLst>
            </a:pPr>
            <a:r>
              <a:rPr lang="en-US" sz="4000" b="1" dirty="0">
                <a:solidFill>
                  <a:schemeClr val="bg1"/>
                </a:solidFill>
                <a:effectLst/>
                <a:latin typeface="Arial" panose="020B0604020202020204" pitchFamily="34" charset="0"/>
                <a:cs typeface="Times New Roman" panose="02020603050405020304" pitchFamily="18" charset="0"/>
              </a:rPr>
              <a:t>OUR RELATIONSHIP WITH GOD</a:t>
            </a:r>
          </a:p>
        </p:txBody>
      </p:sp>
      <p:pic>
        <p:nvPicPr>
          <p:cNvPr id="5" name="Picture 4">
            <a:extLst>
              <a:ext uri="{FF2B5EF4-FFF2-40B4-BE49-F238E27FC236}">
                <a16:creationId xmlns:a16="http://schemas.microsoft.com/office/drawing/2014/main" id="{F91561D4-22F0-A44B-F642-1371CE11ADD5}"/>
              </a:ext>
            </a:extLst>
          </p:cNvPr>
          <p:cNvPicPr>
            <a:picLocks noChangeAspect="1"/>
          </p:cNvPicPr>
          <p:nvPr/>
        </p:nvPicPr>
        <p:blipFill rotWithShape="1">
          <a:blip r:embed="rId2"/>
          <a:srcRect t="19329" b="9722"/>
          <a:stretch>
            <a:fillRect/>
          </a:stretch>
        </p:blipFill>
        <p:spPr>
          <a:xfrm>
            <a:off x="926305" y="875442"/>
            <a:ext cx="7036595" cy="5982558"/>
          </a:xfrm>
          <a:prstGeom prst="rect">
            <a:avLst/>
          </a:prstGeom>
        </p:spPr>
      </p:pic>
    </p:spTree>
    <p:extLst>
      <p:ext uri="{BB962C8B-B14F-4D97-AF65-F5344CB8AC3E}">
        <p14:creationId xmlns:p14="http://schemas.microsoft.com/office/powerpoint/2010/main" val="825890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AB733-7A3E-A1E6-A645-E99665451725}"/>
              </a:ext>
            </a:extLst>
          </p:cNvPr>
          <p:cNvSpPr>
            <a:spLocks noGrp="1"/>
          </p:cNvSpPr>
          <p:nvPr>
            <p:ph type="title"/>
          </p:nvPr>
        </p:nvSpPr>
        <p:spPr/>
        <p:txBody>
          <a:bodyPr>
            <a:normAutofit/>
          </a:bodyPr>
          <a:lstStyle/>
          <a:p>
            <a:pPr>
              <a:lnSpc>
                <a:spcPct val="95000"/>
              </a:lnSpc>
              <a:tabLst>
                <a:tab pos="228600" algn="l"/>
              </a:tabLst>
            </a:pPr>
            <a:r>
              <a:rPr lang="en-US" sz="4000" spc="20" dirty="0">
                <a:solidFill>
                  <a:srgbClr val="2F55B5"/>
                </a:solidFill>
                <a:cs typeface="Times New Roman" panose="02020603050405020304" pitchFamily="18" charset="0"/>
              </a:rPr>
              <a:t>OUR RELATIONSHIP WITH GOD?</a:t>
            </a:r>
            <a:endParaRPr lang="en-US" sz="4000" b="1" spc="20" dirty="0">
              <a:solidFill>
                <a:srgbClr val="2F55B5"/>
              </a:solidFill>
              <a:effectLst/>
              <a:cs typeface="Times New Roman" panose="02020603050405020304" pitchFamily="18" charset="0"/>
            </a:endParaRPr>
          </a:p>
        </p:txBody>
      </p:sp>
      <p:sp>
        <p:nvSpPr>
          <p:cNvPr id="3" name="Content Placeholder 2">
            <a:extLst>
              <a:ext uri="{FF2B5EF4-FFF2-40B4-BE49-F238E27FC236}">
                <a16:creationId xmlns:a16="http://schemas.microsoft.com/office/drawing/2014/main" id="{E0D15A61-E719-95E6-6A74-E8FEA4DED2A6}"/>
              </a:ext>
            </a:extLst>
          </p:cNvPr>
          <p:cNvSpPr>
            <a:spLocks noGrp="1"/>
          </p:cNvSpPr>
          <p:nvPr>
            <p:ph idx="1"/>
          </p:nvPr>
        </p:nvSpPr>
        <p:spPr/>
        <p:txBody>
          <a:bodyPr/>
          <a:lstStyle/>
          <a:p>
            <a:pPr marL="457200" marR="0" indent="-457200">
              <a:lnSpc>
                <a:spcPct val="100000"/>
              </a:lnSpc>
              <a:buNone/>
            </a:pPr>
            <a:r>
              <a:rPr lang="en-US" spc="20" dirty="0">
                <a:solidFill>
                  <a:srgbClr val="000000"/>
                </a:solidFill>
                <a:ea typeface="Times New Roman" panose="02020603050405020304" pitchFamily="18" charset="0"/>
                <a:cs typeface="Times New Roman" panose="02020603050405020304" pitchFamily="18" charset="0"/>
              </a:rPr>
              <a:t>A. WHAT WE DO,</a:t>
            </a:r>
            <a:endParaRPr lang="en-US" sz="3600" dirty="0">
              <a:solidFill>
                <a:srgbClr val="000000"/>
              </a:solidFill>
              <a:ea typeface="Times New Roman" panose="02020603050405020304" pitchFamily="18" charset="0"/>
              <a:cs typeface="Times New Roman" panose="02020603050405020304" pitchFamily="18" charset="0"/>
            </a:endParaRPr>
          </a:p>
          <a:p>
            <a:pPr marL="457200" marR="0" indent="-457200">
              <a:lnSpc>
                <a:spcPct val="100000"/>
              </a:lnSpc>
              <a:buNone/>
            </a:pPr>
            <a:r>
              <a:rPr lang="en-US" spc="20" dirty="0">
                <a:solidFill>
                  <a:srgbClr val="000000"/>
                </a:solidFill>
                <a:ea typeface="Times New Roman" panose="02020603050405020304" pitchFamily="18" charset="0"/>
                <a:cs typeface="Times New Roman" panose="02020603050405020304" pitchFamily="18" charset="0"/>
              </a:rPr>
              <a:t>B. WHERE WE GO</a:t>
            </a:r>
            <a:endParaRPr lang="en-US" sz="3600" dirty="0">
              <a:solidFill>
                <a:srgbClr val="000000"/>
              </a:solidFill>
              <a:ea typeface="Times New Roman" panose="02020603050405020304" pitchFamily="18" charset="0"/>
              <a:cs typeface="Times New Roman" panose="02020603050405020304" pitchFamily="18" charset="0"/>
            </a:endParaRPr>
          </a:p>
          <a:p>
            <a:pPr marL="457200" marR="0" indent="-457200">
              <a:lnSpc>
                <a:spcPct val="100000"/>
              </a:lnSpc>
              <a:buNone/>
            </a:pPr>
            <a:r>
              <a:rPr lang="en-US" spc="20" dirty="0">
                <a:solidFill>
                  <a:srgbClr val="000000"/>
                </a:solidFill>
                <a:ea typeface="Times New Roman" panose="02020603050405020304" pitchFamily="18" charset="0"/>
                <a:cs typeface="Times New Roman" panose="02020603050405020304" pitchFamily="18" charset="0"/>
              </a:rPr>
              <a:t>C. AND WHAT WE KNOW (FILL OUR MINDS WITH)</a:t>
            </a:r>
            <a:endParaRPr lang="en-US" sz="3600" dirty="0">
              <a:solidFill>
                <a:srgbClr val="000000"/>
              </a:solidFill>
              <a:ea typeface="Times New Roman" panose="02020603050405020304" pitchFamily="18" charset="0"/>
              <a:cs typeface="Times New Roman" panose="02020603050405020304" pitchFamily="18" charset="0"/>
            </a:endParaRPr>
          </a:p>
          <a:p>
            <a:pPr marL="457200" marR="0" indent="-457200">
              <a:lnSpc>
                <a:spcPct val="100000"/>
              </a:lnSpc>
              <a:buNone/>
            </a:pPr>
            <a:r>
              <a:rPr lang="en-US" spc="20" dirty="0">
                <a:solidFill>
                  <a:srgbClr val="000000"/>
                </a:solidFill>
                <a:ea typeface="Times New Roman" panose="02020603050405020304" pitchFamily="18" charset="0"/>
                <a:cs typeface="Times New Roman" panose="02020603050405020304" pitchFamily="18" charset="0"/>
              </a:rPr>
              <a:t>D. DEFINES WHO WE ARE</a:t>
            </a:r>
            <a:endParaRPr lang="en-US" dirty="0"/>
          </a:p>
          <a:p>
            <a:endParaRPr lang="en-US" dirty="0"/>
          </a:p>
        </p:txBody>
      </p:sp>
    </p:spTree>
    <p:extLst>
      <p:ext uri="{BB962C8B-B14F-4D97-AF65-F5344CB8AC3E}">
        <p14:creationId xmlns:p14="http://schemas.microsoft.com/office/powerpoint/2010/main" val="199057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60F13-15D0-F936-36ED-85FFD89A2CBD}"/>
              </a:ext>
            </a:extLst>
          </p:cNvPr>
          <p:cNvSpPr>
            <a:spLocks noGrp="1"/>
          </p:cNvSpPr>
          <p:nvPr>
            <p:ph type="title"/>
          </p:nvPr>
        </p:nvSpPr>
        <p:spPr>
          <a:xfrm>
            <a:off x="0" y="1"/>
            <a:ext cx="9144000" cy="876300"/>
          </a:xfrm>
        </p:spPr>
        <p:txBody>
          <a:bodyPr>
            <a:normAutofit/>
          </a:bodyPr>
          <a:lstStyle/>
          <a:p>
            <a:pPr marL="0" marR="0">
              <a:lnSpc>
                <a:spcPct val="95000"/>
              </a:lnSpc>
              <a:buNone/>
              <a:tabLst>
                <a:tab pos="228600" algn="l"/>
              </a:tabLst>
            </a:pPr>
            <a:r>
              <a:rPr lang="en-US" sz="4000" b="1" kern="0" spc="20" dirty="0">
                <a:solidFill>
                  <a:srgbClr val="2F55B5"/>
                </a:solidFill>
                <a:effectLst/>
                <a:cs typeface="Times New Roman" panose="02020603050405020304" pitchFamily="18" charset="0"/>
              </a:rPr>
              <a:t>I. WHAT TO DO - Vss. 1-2,4</a:t>
            </a:r>
            <a:r>
              <a:rPr lang="en-US" sz="4000" spc="20" dirty="0">
                <a:solidFill>
                  <a:srgbClr val="2F55B5"/>
                </a:solidFill>
                <a:effectLst/>
                <a:ea typeface="Times New Roman" panose="02020603050405020304" pitchFamily="18" charset="0"/>
                <a:cs typeface="Times New Roman" panose="02020603050405020304" pitchFamily="18" charset="0"/>
              </a:rPr>
              <a:t>	</a:t>
            </a:r>
            <a:endParaRPr lang="en-US" sz="4000" dirty="0">
              <a:solidFill>
                <a:srgbClr val="2F55B5"/>
              </a:solidFill>
            </a:endParaRPr>
          </a:p>
        </p:txBody>
      </p:sp>
      <p:sp>
        <p:nvSpPr>
          <p:cNvPr id="3" name="Content Placeholder 2">
            <a:extLst>
              <a:ext uri="{FF2B5EF4-FFF2-40B4-BE49-F238E27FC236}">
                <a16:creationId xmlns:a16="http://schemas.microsoft.com/office/drawing/2014/main" id="{6FAC1310-2A0B-A2A8-A1AB-CD9CF145C2F8}"/>
              </a:ext>
            </a:extLst>
          </p:cNvPr>
          <p:cNvSpPr>
            <a:spLocks noGrp="1"/>
          </p:cNvSpPr>
          <p:nvPr>
            <p:ph idx="1"/>
          </p:nvPr>
        </p:nvSpPr>
        <p:spPr>
          <a:xfrm>
            <a:off x="157655" y="876301"/>
            <a:ext cx="8986345" cy="6023739"/>
          </a:xfrm>
        </p:spPr>
        <p:txBody>
          <a:bodyPr>
            <a:noAutofit/>
          </a:bodyPr>
          <a:lstStyle/>
          <a:p>
            <a:pPr marL="457200" marR="0" indent="-457200">
              <a:lnSpc>
                <a:spcPct val="80000"/>
              </a:lnSpc>
              <a:buNone/>
            </a:pPr>
            <a:r>
              <a:rPr lang="en-US" sz="2400" spc="20" dirty="0">
                <a:solidFill>
                  <a:srgbClr val="000000"/>
                </a:solidFill>
                <a:ea typeface="Times New Roman" panose="02020603050405020304" pitchFamily="18" charset="0"/>
                <a:cs typeface="Times New Roman" panose="02020603050405020304" pitchFamily="18" charset="0"/>
              </a:rPr>
              <a:t>A. Make a joyful shout - (</a:t>
            </a:r>
            <a:r>
              <a:rPr lang="en-US" sz="2400" spc="20" dirty="0" err="1">
                <a:solidFill>
                  <a:srgbClr val="000000"/>
                </a:solidFill>
                <a:ea typeface="Times New Roman" panose="02020603050405020304" pitchFamily="18" charset="0"/>
                <a:cs typeface="Times New Roman" panose="02020603050405020304" pitchFamily="18" charset="0"/>
              </a:rPr>
              <a:t>Psa</a:t>
            </a:r>
            <a:r>
              <a:rPr lang="en-US" sz="2400" spc="20" dirty="0">
                <a:solidFill>
                  <a:srgbClr val="000000"/>
                </a:solidFill>
                <a:ea typeface="Times New Roman" panose="02020603050405020304" pitchFamily="18" charset="0"/>
                <a:cs typeface="Times New Roman" panose="02020603050405020304" pitchFamily="18" charset="0"/>
              </a:rPr>
              <a:t> 32:11 b) Shout for joy, all you upright in heart!</a:t>
            </a:r>
            <a:endParaRPr lang="en-US" sz="2400" dirty="0">
              <a:solidFill>
                <a:srgbClr val="000000"/>
              </a:solidFill>
              <a:ea typeface="Times New Roman" panose="02020603050405020304" pitchFamily="18" charset="0"/>
              <a:cs typeface="Times New Roman" panose="02020603050405020304" pitchFamily="18" charset="0"/>
            </a:endParaRPr>
          </a:p>
          <a:p>
            <a:pPr marL="0" marR="0">
              <a:lnSpc>
                <a:spcPct val="80000"/>
              </a:lnSpc>
              <a:buNone/>
              <a:tabLst>
                <a:tab pos="228600" algn="l"/>
              </a:tabLst>
            </a:pPr>
            <a:r>
              <a:rPr lang="en-US" sz="2400" spc="20" dirty="0">
                <a:solidFill>
                  <a:srgbClr val="000000"/>
                </a:solidFill>
                <a:ea typeface="Times New Roman" panose="02020603050405020304" pitchFamily="18" charset="0"/>
                <a:cs typeface="Times New Roman" panose="02020603050405020304" pitchFamily="18" charset="0"/>
              </a:rPr>
              <a:t>B. Serve the Lord with gladness</a:t>
            </a:r>
            <a:endParaRPr lang="en-US" sz="2400" dirty="0">
              <a:solidFill>
                <a:srgbClr val="000000"/>
              </a:solidFill>
              <a:ea typeface="Times New Roman" panose="02020603050405020304" pitchFamily="18" charset="0"/>
              <a:cs typeface="Times New Roman" panose="02020603050405020304" pitchFamily="18" charset="0"/>
            </a:endParaRPr>
          </a:p>
          <a:p>
            <a:pPr marL="800100" lvl="1" indent="-342900">
              <a:lnSpc>
                <a:spcPct val="80000"/>
              </a:lnSpc>
              <a:buFont typeface="+mj-lt"/>
              <a:buAutoNum type="arabicPeriod"/>
              <a:tabLst>
                <a:tab pos="228600" algn="l"/>
              </a:tabLst>
            </a:pPr>
            <a:r>
              <a:rPr lang="en-US" sz="2400" spc="20" dirty="0">
                <a:solidFill>
                  <a:srgbClr val="000000"/>
                </a:solidFill>
                <a:ea typeface="Times New Roman" panose="02020603050405020304" pitchFamily="18" charset="0"/>
                <a:cs typeface="Times New Roman" panose="02020603050405020304" pitchFamily="18" charset="0"/>
              </a:rPr>
              <a:t>(</a:t>
            </a:r>
            <a:r>
              <a:rPr lang="en-US" sz="2400" spc="20" dirty="0" err="1">
                <a:solidFill>
                  <a:srgbClr val="000000"/>
                </a:solidFill>
                <a:ea typeface="Times New Roman" panose="02020603050405020304" pitchFamily="18" charset="0"/>
                <a:cs typeface="Times New Roman" panose="02020603050405020304" pitchFamily="18" charset="0"/>
              </a:rPr>
              <a:t>Psa</a:t>
            </a:r>
            <a:r>
              <a:rPr lang="en-US" sz="2400" spc="20" dirty="0">
                <a:solidFill>
                  <a:srgbClr val="000000"/>
                </a:solidFill>
                <a:ea typeface="Times New Roman" panose="02020603050405020304" pitchFamily="18" charset="0"/>
                <a:cs typeface="Times New Roman" panose="02020603050405020304" pitchFamily="18" charset="0"/>
              </a:rPr>
              <a:t> 32:11 a) Be glad in the LORD and rejoice, you righteous;</a:t>
            </a:r>
            <a:endParaRPr lang="en-US" sz="2400" dirty="0">
              <a:solidFill>
                <a:srgbClr val="000000"/>
              </a:solidFill>
              <a:ea typeface="Times New Roman" panose="02020603050405020304" pitchFamily="18" charset="0"/>
              <a:cs typeface="Times New Roman" panose="02020603050405020304" pitchFamily="18" charset="0"/>
            </a:endParaRPr>
          </a:p>
          <a:p>
            <a:pPr marL="800100" lvl="1" indent="-342900">
              <a:lnSpc>
                <a:spcPct val="80000"/>
              </a:lnSpc>
              <a:buFont typeface="+mj-lt"/>
              <a:buAutoNum type="arabicPeriod"/>
              <a:tabLst>
                <a:tab pos="228600" algn="l"/>
              </a:tabLst>
            </a:pPr>
            <a:r>
              <a:rPr lang="en-US" sz="2400" spc="20" dirty="0">
                <a:solidFill>
                  <a:srgbClr val="000000"/>
                </a:solidFill>
                <a:ea typeface="Times New Roman" panose="02020603050405020304" pitchFamily="18" charset="0"/>
                <a:cs typeface="Times New Roman" panose="02020603050405020304" pitchFamily="18" charset="0"/>
              </a:rPr>
              <a:t>(</a:t>
            </a:r>
            <a:r>
              <a:rPr lang="en-US" sz="2400" spc="20" dirty="0" err="1">
                <a:solidFill>
                  <a:srgbClr val="000000"/>
                </a:solidFill>
                <a:ea typeface="Times New Roman" panose="02020603050405020304" pitchFamily="18" charset="0"/>
                <a:cs typeface="Times New Roman" panose="02020603050405020304" pitchFamily="18" charset="0"/>
              </a:rPr>
              <a:t>Psa</a:t>
            </a:r>
            <a:r>
              <a:rPr lang="en-US" sz="2400" spc="20" dirty="0">
                <a:solidFill>
                  <a:srgbClr val="000000"/>
                </a:solidFill>
                <a:ea typeface="Times New Roman" panose="02020603050405020304" pitchFamily="18" charset="0"/>
                <a:cs typeface="Times New Roman" panose="02020603050405020304" pitchFamily="18" charset="0"/>
              </a:rPr>
              <a:t> 68:3) But let the righteous be glad; Let them rejoice before God; Yes, let them rejoice exceedingly.</a:t>
            </a:r>
            <a:endParaRPr lang="en-US" sz="2400" dirty="0">
              <a:solidFill>
                <a:srgbClr val="000000"/>
              </a:solidFill>
              <a:ea typeface="Times New Roman" panose="02020603050405020304" pitchFamily="18" charset="0"/>
              <a:cs typeface="Times New Roman" panose="02020603050405020304" pitchFamily="18" charset="0"/>
            </a:endParaRPr>
          </a:p>
          <a:p>
            <a:pPr marL="0" marR="0">
              <a:lnSpc>
                <a:spcPct val="80000"/>
              </a:lnSpc>
              <a:buNone/>
              <a:tabLst>
                <a:tab pos="228600" algn="l"/>
              </a:tabLst>
            </a:pPr>
            <a:r>
              <a:rPr lang="en-US" sz="2400" spc="20" dirty="0">
                <a:solidFill>
                  <a:srgbClr val="000000"/>
                </a:solidFill>
                <a:ea typeface="Times New Roman" panose="02020603050405020304" pitchFamily="18" charset="0"/>
                <a:cs typeface="Times New Roman" panose="02020603050405020304" pitchFamily="18" charset="0"/>
              </a:rPr>
              <a:t>C. Come before His presence with singing</a:t>
            </a:r>
            <a:endParaRPr lang="en-US" sz="2400" dirty="0">
              <a:solidFill>
                <a:srgbClr val="000000"/>
              </a:solidFill>
              <a:ea typeface="Times New Roman" panose="02020603050405020304" pitchFamily="18" charset="0"/>
              <a:cs typeface="Times New Roman" panose="02020603050405020304" pitchFamily="18" charset="0"/>
            </a:endParaRPr>
          </a:p>
          <a:p>
            <a:pPr marL="800100" lvl="1" indent="-342900">
              <a:lnSpc>
                <a:spcPct val="80000"/>
              </a:lnSpc>
              <a:buFont typeface="+mj-lt"/>
              <a:buAutoNum type="arabicPeriod"/>
              <a:tabLst>
                <a:tab pos="228600" algn="l"/>
              </a:tabLst>
            </a:pPr>
            <a:r>
              <a:rPr lang="en-US" sz="2400" spc="20" dirty="0">
                <a:solidFill>
                  <a:srgbClr val="000000"/>
                </a:solidFill>
                <a:ea typeface="Times New Roman" panose="02020603050405020304" pitchFamily="18" charset="0"/>
                <a:cs typeface="Times New Roman" panose="02020603050405020304" pitchFamily="18" charset="0"/>
              </a:rPr>
              <a:t>(</a:t>
            </a:r>
            <a:r>
              <a:rPr lang="en-US" sz="2400" spc="20" dirty="0" err="1">
                <a:solidFill>
                  <a:srgbClr val="000000"/>
                </a:solidFill>
                <a:ea typeface="Times New Roman" panose="02020603050405020304" pitchFamily="18" charset="0"/>
                <a:cs typeface="Times New Roman" panose="02020603050405020304" pitchFamily="18" charset="0"/>
              </a:rPr>
              <a:t>Psa</a:t>
            </a:r>
            <a:r>
              <a:rPr lang="en-US" sz="2400" spc="20" dirty="0">
                <a:solidFill>
                  <a:srgbClr val="000000"/>
                </a:solidFill>
                <a:ea typeface="Times New Roman" panose="02020603050405020304" pitchFamily="18" charset="0"/>
                <a:cs typeface="Times New Roman" panose="02020603050405020304" pitchFamily="18" charset="0"/>
              </a:rPr>
              <a:t> 68:4) Sing to God, sing praises to His name; Extol Him who rides on the clouds, By His name YAH, And rejoice before Him.</a:t>
            </a:r>
            <a:endParaRPr lang="en-US" sz="2400" dirty="0">
              <a:solidFill>
                <a:srgbClr val="000000"/>
              </a:solidFill>
              <a:ea typeface="Times New Roman" panose="02020603050405020304" pitchFamily="18" charset="0"/>
              <a:cs typeface="Times New Roman" panose="02020603050405020304" pitchFamily="18" charset="0"/>
            </a:endParaRPr>
          </a:p>
          <a:p>
            <a:pPr marL="800100" lvl="1" indent="-342900">
              <a:lnSpc>
                <a:spcPct val="80000"/>
              </a:lnSpc>
              <a:buFont typeface="+mj-lt"/>
              <a:buAutoNum type="arabicPeriod"/>
              <a:tabLst>
                <a:tab pos="228600" algn="l"/>
              </a:tabLst>
            </a:pPr>
            <a:r>
              <a:rPr lang="en-US" sz="2400" spc="20" dirty="0">
                <a:solidFill>
                  <a:srgbClr val="000000"/>
                </a:solidFill>
                <a:ea typeface="Times New Roman" panose="02020603050405020304" pitchFamily="18" charset="0"/>
                <a:cs typeface="Times New Roman" panose="02020603050405020304" pitchFamily="18" charset="0"/>
              </a:rPr>
              <a:t>(</a:t>
            </a:r>
            <a:r>
              <a:rPr lang="en-US" sz="2400" spc="20" dirty="0" err="1">
                <a:solidFill>
                  <a:srgbClr val="000000"/>
                </a:solidFill>
                <a:ea typeface="Times New Roman" panose="02020603050405020304" pitchFamily="18" charset="0"/>
                <a:cs typeface="Times New Roman" panose="02020603050405020304" pitchFamily="18" charset="0"/>
              </a:rPr>
              <a:t>Psa</a:t>
            </a:r>
            <a:r>
              <a:rPr lang="en-US" sz="2400" spc="20" dirty="0">
                <a:solidFill>
                  <a:srgbClr val="000000"/>
                </a:solidFill>
                <a:ea typeface="Times New Roman" panose="02020603050405020304" pitchFamily="18" charset="0"/>
                <a:cs typeface="Times New Roman" panose="02020603050405020304" pitchFamily="18" charset="0"/>
              </a:rPr>
              <a:t> 95:1) Oh come, let us sing to the LORD! Let us shout joyfully to the Rock of our salvation.</a:t>
            </a:r>
            <a:endParaRPr lang="en-US" sz="2400" dirty="0">
              <a:solidFill>
                <a:srgbClr val="000000"/>
              </a:solidFill>
              <a:ea typeface="Times New Roman" panose="02020603050405020304" pitchFamily="18" charset="0"/>
              <a:cs typeface="Times New Roman" panose="02020603050405020304" pitchFamily="18" charset="0"/>
            </a:endParaRPr>
          </a:p>
          <a:p>
            <a:pPr marL="457200" indent="-457200">
              <a:lnSpc>
                <a:spcPct val="80000"/>
              </a:lnSpc>
              <a:buNone/>
              <a:tabLst>
                <a:tab pos="228600" algn="l"/>
                <a:tab pos="457200" algn="l"/>
              </a:tabLst>
            </a:pPr>
            <a:r>
              <a:rPr lang="en-US" sz="2400" spc="20" dirty="0">
                <a:solidFill>
                  <a:srgbClr val="000000"/>
                </a:solidFill>
                <a:ea typeface="Times New Roman" panose="02020603050405020304" pitchFamily="18" charset="0"/>
                <a:cs typeface="Times New Roman" panose="02020603050405020304" pitchFamily="18" charset="0"/>
              </a:rPr>
              <a:t>D. Be thankful to Him - (</a:t>
            </a:r>
            <a:r>
              <a:rPr lang="en-US" sz="2400" spc="20" dirty="0" err="1">
                <a:solidFill>
                  <a:srgbClr val="000000"/>
                </a:solidFill>
                <a:ea typeface="Times New Roman" panose="02020603050405020304" pitchFamily="18" charset="0"/>
                <a:cs typeface="Times New Roman" panose="02020603050405020304" pitchFamily="18" charset="0"/>
              </a:rPr>
              <a:t>Psa</a:t>
            </a:r>
            <a:r>
              <a:rPr lang="en-US" sz="2400" spc="20" dirty="0">
                <a:solidFill>
                  <a:srgbClr val="000000"/>
                </a:solidFill>
                <a:ea typeface="Times New Roman" panose="02020603050405020304" pitchFamily="18" charset="0"/>
                <a:cs typeface="Times New Roman" panose="02020603050405020304" pitchFamily="18" charset="0"/>
              </a:rPr>
              <a:t> 95:2) Let us come before His presence with thanksgiving; Let us shout joyfully to Him with psalms.</a:t>
            </a:r>
            <a:endParaRPr lang="en-US" sz="2400" dirty="0">
              <a:solidFill>
                <a:srgbClr val="000000"/>
              </a:solidFill>
              <a:ea typeface="Times New Roman" panose="02020603050405020304" pitchFamily="18" charset="0"/>
              <a:cs typeface="Times New Roman" panose="02020603050405020304" pitchFamily="18" charset="0"/>
            </a:endParaRPr>
          </a:p>
          <a:p>
            <a:pPr marL="457200" indent="-457200">
              <a:lnSpc>
                <a:spcPct val="80000"/>
              </a:lnSpc>
              <a:buNone/>
              <a:tabLst>
                <a:tab pos="228600" algn="l"/>
                <a:tab pos="457200" algn="l"/>
              </a:tabLst>
            </a:pPr>
            <a:r>
              <a:rPr lang="en-US" sz="2400" spc="20" dirty="0">
                <a:solidFill>
                  <a:srgbClr val="000000"/>
                </a:solidFill>
                <a:ea typeface="Times New Roman" panose="02020603050405020304" pitchFamily="18" charset="0"/>
                <a:cs typeface="Times New Roman" panose="02020603050405020304" pitchFamily="18" charset="0"/>
              </a:rPr>
              <a:t>E. Bless his name - (</a:t>
            </a:r>
            <a:r>
              <a:rPr lang="en-US" sz="2400" spc="20" dirty="0" err="1">
                <a:solidFill>
                  <a:srgbClr val="000000"/>
                </a:solidFill>
                <a:ea typeface="Times New Roman" panose="02020603050405020304" pitchFamily="18" charset="0"/>
                <a:cs typeface="Times New Roman" panose="02020603050405020304" pitchFamily="18" charset="0"/>
              </a:rPr>
              <a:t>Psa</a:t>
            </a:r>
            <a:r>
              <a:rPr lang="en-US" sz="2400" spc="20" dirty="0">
                <a:solidFill>
                  <a:srgbClr val="000000"/>
                </a:solidFill>
                <a:ea typeface="Times New Roman" panose="02020603050405020304" pitchFamily="18" charset="0"/>
                <a:cs typeface="Times New Roman" panose="02020603050405020304" pitchFamily="18" charset="0"/>
              </a:rPr>
              <a:t> 103:1-2) Bless the LORD, O my soul; And all that is within me, bless His holy name! {2} Bless the LORD, O my soul, And forget not all His benefits:</a:t>
            </a:r>
            <a:endParaRPr lang="en-US" sz="2400" dirty="0"/>
          </a:p>
        </p:txBody>
      </p:sp>
    </p:spTree>
    <p:extLst>
      <p:ext uri="{BB962C8B-B14F-4D97-AF65-F5344CB8AC3E}">
        <p14:creationId xmlns:p14="http://schemas.microsoft.com/office/powerpoint/2010/main" val="2404557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44166</TotalTime>
  <Words>961</Words>
  <Application>Microsoft Office PowerPoint</Application>
  <PresentationFormat>On-screen Show (4:3)</PresentationFormat>
  <Paragraphs>55</Paragraphs>
  <Slides>18</Slides>
  <Notes>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Arial</vt:lpstr>
      <vt:lpstr>Arial Black</vt:lpstr>
      <vt:lpstr>Bazooka</vt:lpstr>
      <vt:lpstr>Calibri</vt:lpstr>
      <vt:lpstr>Calibri Light</vt:lpstr>
      <vt:lpstr>Times New Roman</vt:lpstr>
      <vt:lpstr>Office Theme</vt:lpstr>
      <vt:lpstr>1_Office Theme</vt:lpstr>
      <vt:lpstr>2_Office Theme</vt:lpstr>
      <vt:lpstr>PowerPoint Presentation</vt:lpstr>
      <vt:lpstr>PowerPoint Presentation</vt:lpstr>
      <vt:lpstr>LET US PRAY</vt:lpstr>
      <vt:lpstr>SINGING</vt:lpstr>
      <vt:lpstr>(Psa 100) Make a joyful shout to the LORD, all you lands! {2} Serve the LORD with gladness; Come before His presence with singing. {3} Know that the LORD, He is God; It is He who has made us, and not we ourselves; We are His people and the sheep of His pasture. {4} Enter into His gates with thanksgiving, And into His courts with praise. Be thankful to Him, and bless His name. {5} For the LORD is good; His mercy is everlasting, And His truth endures to all generations.</vt:lpstr>
      <vt:lpstr>LET US PRAY</vt:lpstr>
      <vt:lpstr>OUR RELATIONSHIP WITH GOD</vt:lpstr>
      <vt:lpstr>OUR RELATIONSHIP WITH GOD?</vt:lpstr>
      <vt:lpstr>I. WHAT TO DO - Vss. 1-2,4 </vt:lpstr>
      <vt:lpstr>II. WHERE TO GO - Vs. 4</vt:lpstr>
      <vt:lpstr>III. WHAT TO KNOW - Vss. 3, 5</vt:lpstr>
      <vt:lpstr>III. WHAT TO KNOW - Vss. 3, 5</vt:lpstr>
      <vt:lpstr>YOUR RELATIONSHIP WITH GOD?</vt:lpstr>
      <vt:lpstr>SINGING</vt:lpstr>
      <vt:lpstr>PowerPoint Presentation</vt:lpstr>
      <vt:lpstr>CONTRIBUTION</vt:lpstr>
      <vt:lpstr>SINGING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5</cp:revision>
  <dcterms:created xsi:type="dcterms:W3CDTF">2021-03-29T21:09:31Z</dcterms:created>
  <dcterms:modified xsi:type="dcterms:W3CDTF">2026-06-22T16:49:49Z</dcterms:modified>
</cp:coreProperties>
</file>