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656" r:id="rId1"/>
    <p:sldMasterId id="2147483668" r:id="rId2"/>
    <p:sldMasterId id="2147483672" r:id="rId3"/>
  </p:sldMasterIdLst>
  <p:notesMasterIdLst>
    <p:notesMasterId r:id="rId24"/>
  </p:notesMasterIdLst>
  <p:sldIdLst>
    <p:sldId id="425" r:id="rId4"/>
    <p:sldId id="361" r:id="rId5"/>
    <p:sldId id="331" r:id="rId6"/>
    <p:sldId id="378" r:id="rId7"/>
    <p:sldId id="513" r:id="rId8"/>
    <p:sldId id="389" r:id="rId9"/>
    <p:sldId id="514" r:id="rId10"/>
    <p:sldId id="521" r:id="rId11"/>
    <p:sldId id="520" r:id="rId12"/>
    <p:sldId id="522" r:id="rId13"/>
    <p:sldId id="519" r:id="rId14"/>
    <p:sldId id="518" r:id="rId15"/>
    <p:sldId id="517" r:id="rId16"/>
    <p:sldId id="516" r:id="rId17"/>
    <p:sldId id="515" r:id="rId18"/>
    <p:sldId id="447" r:id="rId19"/>
    <p:sldId id="291" r:id="rId20"/>
    <p:sldId id="284" r:id="rId21"/>
    <p:sldId id="448" r:id="rId22"/>
    <p:sldId id="502" r:id="rId23"/>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28C71647-2E78-4EA2-8E96-E1519945DC05}">
          <p14:sldIdLst>
            <p14:sldId id="425"/>
            <p14:sldId id="361"/>
            <p14:sldId id="331"/>
            <p14:sldId id="378"/>
            <p14:sldId id="513"/>
            <p14:sldId id="389"/>
            <p14:sldId id="514"/>
            <p14:sldId id="521"/>
            <p14:sldId id="520"/>
            <p14:sldId id="522"/>
            <p14:sldId id="519"/>
            <p14:sldId id="518"/>
            <p14:sldId id="517"/>
            <p14:sldId id="516"/>
            <p14:sldId id="515"/>
          </p14:sldIdLst>
        </p14:section>
        <p14:section name="Untitled Section" id="{050467D7-F11F-403E-A584-099E42E2F7E3}">
          <p14:sldIdLst>
            <p14:sldId id="447"/>
            <p14:sldId id="291"/>
            <p14:sldId id="284"/>
            <p14:sldId id="448"/>
            <p14:sldId id="502"/>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A310A"/>
    <a:srgbClr val="8E4949"/>
    <a:srgbClr val="5A4922"/>
    <a:srgbClr val="5A1C05"/>
    <a:srgbClr val="311705"/>
    <a:srgbClr val="5F2C09"/>
    <a:srgbClr val="421E06"/>
    <a:srgbClr val="0000FF"/>
    <a:srgbClr val="2F55B5"/>
    <a:srgbClr val="201F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412ADB0-AF1F-4991-9C59-339D498A767F}" v="1410" dt="2026-06-16T00:42:16.09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1560" autoAdjust="0"/>
    <p:restoredTop sz="86410" autoAdjust="0"/>
  </p:normalViewPr>
  <p:slideViewPr>
    <p:cSldViewPr snapToGrid="0">
      <p:cViewPr varScale="1">
        <p:scale>
          <a:sx n="75" d="100"/>
          <a:sy n="75" d="100"/>
        </p:scale>
        <p:origin x="1272" y="78"/>
      </p:cViewPr>
      <p:guideLst/>
    </p:cSldViewPr>
  </p:slideViewPr>
  <p:outlineViewPr>
    <p:cViewPr>
      <p:scale>
        <a:sx n="33" d="100"/>
        <a:sy n="33" d="100"/>
      </p:scale>
      <p:origin x="0" y="-29856"/>
    </p:cViewPr>
  </p:outlineViewPr>
  <p:notesTextViewPr>
    <p:cViewPr>
      <p:scale>
        <a:sx n="1" d="1"/>
        <a:sy n="1" d="1"/>
      </p:scale>
      <p:origin x="0" y="0"/>
    </p:cViewPr>
  </p:notesTextViewPr>
  <p:sorterViewPr>
    <p:cViewPr varScale="1">
      <p:scale>
        <a:sx n="100" d="100"/>
        <a:sy n="100" d="100"/>
      </p:scale>
      <p:origin x="0" y="-159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viewProps" Target="viewProps.xml"/><Relationship Id="rId3" Type="http://schemas.openxmlformats.org/officeDocument/2006/relationships/slideMaster" Target="slideMasters/slideMaster3.xml"/><Relationship Id="rId21" Type="http://schemas.openxmlformats.org/officeDocument/2006/relationships/slide" Target="slides/slide18.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notesMaster" Target="notesMasters/notesMaster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tableStyles" Target="tableStyles.xml"/><Relationship Id="rId10" Type="http://schemas.openxmlformats.org/officeDocument/2006/relationships/slide" Target="slides/slide7.xml"/><Relationship Id="rId19" Type="http://schemas.openxmlformats.org/officeDocument/2006/relationships/slide" Target="slides/slide16.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627DF79-1B8E-4510-A038-C21A4B598AFD}" type="datetimeFigureOut">
              <a:rPr lang="en-US" smtClean="0"/>
              <a:t>6/29/2026</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ADB8DFF-69BA-4FFA-A327-4F676D3F4D2B}" type="slidenum">
              <a:rPr lang="en-US" smtClean="0"/>
              <a:t>‹#›</a:t>
            </a:fld>
            <a:endParaRPr lang="en-US"/>
          </a:p>
        </p:txBody>
      </p:sp>
    </p:spTree>
    <p:extLst>
      <p:ext uri="{BB962C8B-B14F-4D97-AF65-F5344CB8AC3E}">
        <p14:creationId xmlns:p14="http://schemas.microsoft.com/office/powerpoint/2010/main" val="423508809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Slide Image Placeholder 1">
            <a:extLst>
              <a:ext uri="{FF2B5EF4-FFF2-40B4-BE49-F238E27FC236}">
                <a16:creationId xmlns:a16="http://schemas.microsoft.com/office/drawing/2014/main" id="{80A30491-E474-44C0-AFC9-A27A5448F5D6}"/>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9" name="Notes Placeholder 2">
            <a:extLst>
              <a:ext uri="{FF2B5EF4-FFF2-40B4-BE49-F238E27FC236}">
                <a16:creationId xmlns:a16="http://schemas.microsoft.com/office/drawing/2014/main" id="{8F8F5A7F-B821-40D9-97F6-9B75BE34E01D}"/>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dirty="0"/>
          </a:p>
        </p:txBody>
      </p:sp>
      <p:sp>
        <p:nvSpPr>
          <p:cNvPr id="4100" name="Slide Number Placeholder 3">
            <a:extLst>
              <a:ext uri="{FF2B5EF4-FFF2-40B4-BE49-F238E27FC236}">
                <a16:creationId xmlns:a16="http://schemas.microsoft.com/office/drawing/2014/main" id="{BB1EA055-5EFC-4F75-8213-ECDA94C87760}"/>
              </a:ext>
            </a:extLst>
          </p:cNvPr>
          <p:cNvSpPr>
            <a:spLocks noGrp="1"/>
          </p:cNvSpPr>
          <p:nvPr>
            <p:ph type="sldNum" sz="quarter" idx="5"/>
          </p:nvPr>
        </p:nvSpPr>
        <p:spPr bwMode="auto">
          <a:ln>
            <a:miter lim="800000"/>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3965256F-3AF7-42B0-A79F-99AC9B3437E1}" type="slidenum">
              <a:rPr kumimoji="0" lang="en-US" alt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a:t>
            </a:fld>
            <a:endParaRPr kumimoji="0" lang="en-US" alt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320694052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ADB8DFF-69BA-4FFA-A327-4F676D3F4D2B}" type="slidenum">
              <a:rPr lang="en-US" smtClean="0"/>
              <a:t>20</a:t>
            </a:fld>
            <a:endParaRPr lang="en-US"/>
          </a:p>
        </p:txBody>
      </p:sp>
    </p:spTree>
    <p:extLst>
      <p:ext uri="{BB962C8B-B14F-4D97-AF65-F5344CB8AC3E}">
        <p14:creationId xmlns:p14="http://schemas.microsoft.com/office/powerpoint/2010/main" val="314125409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68829322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1B27A87D-6A80-4A43-B337-C59233659EAF}"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6/29/2026</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3" name="Footer Placeholder 2"/>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Slide Number Placeholder 3"/>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3024ED8-BA85-424A-B34E-254D9CCD0148}"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0668604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1B27A87D-6A80-4A43-B337-C59233659EAF}"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457200" rtl="0" eaLnBrk="1" fontAlgn="auto" latinLnBrk="0" hangingPunct="1">
                <a:lnSpc>
                  <a:spcPct val="100000"/>
                </a:lnSpc>
                <a:spcBef>
                  <a:spcPts val="0"/>
                </a:spcBef>
                <a:spcAft>
                  <a:spcPts val="0"/>
                </a:spcAft>
                <a:buClrTx/>
                <a:buSzTx/>
                <a:buFontTx/>
                <a:buNone/>
                <a:tabLst/>
                <a:defRPr/>
              </a:pPr>
              <a:t>6/29/2026</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Footer Placeholder 3"/>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Slide Number Placeholder 4"/>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3024ED8-BA85-424A-B34E-254D9CCD0148}"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3640834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325563"/>
          </a:xfrm>
        </p:spPr>
        <p:txBody>
          <a:bodyPr/>
          <a:lstStyle>
            <a:lvl1pPr algn="ctr">
              <a:defRPr b="1" i="0" baseline="0">
                <a:latin typeface="Arial" panose="020B0604020202020204" pitchFamily="34" charset="0"/>
              </a:defRPr>
            </a:lvl1pPr>
          </a:lstStyle>
          <a:p>
            <a:r>
              <a:rPr lang="en-US" dirty="0"/>
              <a:t>Click to edit Master title style</a:t>
            </a:r>
          </a:p>
        </p:txBody>
      </p:sp>
      <p:sp>
        <p:nvSpPr>
          <p:cNvPr id="3" name="Content Placeholder 2"/>
          <p:cNvSpPr>
            <a:spLocks noGrp="1"/>
          </p:cNvSpPr>
          <p:nvPr>
            <p:ph idx="1"/>
          </p:nvPr>
        </p:nvSpPr>
        <p:spPr>
          <a:xfrm>
            <a:off x="220337" y="1123720"/>
            <a:ext cx="8923663" cy="5734279"/>
          </a:xfrm>
          <a:prstGeom prst="rect">
            <a:avLst/>
          </a:prstGeom>
        </p:spPr>
        <p:txBody>
          <a:bodyPr>
            <a:normAutofit/>
          </a:bodyPr>
          <a:lstStyle>
            <a:lvl1pPr>
              <a:defRPr sz="3200" b="1" i="0" baseline="0">
                <a:latin typeface="Arial" panose="020B0604020202020204" pitchFamily="34" charset="0"/>
              </a:defRPr>
            </a:lvl1pPr>
            <a:lvl2pPr>
              <a:defRPr sz="3200" b="1" i="0" baseline="0">
                <a:latin typeface="Arial" panose="020B0604020202020204" pitchFamily="34" charset="0"/>
              </a:defRPr>
            </a:lvl2pPr>
            <a:lvl3pPr>
              <a:defRPr sz="3200" b="1" i="0" baseline="0">
                <a:latin typeface="Arial" panose="020B0604020202020204" pitchFamily="34" charset="0"/>
              </a:defRPr>
            </a:lvl3pPr>
            <a:lvl4pPr>
              <a:defRPr sz="3200" b="1" i="0" baseline="0">
                <a:latin typeface="Arial" panose="020B0604020202020204" pitchFamily="34" charset="0"/>
              </a:defRPr>
            </a:lvl4pPr>
            <a:lvl5pPr>
              <a:defRPr sz="3200" b="1" i="0" baseline="0">
                <a:latin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67889990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325563"/>
          </a:xfrm>
        </p:spPr>
        <p:txBody>
          <a:bodyPr/>
          <a:lstStyle>
            <a:lvl1pPr algn="ctr">
              <a:defRPr b="1" i="0" baseline="0">
                <a:latin typeface="Arial" panose="020B0604020202020204" pitchFamily="34" charset="0"/>
              </a:defRPr>
            </a:lvl1pPr>
          </a:lstStyle>
          <a:p>
            <a:r>
              <a:rPr lang="en-US" dirty="0"/>
              <a:t>Click to edit Master title style</a:t>
            </a:r>
          </a:p>
        </p:txBody>
      </p:sp>
      <p:sp>
        <p:nvSpPr>
          <p:cNvPr id="3" name="Content Placeholder 2"/>
          <p:cNvSpPr>
            <a:spLocks noGrp="1"/>
          </p:cNvSpPr>
          <p:nvPr>
            <p:ph idx="1"/>
          </p:nvPr>
        </p:nvSpPr>
        <p:spPr>
          <a:xfrm>
            <a:off x="220337" y="1123720"/>
            <a:ext cx="8923663" cy="5734279"/>
          </a:xfrm>
          <a:prstGeom prst="rect">
            <a:avLst/>
          </a:prstGeom>
        </p:spPr>
        <p:txBody>
          <a:bodyPr>
            <a:normAutofit/>
          </a:bodyPr>
          <a:lstStyle>
            <a:lvl1pPr>
              <a:defRPr sz="3200" b="1" i="0" baseline="0">
                <a:latin typeface="Arial" panose="020B0604020202020204" pitchFamily="34" charset="0"/>
              </a:defRPr>
            </a:lvl1pPr>
            <a:lvl2pPr>
              <a:defRPr sz="3200" b="1" i="0" baseline="0">
                <a:latin typeface="Arial" panose="020B0604020202020204" pitchFamily="34" charset="0"/>
              </a:defRPr>
            </a:lvl2pPr>
            <a:lvl3pPr>
              <a:defRPr sz="3200" b="1" i="0" baseline="0">
                <a:latin typeface="Arial" panose="020B0604020202020204" pitchFamily="34" charset="0"/>
              </a:defRPr>
            </a:lvl3pPr>
            <a:lvl4pPr>
              <a:defRPr sz="3200" b="1" i="0" baseline="0">
                <a:latin typeface="Arial" panose="020B0604020202020204" pitchFamily="34" charset="0"/>
              </a:defRPr>
            </a:lvl4pPr>
            <a:lvl5pPr>
              <a:defRPr sz="3200" b="1" i="0" baseline="0">
                <a:latin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904473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a:prstGeom prst="rect">
            <a:avLst/>
          </a:prstGeo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628650" y="6356351"/>
            <a:ext cx="2057400" cy="365125"/>
          </a:xfrm>
          <a:prstGeom prst="rect">
            <a:avLst/>
          </a:prstGeom>
        </p:spPr>
        <p:txBody>
          <a:bodyPr/>
          <a:lstStyle/>
          <a:p>
            <a:fld id="{DE96F128-732F-4F50-9BB8-1FC606CCD1EE}" type="datetimeFigureOut">
              <a:rPr lang="en-US" smtClean="0"/>
              <a:t>6/29/2026</a:t>
            </a:fld>
            <a:endParaRPr lang="en-US" dirty="0"/>
          </a:p>
        </p:txBody>
      </p:sp>
      <p:sp>
        <p:nvSpPr>
          <p:cNvPr id="5" name="Footer Placeholder 4"/>
          <p:cNvSpPr>
            <a:spLocks noGrp="1"/>
          </p:cNvSpPr>
          <p:nvPr>
            <p:ph type="ftr" sz="quarter" idx="11"/>
          </p:nvPr>
        </p:nvSpPr>
        <p:spPr>
          <a:xfrm>
            <a:off x="3028950" y="6356351"/>
            <a:ext cx="3086100" cy="365125"/>
          </a:xfrm>
          <a:prstGeom prst="rect">
            <a:avLst/>
          </a:prstGeom>
        </p:spPr>
        <p:txBody>
          <a:bodyPr/>
          <a:lstStyle/>
          <a:p>
            <a:endParaRPr lang="en-US" dirty="0"/>
          </a:p>
        </p:txBody>
      </p:sp>
      <p:sp>
        <p:nvSpPr>
          <p:cNvPr id="6" name="Slide Number Placeholder 5"/>
          <p:cNvSpPr>
            <a:spLocks noGrp="1"/>
          </p:cNvSpPr>
          <p:nvPr>
            <p:ph type="sldNum" sz="quarter" idx="12"/>
          </p:nvPr>
        </p:nvSpPr>
        <p:spPr>
          <a:xfrm>
            <a:off x="6457950" y="6356351"/>
            <a:ext cx="2057400" cy="365125"/>
          </a:xfrm>
          <a:prstGeom prst="rect">
            <a:avLst/>
          </a:prstGeom>
        </p:spPr>
        <p:txBody>
          <a:bodyPr/>
          <a:lstStyle/>
          <a:p>
            <a:fld id="{3CF97A22-9AE2-4284-A218-9A8465B981D3}" type="slidenum">
              <a:rPr lang="en-US" smtClean="0"/>
              <a:t>‹#›</a:t>
            </a:fld>
            <a:endParaRPr lang="en-US" dirty="0"/>
          </a:p>
        </p:txBody>
      </p:sp>
    </p:spTree>
    <p:extLst>
      <p:ext uri="{BB962C8B-B14F-4D97-AF65-F5344CB8AC3E}">
        <p14:creationId xmlns:p14="http://schemas.microsoft.com/office/powerpoint/2010/main" val="207039127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a:xfrm>
            <a:off x="628650" y="6356351"/>
            <a:ext cx="2057400" cy="365125"/>
          </a:xfrm>
          <a:prstGeom prst="rect">
            <a:avLst/>
          </a:prstGeom>
        </p:spPr>
        <p:txBody>
          <a:bodyPr/>
          <a:lstStyle/>
          <a:p>
            <a:fld id="{DE96F128-732F-4F50-9BB8-1FC606CCD1EE}" type="datetimeFigureOut">
              <a:rPr lang="en-US" smtClean="0"/>
              <a:t>6/29/2026</a:t>
            </a:fld>
            <a:endParaRPr lang="en-US" dirty="0"/>
          </a:p>
        </p:txBody>
      </p:sp>
      <p:sp>
        <p:nvSpPr>
          <p:cNvPr id="6" name="Footer Placeholder 5"/>
          <p:cNvSpPr>
            <a:spLocks noGrp="1"/>
          </p:cNvSpPr>
          <p:nvPr>
            <p:ph type="ftr" sz="quarter" idx="11"/>
          </p:nvPr>
        </p:nvSpPr>
        <p:spPr>
          <a:xfrm>
            <a:off x="3028950" y="6356351"/>
            <a:ext cx="3086100" cy="365125"/>
          </a:xfrm>
          <a:prstGeom prst="rect">
            <a:avLst/>
          </a:prstGeom>
        </p:spPr>
        <p:txBody>
          <a:bodyPr/>
          <a:lstStyle/>
          <a:p>
            <a:endParaRPr lang="en-US" dirty="0"/>
          </a:p>
        </p:txBody>
      </p:sp>
      <p:sp>
        <p:nvSpPr>
          <p:cNvPr id="7" name="Slide Number Placeholder 6"/>
          <p:cNvSpPr>
            <a:spLocks noGrp="1"/>
          </p:cNvSpPr>
          <p:nvPr>
            <p:ph type="sldNum" sz="quarter" idx="12"/>
          </p:nvPr>
        </p:nvSpPr>
        <p:spPr>
          <a:xfrm>
            <a:off x="6457950" y="6356351"/>
            <a:ext cx="2057400" cy="365125"/>
          </a:xfrm>
          <a:prstGeom prst="rect">
            <a:avLst/>
          </a:prstGeom>
        </p:spPr>
        <p:txBody>
          <a:bodyPr/>
          <a:lstStyle/>
          <a:p>
            <a:fld id="{3CF97A22-9AE2-4284-A218-9A8465B981D3}" type="slidenum">
              <a:rPr lang="en-US" smtClean="0"/>
              <a:t>‹#›</a:t>
            </a:fld>
            <a:endParaRPr lang="en-US" dirty="0"/>
          </a:p>
        </p:txBody>
      </p:sp>
    </p:spTree>
    <p:extLst>
      <p:ext uri="{BB962C8B-B14F-4D97-AF65-F5344CB8AC3E}">
        <p14:creationId xmlns:p14="http://schemas.microsoft.com/office/powerpoint/2010/main" val="237871280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a:xfrm>
            <a:off x="628650" y="6356351"/>
            <a:ext cx="2057400" cy="365125"/>
          </a:xfrm>
          <a:prstGeom prst="rect">
            <a:avLst/>
          </a:prstGeom>
        </p:spPr>
        <p:txBody>
          <a:bodyPr/>
          <a:lstStyle/>
          <a:p>
            <a:fld id="{DE96F128-732F-4F50-9BB8-1FC606CCD1EE}" type="datetimeFigureOut">
              <a:rPr lang="en-US" smtClean="0"/>
              <a:t>6/29/2026</a:t>
            </a:fld>
            <a:endParaRPr lang="en-US" dirty="0"/>
          </a:p>
        </p:txBody>
      </p:sp>
      <p:sp>
        <p:nvSpPr>
          <p:cNvPr id="8" name="Footer Placeholder 7"/>
          <p:cNvSpPr>
            <a:spLocks noGrp="1"/>
          </p:cNvSpPr>
          <p:nvPr>
            <p:ph type="ftr" sz="quarter" idx="11"/>
          </p:nvPr>
        </p:nvSpPr>
        <p:spPr>
          <a:xfrm>
            <a:off x="3028950" y="6356351"/>
            <a:ext cx="3086100" cy="365125"/>
          </a:xfrm>
          <a:prstGeom prst="rect">
            <a:avLst/>
          </a:prstGeom>
        </p:spPr>
        <p:txBody>
          <a:bodyPr/>
          <a:lstStyle/>
          <a:p>
            <a:endParaRPr lang="en-US" dirty="0"/>
          </a:p>
        </p:txBody>
      </p:sp>
      <p:sp>
        <p:nvSpPr>
          <p:cNvPr id="9" name="Slide Number Placeholder 8"/>
          <p:cNvSpPr>
            <a:spLocks noGrp="1"/>
          </p:cNvSpPr>
          <p:nvPr>
            <p:ph type="sldNum" sz="quarter" idx="12"/>
          </p:nvPr>
        </p:nvSpPr>
        <p:spPr>
          <a:xfrm>
            <a:off x="6457950" y="6356351"/>
            <a:ext cx="2057400" cy="365125"/>
          </a:xfrm>
          <a:prstGeom prst="rect">
            <a:avLst/>
          </a:prstGeom>
        </p:spPr>
        <p:txBody>
          <a:bodyPr/>
          <a:lstStyle/>
          <a:p>
            <a:fld id="{3CF97A22-9AE2-4284-A218-9A8465B981D3}" type="slidenum">
              <a:rPr lang="en-US" smtClean="0"/>
              <a:t>‹#›</a:t>
            </a:fld>
            <a:endParaRPr lang="en-US" dirty="0"/>
          </a:p>
        </p:txBody>
      </p:sp>
    </p:spTree>
    <p:extLst>
      <p:ext uri="{BB962C8B-B14F-4D97-AF65-F5344CB8AC3E}">
        <p14:creationId xmlns:p14="http://schemas.microsoft.com/office/powerpoint/2010/main" val="331179345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28650" y="6356351"/>
            <a:ext cx="2057400" cy="365125"/>
          </a:xfrm>
          <a:prstGeom prst="rect">
            <a:avLst/>
          </a:prstGeom>
        </p:spPr>
        <p:txBody>
          <a:bodyPr/>
          <a:lstStyle/>
          <a:p>
            <a:fld id="{DE96F128-732F-4F50-9BB8-1FC606CCD1EE}" type="datetimeFigureOut">
              <a:rPr lang="en-US" smtClean="0"/>
              <a:t>6/29/2026</a:t>
            </a:fld>
            <a:endParaRPr lang="en-US" dirty="0"/>
          </a:p>
        </p:txBody>
      </p:sp>
      <p:sp>
        <p:nvSpPr>
          <p:cNvPr id="3" name="Footer Placeholder 2"/>
          <p:cNvSpPr>
            <a:spLocks noGrp="1"/>
          </p:cNvSpPr>
          <p:nvPr>
            <p:ph type="ftr" sz="quarter" idx="11"/>
          </p:nvPr>
        </p:nvSpPr>
        <p:spPr>
          <a:xfrm>
            <a:off x="3028950" y="6356351"/>
            <a:ext cx="3086100" cy="365125"/>
          </a:xfrm>
          <a:prstGeom prst="rect">
            <a:avLst/>
          </a:prstGeom>
        </p:spPr>
        <p:txBody>
          <a:bodyPr/>
          <a:lstStyle/>
          <a:p>
            <a:endParaRPr lang="en-US" dirty="0"/>
          </a:p>
        </p:txBody>
      </p:sp>
      <p:sp>
        <p:nvSpPr>
          <p:cNvPr id="4" name="Slide Number Placeholder 3"/>
          <p:cNvSpPr>
            <a:spLocks noGrp="1"/>
          </p:cNvSpPr>
          <p:nvPr>
            <p:ph type="sldNum" sz="quarter" idx="12"/>
          </p:nvPr>
        </p:nvSpPr>
        <p:spPr>
          <a:xfrm>
            <a:off x="6457950" y="6356351"/>
            <a:ext cx="2057400" cy="365125"/>
          </a:xfrm>
          <a:prstGeom prst="rect">
            <a:avLst/>
          </a:prstGeom>
        </p:spPr>
        <p:txBody>
          <a:bodyPr/>
          <a:lstStyle/>
          <a:p>
            <a:fld id="{3CF97A22-9AE2-4284-A218-9A8465B981D3}" type="slidenum">
              <a:rPr lang="en-US" smtClean="0"/>
              <a:t>‹#›</a:t>
            </a:fld>
            <a:endParaRPr lang="en-US" dirty="0"/>
          </a:p>
        </p:txBody>
      </p:sp>
    </p:spTree>
    <p:extLst>
      <p:ext uri="{BB962C8B-B14F-4D97-AF65-F5344CB8AC3E}">
        <p14:creationId xmlns:p14="http://schemas.microsoft.com/office/powerpoint/2010/main" val="373237866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628650" y="6356351"/>
            <a:ext cx="2057400" cy="365125"/>
          </a:xfrm>
          <a:prstGeom prst="rect">
            <a:avLst/>
          </a:prstGeom>
        </p:spPr>
        <p:txBody>
          <a:bodyPr/>
          <a:lstStyle/>
          <a:p>
            <a:fld id="{DE96F128-732F-4F50-9BB8-1FC606CCD1EE}" type="datetimeFigureOut">
              <a:rPr lang="en-US" smtClean="0"/>
              <a:t>6/29/2026</a:t>
            </a:fld>
            <a:endParaRPr lang="en-US" dirty="0"/>
          </a:p>
        </p:txBody>
      </p:sp>
      <p:sp>
        <p:nvSpPr>
          <p:cNvPr id="6" name="Footer Placeholder 5"/>
          <p:cNvSpPr>
            <a:spLocks noGrp="1"/>
          </p:cNvSpPr>
          <p:nvPr>
            <p:ph type="ftr" sz="quarter" idx="11"/>
          </p:nvPr>
        </p:nvSpPr>
        <p:spPr>
          <a:xfrm>
            <a:off x="3028950" y="6356351"/>
            <a:ext cx="3086100" cy="365125"/>
          </a:xfrm>
          <a:prstGeom prst="rect">
            <a:avLst/>
          </a:prstGeom>
        </p:spPr>
        <p:txBody>
          <a:bodyPr/>
          <a:lstStyle/>
          <a:p>
            <a:endParaRPr lang="en-US" dirty="0"/>
          </a:p>
        </p:txBody>
      </p:sp>
      <p:sp>
        <p:nvSpPr>
          <p:cNvPr id="7" name="Slide Number Placeholder 6"/>
          <p:cNvSpPr>
            <a:spLocks noGrp="1"/>
          </p:cNvSpPr>
          <p:nvPr>
            <p:ph type="sldNum" sz="quarter" idx="12"/>
          </p:nvPr>
        </p:nvSpPr>
        <p:spPr>
          <a:xfrm>
            <a:off x="6457950" y="6356351"/>
            <a:ext cx="2057400" cy="365125"/>
          </a:xfrm>
          <a:prstGeom prst="rect">
            <a:avLst/>
          </a:prstGeom>
        </p:spPr>
        <p:txBody>
          <a:bodyPr/>
          <a:lstStyle/>
          <a:p>
            <a:fld id="{3CF97A22-9AE2-4284-A218-9A8465B981D3}" type="slidenum">
              <a:rPr lang="en-US" smtClean="0"/>
              <a:t>‹#›</a:t>
            </a:fld>
            <a:endParaRPr lang="en-US" dirty="0"/>
          </a:p>
        </p:txBody>
      </p:sp>
    </p:spTree>
    <p:extLst>
      <p:ext uri="{BB962C8B-B14F-4D97-AF65-F5344CB8AC3E}">
        <p14:creationId xmlns:p14="http://schemas.microsoft.com/office/powerpoint/2010/main" val="252970239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a:prstGeom prst="rect">
            <a:avLst/>
          </a:prstGeo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628650" y="6356351"/>
            <a:ext cx="2057400" cy="365125"/>
          </a:xfrm>
          <a:prstGeom prst="rect">
            <a:avLst/>
          </a:prstGeom>
        </p:spPr>
        <p:txBody>
          <a:bodyPr/>
          <a:lstStyle/>
          <a:p>
            <a:fld id="{DE96F128-732F-4F50-9BB8-1FC606CCD1EE}" type="datetimeFigureOut">
              <a:rPr lang="en-US" smtClean="0"/>
              <a:t>6/29/2026</a:t>
            </a:fld>
            <a:endParaRPr lang="en-US" dirty="0"/>
          </a:p>
        </p:txBody>
      </p:sp>
      <p:sp>
        <p:nvSpPr>
          <p:cNvPr id="6" name="Footer Placeholder 5"/>
          <p:cNvSpPr>
            <a:spLocks noGrp="1"/>
          </p:cNvSpPr>
          <p:nvPr>
            <p:ph type="ftr" sz="quarter" idx="11"/>
          </p:nvPr>
        </p:nvSpPr>
        <p:spPr>
          <a:xfrm>
            <a:off x="3028950" y="6356351"/>
            <a:ext cx="3086100" cy="365125"/>
          </a:xfrm>
          <a:prstGeom prst="rect">
            <a:avLst/>
          </a:prstGeom>
        </p:spPr>
        <p:txBody>
          <a:bodyPr/>
          <a:lstStyle/>
          <a:p>
            <a:endParaRPr lang="en-US" dirty="0"/>
          </a:p>
        </p:txBody>
      </p:sp>
      <p:sp>
        <p:nvSpPr>
          <p:cNvPr id="7" name="Slide Number Placeholder 6"/>
          <p:cNvSpPr>
            <a:spLocks noGrp="1"/>
          </p:cNvSpPr>
          <p:nvPr>
            <p:ph type="sldNum" sz="quarter" idx="12"/>
          </p:nvPr>
        </p:nvSpPr>
        <p:spPr>
          <a:xfrm>
            <a:off x="6457950" y="6356351"/>
            <a:ext cx="2057400" cy="365125"/>
          </a:xfrm>
          <a:prstGeom prst="rect">
            <a:avLst/>
          </a:prstGeom>
        </p:spPr>
        <p:txBody>
          <a:bodyPr/>
          <a:lstStyle/>
          <a:p>
            <a:fld id="{3CF97A22-9AE2-4284-A218-9A8465B981D3}" type="slidenum">
              <a:rPr lang="en-US" smtClean="0"/>
              <a:t>‹#›</a:t>
            </a:fld>
            <a:endParaRPr lang="en-US" dirty="0"/>
          </a:p>
        </p:txBody>
      </p:sp>
    </p:spTree>
    <p:extLst>
      <p:ext uri="{BB962C8B-B14F-4D97-AF65-F5344CB8AC3E}">
        <p14:creationId xmlns:p14="http://schemas.microsoft.com/office/powerpoint/2010/main" val="7761335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a:xfrm>
            <a:off x="157655" y="1367603"/>
            <a:ext cx="8986345" cy="553243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66658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a:xfrm>
            <a:off x="231354" y="1145754"/>
            <a:ext cx="8912646" cy="5712246"/>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628650" y="6356351"/>
            <a:ext cx="2057400" cy="365125"/>
          </a:xfrm>
          <a:prstGeom prst="rect">
            <a:avLst/>
          </a:prstGeom>
        </p:spPr>
        <p:txBody>
          <a:bodyPr/>
          <a:lstStyle/>
          <a:p>
            <a:fld id="{DE96F128-732F-4F50-9BB8-1FC606CCD1EE}" type="datetimeFigureOut">
              <a:rPr lang="en-US" smtClean="0"/>
              <a:t>6/29/2026</a:t>
            </a:fld>
            <a:endParaRPr lang="en-US" dirty="0"/>
          </a:p>
        </p:txBody>
      </p:sp>
      <p:sp>
        <p:nvSpPr>
          <p:cNvPr id="5" name="Footer Placeholder 4"/>
          <p:cNvSpPr>
            <a:spLocks noGrp="1"/>
          </p:cNvSpPr>
          <p:nvPr>
            <p:ph type="ftr" sz="quarter" idx="11"/>
          </p:nvPr>
        </p:nvSpPr>
        <p:spPr>
          <a:xfrm>
            <a:off x="3028950" y="6356351"/>
            <a:ext cx="3086100" cy="365125"/>
          </a:xfrm>
          <a:prstGeom prst="rect">
            <a:avLst/>
          </a:prstGeom>
        </p:spPr>
        <p:txBody>
          <a:bodyPr/>
          <a:lstStyle/>
          <a:p>
            <a:endParaRPr lang="en-US" dirty="0"/>
          </a:p>
        </p:txBody>
      </p:sp>
      <p:sp>
        <p:nvSpPr>
          <p:cNvPr id="6" name="Slide Number Placeholder 5"/>
          <p:cNvSpPr>
            <a:spLocks noGrp="1"/>
          </p:cNvSpPr>
          <p:nvPr>
            <p:ph type="sldNum" sz="quarter" idx="12"/>
          </p:nvPr>
        </p:nvSpPr>
        <p:spPr>
          <a:xfrm>
            <a:off x="6457950" y="6356351"/>
            <a:ext cx="2057400" cy="365125"/>
          </a:xfrm>
          <a:prstGeom prst="rect">
            <a:avLst/>
          </a:prstGeom>
        </p:spPr>
        <p:txBody>
          <a:bodyPr/>
          <a:lstStyle/>
          <a:p>
            <a:fld id="{3CF97A22-9AE2-4284-A218-9A8465B981D3}" type="slidenum">
              <a:rPr lang="en-US" smtClean="0"/>
              <a:t>‹#›</a:t>
            </a:fld>
            <a:endParaRPr lang="en-US" dirty="0"/>
          </a:p>
        </p:txBody>
      </p:sp>
    </p:spTree>
    <p:extLst>
      <p:ext uri="{BB962C8B-B14F-4D97-AF65-F5344CB8AC3E}">
        <p14:creationId xmlns:p14="http://schemas.microsoft.com/office/powerpoint/2010/main" val="229665453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628650" y="6356351"/>
            <a:ext cx="2057400" cy="365125"/>
          </a:xfrm>
          <a:prstGeom prst="rect">
            <a:avLst/>
          </a:prstGeom>
        </p:spPr>
        <p:txBody>
          <a:bodyPr/>
          <a:lstStyle/>
          <a:p>
            <a:fld id="{DE96F128-732F-4F50-9BB8-1FC606CCD1EE}" type="datetimeFigureOut">
              <a:rPr lang="en-US" smtClean="0"/>
              <a:t>6/29/2026</a:t>
            </a:fld>
            <a:endParaRPr lang="en-US" dirty="0"/>
          </a:p>
        </p:txBody>
      </p:sp>
      <p:sp>
        <p:nvSpPr>
          <p:cNvPr id="5" name="Footer Placeholder 4"/>
          <p:cNvSpPr>
            <a:spLocks noGrp="1"/>
          </p:cNvSpPr>
          <p:nvPr>
            <p:ph type="ftr" sz="quarter" idx="11"/>
          </p:nvPr>
        </p:nvSpPr>
        <p:spPr>
          <a:xfrm>
            <a:off x="3028950" y="6356351"/>
            <a:ext cx="3086100" cy="365125"/>
          </a:xfrm>
          <a:prstGeom prst="rect">
            <a:avLst/>
          </a:prstGeom>
        </p:spPr>
        <p:txBody>
          <a:bodyPr/>
          <a:lstStyle/>
          <a:p>
            <a:endParaRPr lang="en-US" dirty="0"/>
          </a:p>
        </p:txBody>
      </p:sp>
      <p:sp>
        <p:nvSpPr>
          <p:cNvPr id="6" name="Slide Number Placeholder 5"/>
          <p:cNvSpPr>
            <a:spLocks noGrp="1"/>
          </p:cNvSpPr>
          <p:nvPr>
            <p:ph type="sldNum" sz="quarter" idx="12"/>
          </p:nvPr>
        </p:nvSpPr>
        <p:spPr>
          <a:xfrm>
            <a:off x="6457950" y="6356351"/>
            <a:ext cx="2057400" cy="365125"/>
          </a:xfrm>
          <a:prstGeom prst="rect">
            <a:avLst/>
          </a:prstGeom>
        </p:spPr>
        <p:txBody>
          <a:bodyPr/>
          <a:lstStyle/>
          <a:p>
            <a:fld id="{3CF97A22-9AE2-4284-A218-9A8465B981D3}" type="slidenum">
              <a:rPr lang="en-US" smtClean="0"/>
              <a:t>‹#›</a:t>
            </a:fld>
            <a:endParaRPr lang="en-US" dirty="0"/>
          </a:p>
        </p:txBody>
      </p:sp>
    </p:spTree>
    <p:extLst>
      <p:ext uri="{BB962C8B-B14F-4D97-AF65-F5344CB8AC3E}">
        <p14:creationId xmlns:p14="http://schemas.microsoft.com/office/powerpoint/2010/main" val="274707358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9198948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Tree>
    <p:extLst>
      <p:ext uri="{BB962C8B-B14F-4D97-AF65-F5344CB8AC3E}">
        <p14:creationId xmlns:p14="http://schemas.microsoft.com/office/powerpoint/2010/main" val="22702736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28650" y="6356351"/>
            <a:ext cx="2057400" cy="365125"/>
          </a:xfrm>
          <a:prstGeom prst="rect">
            <a:avLst/>
          </a:prstGeom>
        </p:spPr>
        <p:txBody>
          <a:bodyPr/>
          <a:lstStyle/>
          <a:p>
            <a:fld id="{85118D96-50EB-4CDF-94A4-F5283BC98F77}" type="datetimeFigureOut">
              <a:rPr lang="en-US" smtClean="0"/>
              <a:t>6/29/2026</a:t>
            </a:fld>
            <a:endParaRPr lang="en-US"/>
          </a:p>
        </p:txBody>
      </p:sp>
      <p:sp>
        <p:nvSpPr>
          <p:cNvPr id="3" name="Footer Placeholder 2"/>
          <p:cNvSpPr>
            <a:spLocks noGrp="1"/>
          </p:cNvSpPr>
          <p:nvPr>
            <p:ph type="ftr" sz="quarter" idx="11"/>
          </p:nvPr>
        </p:nvSpPr>
        <p:spPr>
          <a:xfrm>
            <a:off x="3028950" y="6356351"/>
            <a:ext cx="3086100" cy="365125"/>
          </a:xfrm>
          <a:prstGeom prst="rect">
            <a:avLst/>
          </a:prstGeom>
        </p:spPr>
        <p:txBody>
          <a:bodyPr/>
          <a:lstStyle/>
          <a:p>
            <a:endParaRPr lang="en-US"/>
          </a:p>
        </p:txBody>
      </p:sp>
      <p:sp>
        <p:nvSpPr>
          <p:cNvPr id="4" name="Slide Number Placeholder 3"/>
          <p:cNvSpPr>
            <a:spLocks noGrp="1"/>
          </p:cNvSpPr>
          <p:nvPr>
            <p:ph type="sldNum" sz="quarter" idx="12"/>
          </p:nvPr>
        </p:nvSpPr>
        <p:spPr>
          <a:xfrm>
            <a:off x="6457950" y="6356351"/>
            <a:ext cx="2057400" cy="365125"/>
          </a:xfrm>
          <a:prstGeom prst="rect">
            <a:avLst/>
          </a:prstGeom>
        </p:spPr>
        <p:txBody>
          <a:bodyPr/>
          <a:lstStyle/>
          <a:p>
            <a:fld id="{5DD84C1A-E1E2-4E74-93E2-8D35E4CE7AFF}" type="slidenum">
              <a:rPr lang="en-US" smtClean="0"/>
              <a:t>‹#›</a:t>
            </a:fld>
            <a:endParaRPr lang="en-US"/>
          </a:p>
        </p:txBody>
      </p:sp>
    </p:spTree>
    <p:extLst>
      <p:ext uri="{BB962C8B-B14F-4D97-AF65-F5344CB8AC3E}">
        <p14:creationId xmlns:p14="http://schemas.microsoft.com/office/powerpoint/2010/main" val="13267813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628650" y="6356351"/>
            <a:ext cx="2057400" cy="365125"/>
          </a:xfrm>
          <a:prstGeom prst="rect">
            <a:avLst/>
          </a:prstGeom>
        </p:spPr>
        <p:txBody>
          <a:bodyPr/>
          <a:lstStyle/>
          <a:p>
            <a:fld id="{C764DE79-268F-4C1A-8933-263129D2AF90}" type="datetimeFigureOut">
              <a:rPr lang="en-US" dirty="0"/>
              <a:t>6/29/2026</a:t>
            </a:fld>
            <a:endParaRPr lang="en-US" dirty="0"/>
          </a:p>
        </p:txBody>
      </p:sp>
      <p:sp>
        <p:nvSpPr>
          <p:cNvPr id="6" name="Footer Placeholder 5"/>
          <p:cNvSpPr>
            <a:spLocks noGrp="1"/>
          </p:cNvSpPr>
          <p:nvPr>
            <p:ph type="ftr" sz="quarter" idx="11"/>
          </p:nvPr>
        </p:nvSpPr>
        <p:spPr>
          <a:xfrm>
            <a:off x="3028950" y="6356351"/>
            <a:ext cx="3086100" cy="365125"/>
          </a:xfrm>
          <a:prstGeom prst="rect">
            <a:avLst/>
          </a:prstGeom>
        </p:spPr>
        <p:txBody>
          <a:bodyPr/>
          <a:lstStyle/>
          <a:p>
            <a:endParaRPr lang="en-US" dirty="0"/>
          </a:p>
        </p:txBody>
      </p:sp>
      <p:sp>
        <p:nvSpPr>
          <p:cNvPr id="7" name="Slide Number Placeholder 6"/>
          <p:cNvSpPr>
            <a:spLocks noGrp="1"/>
          </p:cNvSpPr>
          <p:nvPr>
            <p:ph type="sldNum" sz="quarter" idx="12"/>
          </p:nvPr>
        </p:nvSpPr>
        <p:spPr>
          <a:xfrm>
            <a:off x="6457950" y="6356351"/>
            <a:ext cx="2057400" cy="365125"/>
          </a:xfrm>
          <a:prstGeom prst="rect">
            <a:avLst/>
          </a:prstGeom>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10502022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628650" y="6356351"/>
            <a:ext cx="2057400" cy="365125"/>
          </a:xfrm>
          <a:prstGeom prst="rect">
            <a:avLst/>
          </a:prstGeom>
        </p:spPr>
        <p:txBody>
          <a:bodyPr/>
          <a:lstStyle/>
          <a:p>
            <a:fld id="{C764DE79-268F-4C1A-8933-263129D2AF90}" type="datetimeFigureOut">
              <a:rPr lang="en-US" dirty="0"/>
              <a:t>6/29/2026</a:t>
            </a:fld>
            <a:endParaRPr lang="en-US" dirty="0"/>
          </a:p>
        </p:txBody>
      </p:sp>
      <p:sp>
        <p:nvSpPr>
          <p:cNvPr id="6" name="Footer Placeholder 5"/>
          <p:cNvSpPr>
            <a:spLocks noGrp="1"/>
          </p:cNvSpPr>
          <p:nvPr>
            <p:ph type="ftr" sz="quarter" idx="11"/>
          </p:nvPr>
        </p:nvSpPr>
        <p:spPr>
          <a:xfrm>
            <a:off x="3028950" y="6356351"/>
            <a:ext cx="3086100" cy="365125"/>
          </a:xfrm>
          <a:prstGeom prst="rect">
            <a:avLst/>
          </a:prstGeom>
        </p:spPr>
        <p:txBody>
          <a:bodyPr/>
          <a:lstStyle/>
          <a:p>
            <a:endParaRPr lang="en-US" dirty="0"/>
          </a:p>
        </p:txBody>
      </p:sp>
      <p:sp>
        <p:nvSpPr>
          <p:cNvPr id="7" name="Slide Number Placeholder 6"/>
          <p:cNvSpPr>
            <a:spLocks noGrp="1"/>
          </p:cNvSpPr>
          <p:nvPr>
            <p:ph type="sldNum" sz="quarter" idx="12"/>
          </p:nvPr>
        </p:nvSpPr>
        <p:spPr>
          <a:xfrm>
            <a:off x="6457950" y="6356351"/>
            <a:ext cx="2057400" cy="365125"/>
          </a:xfrm>
          <a:prstGeom prst="rect">
            <a:avLst/>
          </a:prstGeom>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14607675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628650" y="6356351"/>
            <a:ext cx="2057400" cy="365125"/>
          </a:xfrm>
          <a:prstGeom prst="rect">
            <a:avLst/>
          </a:prstGeom>
        </p:spPr>
        <p:txBody>
          <a:bodyPr/>
          <a:lstStyle/>
          <a:p>
            <a:fld id="{C764DE79-268F-4C1A-8933-263129D2AF90}" type="datetimeFigureOut">
              <a:rPr lang="en-US" dirty="0"/>
              <a:t>6/29/2026</a:t>
            </a:fld>
            <a:endParaRPr lang="en-US" dirty="0"/>
          </a:p>
        </p:txBody>
      </p:sp>
      <p:sp>
        <p:nvSpPr>
          <p:cNvPr id="5" name="Footer Placeholder 4"/>
          <p:cNvSpPr>
            <a:spLocks noGrp="1"/>
          </p:cNvSpPr>
          <p:nvPr>
            <p:ph type="ftr" sz="quarter" idx="11"/>
          </p:nvPr>
        </p:nvSpPr>
        <p:spPr>
          <a:xfrm>
            <a:off x="3028950" y="6356351"/>
            <a:ext cx="3086100" cy="365125"/>
          </a:xfrm>
          <a:prstGeom prst="rect">
            <a:avLst/>
          </a:prstGeom>
        </p:spPr>
        <p:txBody>
          <a:bodyPr/>
          <a:lstStyle/>
          <a:p>
            <a:endParaRPr lang="en-US" dirty="0"/>
          </a:p>
        </p:txBody>
      </p:sp>
      <p:sp>
        <p:nvSpPr>
          <p:cNvPr id="6" name="Slide Number Placeholder 5"/>
          <p:cNvSpPr>
            <a:spLocks noGrp="1"/>
          </p:cNvSpPr>
          <p:nvPr>
            <p:ph type="sldNum" sz="quarter" idx="12"/>
          </p:nvPr>
        </p:nvSpPr>
        <p:spPr>
          <a:xfrm>
            <a:off x="6457950" y="6356351"/>
            <a:ext cx="2057400" cy="365125"/>
          </a:xfrm>
          <a:prstGeom prst="rect">
            <a:avLst/>
          </a:prstGeom>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39051322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628650" y="6356351"/>
            <a:ext cx="2057400" cy="365125"/>
          </a:xfrm>
          <a:prstGeom prst="rect">
            <a:avLst/>
          </a:prstGeom>
        </p:spPr>
        <p:txBody>
          <a:bodyPr/>
          <a:lstStyle/>
          <a:p>
            <a:fld id="{C764DE79-268F-4C1A-8933-263129D2AF90}" type="datetimeFigureOut">
              <a:rPr lang="en-US" dirty="0"/>
              <a:t>6/29/2026</a:t>
            </a:fld>
            <a:endParaRPr lang="en-US" dirty="0"/>
          </a:p>
        </p:txBody>
      </p:sp>
      <p:sp>
        <p:nvSpPr>
          <p:cNvPr id="5" name="Footer Placeholder 4"/>
          <p:cNvSpPr>
            <a:spLocks noGrp="1"/>
          </p:cNvSpPr>
          <p:nvPr>
            <p:ph type="ftr" sz="quarter" idx="11"/>
          </p:nvPr>
        </p:nvSpPr>
        <p:spPr>
          <a:xfrm>
            <a:off x="3028950" y="6356351"/>
            <a:ext cx="3086100" cy="365125"/>
          </a:xfrm>
          <a:prstGeom prst="rect">
            <a:avLst/>
          </a:prstGeom>
        </p:spPr>
        <p:txBody>
          <a:bodyPr/>
          <a:lstStyle/>
          <a:p>
            <a:endParaRPr lang="en-US" dirty="0"/>
          </a:p>
        </p:txBody>
      </p:sp>
      <p:sp>
        <p:nvSpPr>
          <p:cNvPr id="6" name="Slide Number Placeholder 5"/>
          <p:cNvSpPr>
            <a:spLocks noGrp="1"/>
          </p:cNvSpPr>
          <p:nvPr>
            <p:ph type="sldNum" sz="quarter" idx="12"/>
          </p:nvPr>
        </p:nvSpPr>
        <p:spPr>
          <a:xfrm>
            <a:off x="6457950" y="6356351"/>
            <a:ext cx="2057400" cy="365125"/>
          </a:xfrm>
          <a:prstGeom prst="rect">
            <a:avLst/>
          </a:prstGeom>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162355147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11.xml"/><Relationship Id="rId1" Type="http://schemas.openxmlformats.org/officeDocument/2006/relationships/slideLayout" Target="../slideLayouts/slideLayout1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theme" Target="../theme/theme3.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0" y="0"/>
            <a:ext cx="91440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157655" y="1325562"/>
            <a:ext cx="8986345" cy="5532437"/>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76753731"/>
      </p:ext>
    </p:extLst>
  </p:cSld>
  <p:clrMap bg1="lt1" tx1="dk1" bg2="lt2" tx2="dk2" accent1="accent1" accent2="accent2" accent3="accent3" accent4="accent4" accent5="accent5" accent6="accent6" hlink="hlink" folHlink="folHlink"/>
  <p:sldLayoutIdLst>
    <p:sldLayoutId id="2147483657" r:id="rId1"/>
    <p:sldLayoutId id="2147483658" r:id="rId2"/>
    <p:sldLayoutId id="2147483660" r:id="rId3"/>
    <p:sldLayoutId id="2147483662" r:id="rId4"/>
    <p:sldLayoutId id="2147483663" r:id="rId5"/>
    <p:sldLayoutId id="2147483664" r:id="rId6"/>
    <p:sldLayoutId id="2147483665" r:id="rId7"/>
    <p:sldLayoutId id="2147483666" r:id="rId8"/>
    <p:sldLayoutId id="2147483667" r:id="rId9"/>
  </p:sldLayoutIdLst>
  <p:txStyles>
    <p:titleStyle>
      <a:lvl1pPr algn="ctr" defTabSz="914400" rtl="0" eaLnBrk="1" latinLnBrk="0" hangingPunct="1">
        <a:lnSpc>
          <a:spcPct val="90000"/>
        </a:lnSpc>
        <a:spcBef>
          <a:spcPct val="0"/>
        </a:spcBef>
        <a:buNone/>
        <a:defRPr sz="4400" b="1" i="0" kern="1200" baseline="0">
          <a:solidFill>
            <a:schemeClr val="tx1"/>
          </a:solidFill>
          <a:latin typeface="Arial" panose="020B0604020202020204" pitchFamily="34" charset="0"/>
          <a:ea typeface="+mj-ea"/>
          <a:cs typeface="+mj-cs"/>
        </a:defRPr>
      </a:lvl1pPr>
    </p:titleStyle>
    <p:bodyStyle>
      <a:lvl1pPr marL="228600" indent="-228600" algn="l" defTabSz="914400" rtl="0" eaLnBrk="1" latinLnBrk="0" hangingPunct="1">
        <a:lnSpc>
          <a:spcPct val="90000"/>
        </a:lnSpc>
        <a:spcBef>
          <a:spcPts val="0"/>
        </a:spcBef>
        <a:buFont typeface="Arial" panose="020B0604020202020204" pitchFamily="34" charset="0"/>
        <a:buChar char="•"/>
        <a:defRPr sz="3200" b="1" i="0" kern="1200" baseline="0">
          <a:solidFill>
            <a:schemeClr val="tx1"/>
          </a:solidFill>
          <a:latin typeface="Arial" panose="020B0604020202020204" pitchFamily="34" charset="0"/>
          <a:ea typeface="+mn-ea"/>
          <a:cs typeface="+mn-cs"/>
        </a:defRPr>
      </a:lvl1pPr>
      <a:lvl2pPr marL="685800" indent="-228600" algn="l" defTabSz="914400" rtl="0" eaLnBrk="1" latinLnBrk="0" hangingPunct="1">
        <a:lnSpc>
          <a:spcPct val="90000"/>
        </a:lnSpc>
        <a:spcBef>
          <a:spcPts val="0"/>
        </a:spcBef>
        <a:buFont typeface="Arial" panose="020B0604020202020204" pitchFamily="34" charset="0"/>
        <a:buChar char="•"/>
        <a:defRPr sz="3200" b="1" i="0" kern="1200" baseline="0">
          <a:solidFill>
            <a:schemeClr val="tx1"/>
          </a:solidFill>
          <a:latin typeface="Arial" panose="020B0604020202020204" pitchFamily="34" charset="0"/>
          <a:ea typeface="+mn-ea"/>
          <a:cs typeface="+mn-cs"/>
        </a:defRPr>
      </a:lvl2pPr>
      <a:lvl3pPr marL="1143000" indent="-228600" algn="l" defTabSz="914400" rtl="0" eaLnBrk="1" latinLnBrk="0" hangingPunct="1">
        <a:lnSpc>
          <a:spcPct val="90000"/>
        </a:lnSpc>
        <a:spcBef>
          <a:spcPts val="0"/>
        </a:spcBef>
        <a:buFont typeface="Arial" panose="020B0604020202020204" pitchFamily="34" charset="0"/>
        <a:buChar char="•"/>
        <a:defRPr sz="3200" b="1" i="0" kern="1200" baseline="0">
          <a:solidFill>
            <a:schemeClr val="tx1"/>
          </a:solidFill>
          <a:latin typeface="Arial" panose="020B0604020202020204" pitchFamily="34" charset="0"/>
          <a:ea typeface="+mn-ea"/>
          <a:cs typeface="+mn-cs"/>
        </a:defRPr>
      </a:lvl3pPr>
      <a:lvl4pPr marL="1600200" indent="-228600" algn="l" defTabSz="914400" rtl="0" eaLnBrk="1" latinLnBrk="0" hangingPunct="1">
        <a:lnSpc>
          <a:spcPct val="90000"/>
        </a:lnSpc>
        <a:spcBef>
          <a:spcPts val="0"/>
        </a:spcBef>
        <a:buFont typeface="Arial" panose="020B0604020202020204" pitchFamily="34" charset="0"/>
        <a:buChar char="•"/>
        <a:defRPr sz="3200" b="1" i="0" kern="1200" baseline="0">
          <a:solidFill>
            <a:schemeClr val="tx1"/>
          </a:solidFill>
          <a:latin typeface="Arial" panose="020B0604020202020204" pitchFamily="34" charset="0"/>
          <a:ea typeface="+mn-ea"/>
          <a:cs typeface="+mn-cs"/>
        </a:defRPr>
      </a:lvl4pPr>
      <a:lvl5pPr marL="2057400" indent="-228600" algn="l" defTabSz="914400" rtl="0" eaLnBrk="1" latinLnBrk="0" hangingPunct="1">
        <a:lnSpc>
          <a:spcPct val="90000"/>
        </a:lnSpc>
        <a:spcBef>
          <a:spcPts val="0"/>
        </a:spcBef>
        <a:buFont typeface="Arial" panose="020B0604020202020204" pitchFamily="34" charset="0"/>
        <a:buChar char="•"/>
        <a:defRPr sz="3200" b="1" i="0" kern="1200" baseline="0">
          <a:solidFill>
            <a:schemeClr val="tx1"/>
          </a:solidFill>
          <a:latin typeface="Arial" panose="020B06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B27A87D-6A80-4A43-B337-C59233659EAF}" type="datetimeFigureOut">
              <a:rPr lang="en-US" smtClean="0"/>
              <a:t>6/29/2026</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3024ED8-BA85-424A-B34E-254D9CCD0148}" type="slidenum">
              <a:rPr lang="en-US" smtClean="0"/>
              <a:t>‹#›</a:t>
            </a:fld>
            <a:endParaRPr lang="en-US"/>
          </a:p>
        </p:txBody>
      </p:sp>
    </p:spTree>
    <p:extLst>
      <p:ext uri="{BB962C8B-B14F-4D97-AF65-F5344CB8AC3E}">
        <p14:creationId xmlns:p14="http://schemas.microsoft.com/office/powerpoint/2010/main" val="1405953961"/>
      </p:ext>
    </p:extLst>
  </p:cSld>
  <p:clrMap bg1="lt1" tx1="dk1" bg2="lt2" tx2="dk2" accent1="accent1" accent2="accent2" accent3="accent3" accent4="accent4" accent5="accent5" accent6="accent6" hlink="hlink" folHlink="folHlink"/>
  <p:sldLayoutIdLst>
    <p:sldLayoutId id="2147483670" r:id="rId1"/>
    <p:sldLayoutId id="2147483671"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0" y="0"/>
            <a:ext cx="9144000" cy="1325563"/>
          </a:xfrm>
          <a:prstGeom prst="rect">
            <a:avLst/>
          </a:prstGeom>
        </p:spPr>
        <p:txBody>
          <a:bodyPr vert="horz" lIns="91440" tIns="45720" rIns="91440" bIns="45720" rtlCol="0" anchor="ctr">
            <a:normAutofit/>
          </a:bodyPr>
          <a:lstStyle/>
          <a:p>
            <a:r>
              <a:rPr lang="en-US" dirty="0"/>
              <a:t>Click to edit Master title style</a:t>
            </a:r>
          </a:p>
        </p:txBody>
      </p:sp>
    </p:spTree>
    <p:extLst>
      <p:ext uri="{BB962C8B-B14F-4D97-AF65-F5344CB8AC3E}">
        <p14:creationId xmlns:p14="http://schemas.microsoft.com/office/powerpoint/2010/main" val="1228766796"/>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Lst>
  <p:txStyles>
    <p:titleStyle>
      <a:lvl1pPr algn="ctr" defTabSz="914400" rtl="0" eaLnBrk="1" latinLnBrk="0" hangingPunct="1">
        <a:lnSpc>
          <a:spcPct val="90000"/>
        </a:lnSpc>
        <a:spcBef>
          <a:spcPct val="0"/>
        </a:spcBef>
        <a:buNone/>
        <a:defRPr sz="4400" b="1" i="0" kern="1200" baseline="0">
          <a:solidFill>
            <a:schemeClr val="tx1"/>
          </a:solidFill>
          <a:latin typeface="Arial" panose="020B060402020202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3200" b="1" i="0" kern="1200" baseline="0">
          <a:solidFill>
            <a:schemeClr val="tx1"/>
          </a:solidFill>
          <a:latin typeface="Arial" panose="020B06040202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3200" b="1" i="0" kern="1200" baseline="0">
          <a:solidFill>
            <a:schemeClr val="tx1"/>
          </a:solidFill>
          <a:latin typeface="Arial" panose="020B0604020202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3200" b="1" i="0" kern="1200" baseline="0">
          <a:solidFill>
            <a:schemeClr val="tx1"/>
          </a:solidFill>
          <a:latin typeface="Arial" panose="020B0604020202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3200" b="1" i="0" kern="1200" baseline="0">
          <a:solidFill>
            <a:schemeClr val="tx1"/>
          </a:solidFill>
          <a:latin typeface="Arial" panose="020B0604020202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3200" b="1" i="0" kern="1200" baseline="0">
          <a:solidFill>
            <a:schemeClr val="tx1"/>
          </a:solidFill>
          <a:latin typeface="Arial" panose="020B06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hyperlink" Target="https://www.rawpixel.com/search/open%20bible%20book?page=1&amp;sort=curated" TargetMode="Externa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1.xml"/></Relationships>
</file>

<file path=ppt/slides/_rels/slide1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0.xml"/></Relationships>
</file>

<file path=ppt/slides/_rels/slide18.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11.xml"/></Relationships>
</file>

<file path=ppt/slides/_rels/slide1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2.xml"/><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hyperlink" Target="https://palabrasdamanaocorazon.blogspot.com/2016/03/letters-in-poems-epistles.html" TargetMode="External"/><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8000"/>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17516BC-7DE0-1752-A234-285A29503A08}"/>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25734" y="0"/>
            <a:ext cx="9140570" cy="6858000"/>
          </a:xfrm>
          <a:prstGeom prst="rect">
            <a:avLst/>
          </a:prstGeom>
        </p:spPr>
      </p:pic>
      <p:sp>
        <p:nvSpPr>
          <p:cNvPr id="8" name="Rectangle 7">
            <a:extLst>
              <a:ext uri="{FF2B5EF4-FFF2-40B4-BE49-F238E27FC236}">
                <a16:creationId xmlns:a16="http://schemas.microsoft.com/office/drawing/2014/main" id="{48E83C1B-51F2-4C54-BFE8-59DACB5F4871}"/>
              </a:ext>
            </a:extLst>
          </p:cNvPr>
          <p:cNvSpPr/>
          <p:nvPr/>
        </p:nvSpPr>
        <p:spPr>
          <a:xfrm>
            <a:off x="0" y="0"/>
            <a:ext cx="9144000" cy="1200329"/>
          </a:xfrm>
          <a:prstGeom prst="rect">
            <a:avLst/>
          </a:prstGeom>
          <a:noFill/>
        </p:spPr>
        <p:txBody>
          <a:bodyPr wrap="square" lIns="91440" tIns="45720" rIns="91440" bIns="45720">
            <a:spAutoFit/>
          </a:bodyPr>
          <a:lstStyle/>
          <a:p>
            <a:pPr marL="0" marR="0" lvl="0" indent="0" algn="ctr" defTabSz="457200" rtl="0" eaLnBrk="1" fontAlgn="auto" latinLnBrk="0" hangingPunct="1">
              <a:lnSpc>
                <a:spcPct val="90000"/>
              </a:lnSpc>
              <a:spcBef>
                <a:spcPts val="0"/>
              </a:spcBef>
              <a:spcAft>
                <a:spcPts val="0"/>
              </a:spcAft>
              <a:buClrTx/>
              <a:buSzTx/>
              <a:buFontTx/>
              <a:buNone/>
              <a:tabLst/>
              <a:defRPr/>
            </a:pPr>
            <a:r>
              <a:rPr kumimoji="0" lang="en-US" sz="4000" b="1" i="0" u="none" strike="noStrike" kern="1100" normalizeH="0" baseline="0" noProof="0" dirty="0">
                <a:solidFill>
                  <a:schemeClr val="bg1"/>
                </a:solidFill>
                <a:uLnTx/>
                <a:uFillTx/>
                <a:latin typeface="Bazooka" pitchFamily="2" charset="0"/>
                <a:ea typeface="+mn-ea"/>
                <a:cs typeface="+mn-cs"/>
              </a:rPr>
              <a:t>WELCOME TO THE </a:t>
            </a:r>
          </a:p>
          <a:p>
            <a:pPr marL="0" marR="0" lvl="0" indent="0" algn="ctr" defTabSz="457200" rtl="0" eaLnBrk="1" fontAlgn="auto" latinLnBrk="0" hangingPunct="1">
              <a:lnSpc>
                <a:spcPct val="90000"/>
              </a:lnSpc>
              <a:spcBef>
                <a:spcPts val="0"/>
              </a:spcBef>
              <a:spcAft>
                <a:spcPts val="0"/>
              </a:spcAft>
              <a:buClrTx/>
              <a:buSzTx/>
              <a:buFontTx/>
              <a:buNone/>
              <a:tabLst/>
              <a:defRPr/>
            </a:pPr>
            <a:r>
              <a:rPr kumimoji="0" lang="en-US" sz="4000" b="1" i="0" u="none" strike="noStrike" kern="1100" normalizeH="0" baseline="0" noProof="0" dirty="0">
                <a:solidFill>
                  <a:schemeClr val="bg1"/>
                </a:solidFill>
                <a:uLnTx/>
                <a:uFillTx/>
                <a:latin typeface="Bazooka" pitchFamily="2" charset="0"/>
                <a:ea typeface="+mn-ea"/>
                <a:cs typeface="+mn-cs"/>
              </a:rPr>
              <a:t>JACKSON STREET CHURCH OF CHRIST</a:t>
            </a:r>
            <a:endParaRPr kumimoji="0" lang="en-US" sz="4000" b="1" i="0" u="none" strike="noStrike" kern="1200" normalizeH="0" baseline="0" noProof="0" dirty="0">
              <a:solidFill>
                <a:schemeClr val="bg1"/>
              </a:solidFill>
              <a:uLnTx/>
              <a:uFillTx/>
              <a:latin typeface="Calibri" panose="020F0502020204030204"/>
              <a:ea typeface="+mn-ea"/>
              <a:cs typeface="+mn-cs"/>
            </a:endParaRPr>
          </a:p>
        </p:txBody>
      </p:sp>
      <p:sp>
        <p:nvSpPr>
          <p:cNvPr id="2054" name="TextBox 5">
            <a:extLst>
              <a:ext uri="{FF2B5EF4-FFF2-40B4-BE49-F238E27FC236}">
                <a16:creationId xmlns:a16="http://schemas.microsoft.com/office/drawing/2014/main" id="{F1144962-7E55-4138-B559-0999E85A85AC}"/>
              </a:ext>
            </a:extLst>
          </p:cNvPr>
          <p:cNvSpPr txBox="1">
            <a:spLocks noChangeArrowheads="1"/>
          </p:cNvSpPr>
          <p:nvPr/>
        </p:nvSpPr>
        <p:spPr bwMode="auto">
          <a:xfrm>
            <a:off x="0" y="5974080"/>
            <a:ext cx="9144000" cy="757130"/>
          </a:xfrm>
          <a:prstGeom prst="rect">
            <a:avLst/>
          </a:prstGeom>
          <a:noFill/>
          <a:ln w="9525">
            <a:noFill/>
            <a:miter lim="800000"/>
            <a:headEnd/>
            <a:tailEnd/>
          </a:ln>
        </p:spPr>
        <p:txBody>
          <a:bodyPr wrap="square">
            <a:spAutoFit/>
          </a:bodyPr>
          <a:lstStyle/>
          <a:p>
            <a:pPr marL="0" marR="0" lvl="0" indent="0" algn="ctr" defTabSz="457200" rtl="0" eaLnBrk="1" fontAlgn="auto" latinLnBrk="0" hangingPunct="1">
              <a:lnSpc>
                <a:spcPct val="90000"/>
              </a:lnSpc>
              <a:spcBef>
                <a:spcPts val="0"/>
              </a:spcBef>
              <a:spcAft>
                <a:spcPts val="0"/>
              </a:spcAft>
              <a:buClrTx/>
              <a:buSzTx/>
              <a:buFontTx/>
              <a:buNone/>
              <a:tabLst/>
              <a:defRPr/>
            </a:pPr>
            <a:r>
              <a:rPr kumimoji="0" lang="en-US" sz="3600" b="1" i="0" u="none" strike="noStrike" kern="1100" normalizeH="0" baseline="0" noProof="0" dirty="0">
                <a:solidFill>
                  <a:schemeClr val="bg1"/>
                </a:solidFill>
                <a:uLnTx/>
                <a:uFillTx/>
                <a:latin typeface="Bazooka" pitchFamily="2" charset="0"/>
                <a:ea typeface="+mn-ea"/>
                <a:cs typeface="+mn-cs"/>
              </a:rPr>
              <a:t>PLEASE TURN OFF CELLPHONES</a:t>
            </a:r>
            <a:r>
              <a:rPr kumimoji="0" lang="en-US" sz="4800" b="1" i="0" u="none" strike="noStrike" kern="1100" normalizeH="0" baseline="0" noProof="0" dirty="0">
                <a:solidFill>
                  <a:schemeClr val="bg1"/>
                </a:solidFill>
                <a:uLnTx/>
                <a:uFillTx/>
                <a:latin typeface="Bazooka" pitchFamily="2" charset="0"/>
                <a:ea typeface="+mn-ea"/>
                <a:cs typeface="+mn-cs"/>
              </a:rPr>
              <a:t> </a:t>
            </a:r>
            <a:endParaRPr kumimoji="0" lang="en-US" sz="3600" b="1" i="0" u="none" strike="noStrike" kern="1100" normalizeH="0" baseline="0" noProof="0" dirty="0">
              <a:solidFill>
                <a:schemeClr val="bg1"/>
              </a:solidFill>
              <a:uLnTx/>
              <a:uFillTx/>
              <a:latin typeface="Bazooka" pitchFamily="2" charset="0"/>
              <a:ea typeface="+mn-ea"/>
              <a:cs typeface="+mn-cs"/>
            </a:endParaRPr>
          </a:p>
        </p:txBody>
      </p:sp>
    </p:spTree>
    <p:extLst>
      <p:ext uri="{BB962C8B-B14F-4D97-AF65-F5344CB8AC3E}">
        <p14:creationId xmlns:p14="http://schemas.microsoft.com/office/powerpoint/2010/main" val="8720189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C957A9-6553-5CB6-A20C-51081094F0E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B8E35FF-AAD5-C896-503F-441B1EC1B542}"/>
              </a:ext>
            </a:extLst>
          </p:cNvPr>
          <p:cNvSpPr>
            <a:spLocks noGrp="1"/>
          </p:cNvSpPr>
          <p:nvPr>
            <p:ph type="title"/>
          </p:nvPr>
        </p:nvSpPr>
        <p:spPr>
          <a:xfrm>
            <a:off x="0" y="0"/>
            <a:ext cx="9144000" cy="2324100"/>
          </a:xfrm>
        </p:spPr>
        <p:txBody>
          <a:bodyPr>
            <a:normAutofit fontScale="90000"/>
          </a:bodyPr>
          <a:lstStyle/>
          <a:p>
            <a:pPr marL="457200" marR="0" indent="-457200" algn="l">
              <a:lnSpc>
                <a:spcPct val="80000"/>
              </a:lnSpc>
              <a:buFont typeface="+mj-lt"/>
              <a:buAutoNum type="romanUcPeriod"/>
            </a:pPr>
            <a:r>
              <a:rPr lang="en-US" sz="4400" b="1" dirty="0">
                <a:solidFill>
                  <a:srgbClr val="0000FF"/>
                </a:solidFill>
                <a:effectLst/>
                <a:latin typeface="Arial" panose="020B0604020202020204" pitchFamily="34" charset="0"/>
                <a:ea typeface="Times New Roman" panose="02020603050405020304" pitchFamily="18" charset="0"/>
                <a:cs typeface="Times New Roman" panose="02020603050405020304" pitchFamily="18" charset="0"/>
              </a:rPr>
              <a:t>BECAUSE OF THEIR WORK OF FAITH, LABOR OF LOVE, PATIENCE OF HOPE &amp; ELECTION BY GOD</a:t>
            </a:r>
            <a:r>
              <a:rPr lang="en-US" sz="4400" dirty="0">
                <a:solidFill>
                  <a:srgbClr val="0000FF"/>
                </a:solidFill>
                <a:effectLst/>
                <a:ea typeface="Times New Roman" panose="02020603050405020304" pitchFamily="18" charset="0"/>
                <a:cs typeface="Times New Roman" panose="02020603050405020304" pitchFamily="18" charset="0"/>
              </a:rPr>
              <a:t> - (1 Th 1:1-7) </a:t>
            </a:r>
            <a:endParaRPr lang="en-US" dirty="0">
              <a:solidFill>
                <a:srgbClr val="0000FF"/>
              </a:solidFill>
            </a:endParaRPr>
          </a:p>
        </p:txBody>
      </p:sp>
      <p:sp>
        <p:nvSpPr>
          <p:cNvPr id="3" name="Content Placeholder 2">
            <a:extLst>
              <a:ext uri="{FF2B5EF4-FFF2-40B4-BE49-F238E27FC236}">
                <a16:creationId xmlns:a16="http://schemas.microsoft.com/office/drawing/2014/main" id="{D85A9539-5FDE-8484-A93A-6BF5673E73C4}"/>
              </a:ext>
            </a:extLst>
          </p:cNvPr>
          <p:cNvSpPr>
            <a:spLocks noGrp="1"/>
          </p:cNvSpPr>
          <p:nvPr>
            <p:ph idx="1"/>
          </p:nvPr>
        </p:nvSpPr>
        <p:spPr>
          <a:xfrm>
            <a:off x="157655" y="2324100"/>
            <a:ext cx="8986345" cy="4575940"/>
          </a:xfrm>
        </p:spPr>
        <p:txBody>
          <a:bodyPr>
            <a:noAutofit/>
          </a:bodyPr>
          <a:lstStyle/>
          <a:p>
            <a:pPr marL="514350" indent="-514350">
              <a:lnSpc>
                <a:spcPct val="85000"/>
              </a:lnSpc>
              <a:buFont typeface="+mj-lt"/>
              <a:buAutoNum type="alphaUcPeriod" startAt="4"/>
            </a:pPr>
            <a:r>
              <a:rPr lang="en-US" sz="2800" dirty="0">
                <a:ea typeface="Times New Roman" panose="02020603050405020304" pitchFamily="18" charset="0"/>
                <a:cs typeface="Times New Roman" panose="02020603050405020304" pitchFamily="18" charset="0"/>
              </a:rPr>
              <a:t>{4} knowing, beloved brethren, your election by God. </a:t>
            </a:r>
          </a:p>
          <a:p>
            <a:pPr marL="514350" lvl="0" indent="-514350">
              <a:lnSpc>
                <a:spcPct val="85000"/>
              </a:lnSpc>
              <a:buFont typeface="+mj-lt"/>
              <a:buAutoNum type="alphaUcPeriod" startAt="4"/>
            </a:pPr>
            <a:r>
              <a:rPr lang="en-US" sz="2800" dirty="0">
                <a:ea typeface="Times New Roman" panose="02020603050405020304" pitchFamily="18" charset="0"/>
                <a:cs typeface="Times New Roman" panose="02020603050405020304" pitchFamily="18" charset="0"/>
              </a:rPr>
              <a:t>{5} For our gospel did not come to you in word only, but also in power, and in the Holy Spirit and in much assurance, as you know what kind of men we were among you for your sake. </a:t>
            </a:r>
          </a:p>
          <a:p>
            <a:pPr marL="514350" lvl="0" indent="-514350">
              <a:lnSpc>
                <a:spcPct val="85000"/>
              </a:lnSpc>
              <a:buFont typeface="+mj-lt"/>
              <a:buAutoNum type="alphaUcPeriod" startAt="4"/>
            </a:pPr>
            <a:r>
              <a:rPr lang="en-US" sz="2800" dirty="0">
                <a:ea typeface="Times New Roman" panose="02020603050405020304" pitchFamily="18" charset="0"/>
                <a:cs typeface="Times New Roman" panose="02020603050405020304" pitchFamily="18" charset="0"/>
              </a:rPr>
              <a:t>{6} And you became followers of us and of the Lord, </a:t>
            </a:r>
          </a:p>
          <a:p>
            <a:pPr marL="514350" lvl="0" indent="-514350">
              <a:lnSpc>
                <a:spcPct val="85000"/>
              </a:lnSpc>
              <a:buFont typeface="+mj-lt"/>
              <a:buAutoNum type="alphaUcPeriod" startAt="4"/>
            </a:pPr>
            <a:r>
              <a:rPr lang="en-US" sz="2800" dirty="0">
                <a:ea typeface="Times New Roman" panose="02020603050405020304" pitchFamily="18" charset="0"/>
                <a:cs typeface="Times New Roman" panose="02020603050405020304" pitchFamily="18" charset="0"/>
              </a:rPr>
              <a:t>having received the word in much affliction, with joy of the Holy Spirit, </a:t>
            </a:r>
          </a:p>
          <a:p>
            <a:pPr marL="514350" lvl="0" indent="-514350">
              <a:lnSpc>
                <a:spcPct val="85000"/>
              </a:lnSpc>
              <a:buFont typeface="+mj-lt"/>
              <a:buAutoNum type="alphaUcPeriod" startAt="4"/>
            </a:pPr>
            <a:r>
              <a:rPr lang="en-US" sz="2800" dirty="0">
                <a:ea typeface="Times New Roman" panose="02020603050405020304" pitchFamily="18" charset="0"/>
                <a:cs typeface="Times New Roman" panose="02020603050405020304" pitchFamily="18" charset="0"/>
              </a:rPr>
              <a:t>{7} so that you became examples to all in Macedonia and Achaia who believe.</a:t>
            </a:r>
            <a:endParaRPr lang="en-US" sz="2800" dirty="0"/>
          </a:p>
        </p:txBody>
      </p:sp>
    </p:spTree>
    <p:extLst>
      <p:ext uri="{BB962C8B-B14F-4D97-AF65-F5344CB8AC3E}">
        <p14:creationId xmlns:p14="http://schemas.microsoft.com/office/powerpoint/2010/main" val="22965655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711994-D435-2A5E-0997-AFBCD10E83C2}"/>
              </a:ext>
            </a:extLst>
          </p:cNvPr>
          <p:cNvSpPr>
            <a:spLocks noGrp="1"/>
          </p:cNvSpPr>
          <p:nvPr>
            <p:ph type="title"/>
          </p:nvPr>
        </p:nvSpPr>
        <p:spPr>
          <a:xfrm>
            <a:off x="0" y="0"/>
            <a:ext cx="9144000" cy="1657350"/>
          </a:xfrm>
        </p:spPr>
        <p:txBody>
          <a:bodyPr>
            <a:normAutofit fontScale="90000"/>
          </a:bodyPr>
          <a:lstStyle/>
          <a:p>
            <a:pPr marL="0" marR="0">
              <a:buNone/>
            </a:pPr>
            <a:r>
              <a:rPr lang="en-US" sz="4400" b="1" dirty="0">
                <a:solidFill>
                  <a:srgbClr val="0000FF"/>
                </a:solidFill>
                <a:effectLst/>
                <a:latin typeface="Arial" panose="020B0604020202020204" pitchFamily="34" charset="0"/>
                <a:ea typeface="Times New Roman" panose="02020603050405020304" pitchFamily="18" charset="0"/>
                <a:cs typeface="Times New Roman" panose="02020603050405020304" pitchFamily="18" charset="0"/>
              </a:rPr>
              <a:t>II. BECAUSE THEY ACCEPTED THE WORD OF GOD </a:t>
            </a:r>
            <a:r>
              <a:rPr lang="en-US" sz="4400" dirty="0">
                <a:solidFill>
                  <a:srgbClr val="0000FF"/>
                </a:solidFill>
                <a:effectLst/>
                <a:latin typeface="Arial" panose="020B0604020202020204" pitchFamily="34" charset="0"/>
                <a:ea typeface="Times New Roman" panose="02020603050405020304" pitchFamily="18" charset="0"/>
                <a:cs typeface="Times New Roman" panose="02020603050405020304" pitchFamily="18" charset="0"/>
              </a:rPr>
              <a:t>- (1 Th 2:12-13)  </a:t>
            </a:r>
            <a:endParaRPr lang="en-US" sz="4000" dirty="0">
              <a:solidFill>
                <a:srgbClr val="0000FF"/>
              </a:solidFill>
              <a:effectLst/>
              <a:latin typeface="Arial" panose="020B0604020202020204" pitchFamily="34" charset="0"/>
              <a:ea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A5701C7D-07A5-BE14-8BA0-C6287418C84D}"/>
              </a:ext>
            </a:extLst>
          </p:cNvPr>
          <p:cNvSpPr>
            <a:spLocks noGrp="1"/>
          </p:cNvSpPr>
          <p:nvPr>
            <p:ph idx="1"/>
          </p:nvPr>
        </p:nvSpPr>
        <p:spPr>
          <a:xfrm>
            <a:off x="157655" y="1466850"/>
            <a:ext cx="8986345" cy="5433190"/>
          </a:xfrm>
        </p:spPr>
        <p:txBody>
          <a:bodyPr/>
          <a:lstStyle/>
          <a:p>
            <a:pPr marL="457200" marR="0" lvl="0" indent="-457200">
              <a:lnSpc>
                <a:spcPct val="100000"/>
              </a:lnSpc>
              <a:buFont typeface="+mj-lt"/>
              <a:buAutoNum type="alphaUcPeriod"/>
            </a:pPr>
            <a:r>
              <a:rPr lang="en-US" dirty="0">
                <a:ea typeface="Times New Roman" panose="02020603050405020304" pitchFamily="18" charset="0"/>
                <a:cs typeface="Times New Roman" panose="02020603050405020304" pitchFamily="18" charset="0"/>
              </a:rPr>
              <a:t>that you would walk worthy of God who calls you into His own kingdom and glory. </a:t>
            </a:r>
          </a:p>
          <a:p>
            <a:pPr marL="457200" marR="0" lvl="0" indent="-457200">
              <a:lnSpc>
                <a:spcPct val="100000"/>
              </a:lnSpc>
              <a:buFont typeface="+mj-lt"/>
              <a:buAutoNum type="alphaUcPeriod"/>
            </a:pPr>
            <a:r>
              <a:rPr lang="en-US" dirty="0">
                <a:ea typeface="Times New Roman" panose="02020603050405020304" pitchFamily="18" charset="0"/>
                <a:cs typeface="Times New Roman" panose="02020603050405020304" pitchFamily="18" charset="0"/>
              </a:rPr>
              <a:t>{13} For this reason we also thank God without ceasing, </a:t>
            </a:r>
          </a:p>
          <a:p>
            <a:pPr marL="457200" marR="0" lvl="0" indent="-457200">
              <a:lnSpc>
                <a:spcPct val="100000"/>
              </a:lnSpc>
              <a:buFont typeface="+mj-lt"/>
              <a:buAutoNum type="alphaUcPeriod"/>
            </a:pPr>
            <a:r>
              <a:rPr lang="en-US" dirty="0">
                <a:ea typeface="Times New Roman" panose="02020603050405020304" pitchFamily="18" charset="0"/>
                <a:cs typeface="Times New Roman" panose="02020603050405020304" pitchFamily="18" charset="0"/>
              </a:rPr>
              <a:t>because when you received the word of God which you heard from us, you welcomed it not as the word of men, but as it is in truth, the word of God, which also effectively works in you who believe.</a:t>
            </a:r>
            <a:endParaRPr lang="en-US" dirty="0"/>
          </a:p>
        </p:txBody>
      </p:sp>
    </p:spTree>
    <p:extLst>
      <p:ext uri="{BB962C8B-B14F-4D97-AF65-F5344CB8AC3E}">
        <p14:creationId xmlns:p14="http://schemas.microsoft.com/office/powerpoint/2010/main" val="32164185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A38DDB-8D6F-F378-956A-20D4FB80F3F9}"/>
              </a:ext>
            </a:extLst>
          </p:cNvPr>
          <p:cNvSpPr>
            <a:spLocks noGrp="1"/>
          </p:cNvSpPr>
          <p:nvPr>
            <p:ph type="title"/>
          </p:nvPr>
        </p:nvSpPr>
        <p:spPr/>
        <p:txBody>
          <a:bodyPr>
            <a:normAutofit/>
          </a:bodyPr>
          <a:lstStyle/>
          <a:p>
            <a:pPr marL="0" marR="0">
              <a:buNone/>
            </a:pPr>
            <a:r>
              <a:rPr lang="en-US" sz="3600" b="1" dirty="0">
                <a:solidFill>
                  <a:srgbClr val="0000FF"/>
                </a:solidFill>
                <a:effectLst/>
                <a:latin typeface="Arial" panose="020B0604020202020204" pitchFamily="34" charset="0"/>
                <a:ea typeface="Times New Roman" panose="02020603050405020304" pitchFamily="18" charset="0"/>
                <a:cs typeface="Times New Roman" panose="02020603050405020304" pitchFamily="18" charset="0"/>
              </a:rPr>
              <a:t>III. BECAUSE THEY WERE STANDING FAST IN THE LORD </a:t>
            </a:r>
            <a:r>
              <a:rPr lang="en-US" sz="3600" dirty="0">
                <a:solidFill>
                  <a:srgbClr val="0000FF"/>
                </a:solidFill>
                <a:effectLst/>
                <a:latin typeface="Arial" panose="020B0604020202020204" pitchFamily="34" charset="0"/>
                <a:ea typeface="Times New Roman" panose="02020603050405020304" pitchFamily="18" charset="0"/>
                <a:cs typeface="Times New Roman" panose="02020603050405020304" pitchFamily="18" charset="0"/>
              </a:rPr>
              <a:t>- (1 Th 3:6-10)  </a:t>
            </a:r>
          </a:p>
        </p:txBody>
      </p:sp>
      <p:sp>
        <p:nvSpPr>
          <p:cNvPr id="3" name="Content Placeholder 2">
            <a:extLst>
              <a:ext uri="{FF2B5EF4-FFF2-40B4-BE49-F238E27FC236}">
                <a16:creationId xmlns:a16="http://schemas.microsoft.com/office/drawing/2014/main" id="{0FEE5463-E52B-B98B-F630-E2F090AAB444}"/>
              </a:ext>
            </a:extLst>
          </p:cNvPr>
          <p:cNvSpPr>
            <a:spLocks noGrp="1"/>
          </p:cNvSpPr>
          <p:nvPr>
            <p:ph idx="1"/>
          </p:nvPr>
        </p:nvSpPr>
        <p:spPr/>
        <p:txBody>
          <a:bodyPr>
            <a:normAutofit fontScale="85000" lnSpcReduction="10000"/>
          </a:bodyPr>
          <a:lstStyle/>
          <a:p>
            <a:pPr marL="457200" marR="0" lvl="0" indent="-457200">
              <a:lnSpc>
                <a:spcPct val="95000"/>
              </a:lnSpc>
              <a:buFont typeface="+mj-lt"/>
              <a:buAutoNum type="alphaUcPeriod"/>
            </a:pPr>
            <a:r>
              <a:rPr lang="en-US" dirty="0">
                <a:ea typeface="Times New Roman" panose="02020603050405020304" pitchFamily="18" charset="0"/>
                <a:cs typeface="Times New Roman" panose="02020603050405020304" pitchFamily="18" charset="0"/>
              </a:rPr>
              <a:t>But now that Timothy has come to us from you, and brought us good news of your faith and love, </a:t>
            </a:r>
            <a:endParaRPr lang="en-US" sz="2800" dirty="0">
              <a:ea typeface="Times New Roman" panose="02020603050405020304" pitchFamily="18" charset="0"/>
              <a:cs typeface="Times New Roman" panose="02020603050405020304" pitchFamily="18" charset="0"/>
            </a:endParaRPr>
          </a:p>
          <a:p>
            <a:pPr marL="457200" marR="0" lvl="0" indent="-457200">
              <a:lnSpc>
                <a:spcPct val="95000"/>
              </a:lnSpc>
              <a:buFont typeface="+mj-lt"/>
              <a:buAutoNum type="alphaUcPeriod"/>
            </a:pPr>
            <a:r>
              <a:rPr lang="en-US" dirty="0">
                <a:ea typeface="Times New Roman" panose="02020603050405020304" pitchFamily="18" charset="0"/>
                <a:cs typeface="Times New Roman" panose="02020603050405020304" pitchFamily="18" charset="0"/>
              </a:rPr>
              <a:t>and that you always have good remembrance of us, </a:t>
            </a:r>
            <a:endParaRPr lang="en-US" sz="2800" dirty="0">
              <a:ea typeface="Times New Roman" panose="02020603050405020304" pitchFamily="18" charset="0"/>
              <a:cs typeface="Times New Roman" panose="02020603050405020304" pitchFamily="18" charset="0"/>
            </a:endParaRPr>
          </a:p>
          <a:p>
            <a:pPr marL="457200" marR="0" lvl="0" indent="-457200">
              <a:lnSpc>
                <a:spcPct val="95000"/>
              </a:lnSpc>
              <a:buFont typeface="+mj-lt"/>
              <a:buAutoNum type="alphaUcPeriod"/>
            </a:pPr>
            <a:r>
              <a:rPr lang="en-US" dirty="0">
                <a:ea typeface="Times New Roman" panose="02020603050405020304" pitchFamily="18" charset="0"/>
                <a:cs typeface="Times New Roman" panose="02020603050405020304" pitchFamily="18" charset="0"/>
              </a:rPr>
              <a:t>greatly desiring to see us, as we also to see you; </a:t>
            </a:r>
            <a:endParaRPr lang="en-US" sz="2800" dirty="0">
              <a:ea typeface="Times New Roman" panose="02020603050405020304" pitchFamily="18" charset="0"/>
              <a:cs typeface="Times New Roman" panose="02020603050405020304" pitchFamily="18" charset="0"/>
            </a:endParaRPr>
          </a:p>
          <a:p>
            <a:pPr marL="457200" marR="0" lvl="0" indent="-457200">
              <a:lnSpc>
                <a:spcPct val="95000"/>
              </a:lnSpc>
              <a:buFont typeface="+mj-lt"/>
              <a:buAutoNum type="alphaUcPeriod"/>
            </a:pPr>
            <a:r>
              <a:rPr lang="en-US" dirty="0">
                <a:ea typeface="Times New Roman" panose="02020603050405020304" pitchFamily="18" charset="0"/>
                <a:cs typeface="Times New Roman" panose="02020603050405020304" pitchFamily="18" charset="0"/>
              </a:rPr>
              <a:t>{7} therefore, brethren, in all our affliction and distress we were comforted concerning you by your faith. </a:t>
            </a:r>
            <a:endParaRPr lang="en-US" sz="2800" dirty="0">
              <a:ea typeface="Times New Roman" panose="02020603050405020304" pitchFamily="18" charset="0"/>
              <a:cs typeface="Times New Roman" panose="02020603050405020304" pitchFamily="18" charset="0"/>
            </a:endParaRPr>
          </a:p>
          <a:p>
            <a:pPr marL="457200" marR="0" lvl="0" indent="-457200">
              <a:lnSpc>
                <a:spcPct val="95000"/>
              </a:lnSpc>
              <a:buFont typeface="+mj-lt"/>
              <a:buAutoNum type="alphaUcPeriod"/>
            </a:pPr>
            <a:r>
              <a:rPr lang="en-US" dirty="0">
                <a:ea typeface="Times New Roman" panose="02020603050405020304" pitchFamily="18" charset="0"/>
                <a:cs typeface="Times New Roman" panose="02020603050405020304" pitchFamily="18" charset="0"/>
              </a:rPr>
              <a:t>{8} For now we live, if you stand fast in the Lord. </a:t>
            </a:r>
            <a:endParaRPr lang="en-US" sz="2800" dirty="0">
              <a:ea typeface="Times New Roman" panose="02020603050405020304" pitchFamily="18" charset="0"/>
              <a:cs typeface="Times New Roman" panose="02020603050405020304" pitchFamily="18" charset="0"/>
            </a:endParaRPr>
          </a:p>
          <a:p>
            <a:pPr marL="457200" marR="0" lvl="0" indent="-457200">
              <a:lnSpc>
                <a:spcPct val="95000"/>
              </a:lnSpc>
              <a:buFont typeface="+mj-lt"/>
              <a:buAutoNum type="alphaUcPeriod"/>
            </a:pPr>
            <a:r>
              <a:rPr lang="en-US" dirty="0">
                <a:ea typeface="Times New Roman" panose="02020603050405020304" pitchFamily="18" charset="0"/>
                <a:cs typeface="Times New Roman" panose="02020603050405020304" pitchFamily="18" charset="0"/>
              </a:rPr>
              <a:t>{9} For what thanks can we render to God for you, </a:t>
            </a:r>
            <a:endParaRPr lang="en-US" sz="2800" dirty="0">
              <a:ea typeface="Times New Roman" panose="02020603050405020304" pitchFamily="18" charset="0"/>
              <a:cs typeface="Times New Roman" panose="02020603050405020304" pitchFamily="18" charset="0"/>
            </a:endParaRPr>
          </a:p>
          <a:p>
            <a:pPr marL="457200" marR="0" lvl="0" indent="-457200">
              <a:lnSpc>
                <a:spcPct val="95000"/>
              </a:lnSpc>
              <a:buFont typeface="+mj-lt"/>
              <a:buAutoNum type="alphaUcPeriod"/>
            </a:pPr>
            <a:r>
              <a:rPr lang="en-US" dirty="0">
                <a:ea typeface="Times New Roman" panose="02020603050405020304" pitchFamily="18" charset="0"/>
                <a:cs typeface="Times New Roman" panose="02020603050405020304" pitchFamily="18" charset="0"/>
              </a:rPr>
              <a:t>for all the joy with which we rejoice for your sake before our God, </a:t>
            </a:r>
            <a:endParaRPr lang="en-US" sz="2800" dirty="0">
              <a:ea typeface="Times New Roman" panose="02020603050405020304" pitchFamily="18" charset="0"/>
              <a:cs typeface="Times New Roman" panose="02020603050405020304" pitchFamily="18" charset="0"/>
            </a:endParaRPr>
          </a:p>
          <a:p>
            <a:pPr marL="457200" marR="0" lvl="0" indent="-457200">
              <a:lnSpc>
                <a:spcPct val="95000"/>
              </a:lnSpc>
              <a:buFont typeface="+mj-lt"/>
              <a:buAutoNum type="alphaUcPeriod"/>
            </a:pPr>
            <a:r>
              <a:rPr lang="en-US" dirty="0">
                <a:ea typeface="Times New Roman" panose="02020603050405020304" pitchFamily="18" charset="0"/>
                <a:cs typeface="Times New Roman" panose="02020603050405020304" pitchFamily="18" charset="0"/>
              </a:rPr>
              <a:t>{10} night and day praying exceedingly that we may see your face and perfect what is lacking in your faith?</a:t>
            </a:r>
            <a:endParaRPr lang="en-US" dirty="0"/>
          </a:p>
        </p:txBody>
      </p:sp>
    </p:spTree>
    <p:extLst>
      <p:ext uri="{BB962C8B-B14F-4D97-AF65-F5344CB8AC3E}">
        <p14:creationId xmlns:p14="http://schemas.microsoft.com/office/powerpoint/2010/main" val="23393437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4965BB-1521-08C5-DA8F-B30683F79825}"/>
              </a:ext>
            </a:extLst>
          </p:cNvPr>
          <p:cNvSpPr>
            <a:spLocks noGrp="1"/>
          </p:cNvSpPr>
          <p:nvPr>
            <p:ph type="title"/>
          </p:nvPr>
        </p:nvSpPr>
        <p:spPr>
          <a:xfrm>
            <a:off x="0" y="0"/>
            <a:ext cx="9144000" cy="1943100"/>
          </a:xfrm>
        </p:spPr>
        <p:txBody>
          <a:bodyPr>
            <a:normAutofit/>
          </a:bodyPr>
          <a:lstStyle/>
          <a:p>
            <a:pPr marL="0" marR="0">
              <a:lnSpc>
                <a:spcPct val="80000"/>
              </a:lnSpc>
              <a:buNone/>
            </a:pPr>
            <a:r>
              <a:rPr lang="en-US" sz="4000" b="1" dirty="0">
                <a:solidFill>
                  <a:srgbClr val="0000FF"/>
                </a:solidFill>
                <a:effectLst/>
                <a:latin typeface="Arial" panose="020B0604020202020204" pitchFamily="34" charset="0"/>
                <a:ea typeface="Times New Roman" panose="02020603050405020304" pitchFamily="18" charset="0"/>
                <a:cs typeface="Times New Roman" panose="02020603050405020304" pitchFamily="18" charset="0"/>
              </a:rPr>
              <a:t>IV. BECAUSE OF THEIR GROWING FAITH AND LOVE FOR EACH OTHER </a:t>
            </a:r>
            <a:r>
              <a:rPr lang="en-US" sz="4000" dirty="0">
                <a:solidFill>
                  <a:srgbClr val="0000FF"/>
                </a:solidFill>
                <a:effectLst/>
                <a:latin typeface="Arial" panose="020B0604020202020204" pitchFamily="34" charset="0"/>
                <a:ea typeface="Times New Roman" panose="02020603050405020304" pitchFamily="18" charset="0"/>
                <a:cs typeface="Times New Roman" panose="02020603050405020304" pitchFamily="18" charset="0"/>
              </a:rPr>
              <a:t>- (2 Th 1:3-4)  </a:t>
            </a:r>
          </a:p>
        </p:txBody>
      </p:sp>
      <p:sp>
        <p:nvSpPr>
          <p:cNvPr id="3" name="Content Placeholder 2">
            <a:extLst>
              <a:ext uri="{FF2B5EF4-FFF2-40B4-BE49-F238E27FC236}">
                <a16:creationId xmlns:a16="http://schemas.microsoft.com/office/drawing/2014/main" id="{39158C48-F14C-C165-F8C7-07054CF0233F}"/>
              </a:ext>
            </a:extLst>
          </p:cNvPr>
          <p:cNvSpPr>
            <a:spLocks noGrp="1"/>
          </p:cNvSpPr>
          <p:nvPr>
            <p:ph idx="1"/>
          </p:nvPr>
        </p:nvSpPr>
        <p:spPr>
          <a:xfrm>
            <a:off x="157655" y="1943100"/>
            <a:ext cx="8986345" cy="4956940"/>
          </a:xfrm>
        </p:spPr>
        <p:txBody>
          <a:bodyPr/>
          <a:lstStyle/>
          <a:p>
            <a:pPr marL="457200" marR="0" lvl="0" indent="-457200">
              <a:lnSpc>
                <a:spcPct val="100000"/>
              </a:lnSpc>
              <a:buFont typeface="+mj-lt"/>
              <a:buAutoNum type="alphaUcPeriod"/>
            </a:pPr>
            <a:r>
              <a:rPr lang="en-US" dirty="0">
                <a:ea typeface="Times New Roman" panose="02020603050405020304" pitchFamily="18" charset="0"/>
                <a:cs typeface="Times New Roman" panose="02020603050405020304" pitchFamily="18" charset="0"/>
              </a:rPr>
              <a:t>We are bound to thank God always for you, brethren, as it is fitting, </a:t>
            </a:r>
            <a:endParaRPr lang="en-US" sz="2800" dirty="0">
              <a:ea typeface="Times New Roman" panose="02020603050405020304" pitchFamily="18" charset="0"/>
              <a:cs typeface="Times New Roman" panose="02020603050405020304" pitchFamily="18" charset="0"/>
            </a:endParaRPr>
          </a:p>
          <a:p>
            <a:pPr marL="457200" marR="0" lvl="0" indent="-457200">
              <a:lnSpc>
                <a:spcPct val="100000"/>
              </a:lnSpc>
              <a:buFont typeface="+mj-lt"/>
              <a:buAutoNum type="alphaUcPeriod"/>
            </a:pPr>
            <a:r>
              <a:rPr lang="en-US" dirty="0">
                <a:ea typeface="Times New Roman" panose="02020603050405020304" pitchFamily="18" charset="0"/>
                <a:cs typeface="Times New Roman" panose="02020603050405020304" pitchFamily="18" charset="0"/>
              </a:rPr>
              <a:t>because your faith grows exceedingly, </a:t>
            </a:r>
            <a:endParaRPr lang="en-US" sz="2800" dirty="0">
              <a:ea typeface="Times New Roman" panose="02020603050405020304" pitchFamily="18" charset="0"/>
              <a:cs typeface="Times New Roman" panose="02020603050405020304" pitchFamily="18" charset="0"/>
            </a:endParaRPr>
          </a:p>
          <a:p>
            <a:pPr marL="457200" marR="0" lvl="0" indent="-457200">
              <a:lnSpc>
                <a:spcPct val="100000"/>
              </a:lnSpc>
              <a:buFont typeface="+mj-lt"/>
              <a:buAutoNum type="alphaUcPeriod"/>
            </a:pPr>
            <a:r>
              <a:rPr lang="en-US" dirty="0">
                <a:ea typeface="Times New Roman" panose="02020603050405020304" pitchFamily="18" charset="0"/>
                <a:cs typeface="Times New Roman" panose="02020603050405020304" pitchFamily="18" charset="0"/>
              </a:rPr>
              <a:t>and the love of every one of you all abounds toward each other, </a:t>
            </a:r>
            <a:endParaRPr lang="en-US" sz="2800" dirty="0">
              <a:ea typeface="Times New Roman" panose="02020603050405020304" pitchFamily="18" charset="0"/>
              <a:cs typeface="Times New Roman" panose="02020603050405020304" pitchFamily="18" charset="0"/>
            </a:endParaRPr>
          </a:p>
          <a:p>
            <a:pPr marL="457200" marR="0" lvl="0" indent="-457200">
              <a:lnSpc>
                <a:spcPct val="100000"/>
              </a:lnSpc>
              <a:buFont typeface="+mj-lt"/>
              <a:buAutoNum type="alphaUcPeriod"/>
            </a:pPr>
            <a:r>
              <a:rPr lang="en-US" dirty="0">
                <a:ea typeface="Times New Roman" panose="02020603050405020304" pitchFamily="18" charset="0"/>
                <a:cs typeface="Times New Roman" panose="02020603050405020304" pitchFamily="18" charset="0"/>
              </a:rPr>
              <a:t>{4} so that we ourselves boast of you among the churches of God for your patience and faith in all your persecutions and tribulations that you endure,</a:t>
            </a:r>
            <a:endParaRPr lang="en-US" dirty="0"/>
          </a:p>
        </p:txBody>
      </p:sp>
    </p:spTree>
    <p:extLst>
      <p:ext uri="{BB962C8B-B14F-4D97-AF65-F5344CB8AC3E}">
        <p14:creationId xmlns:p14="http://schemas.microsoft.com/office/powerpoint/2010/main" val="2449849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9FC0F8-CB1C-6196-019D-E3F41E07830D}"/>
              </a:ext>
            </a:extLst>
          </p:cNvPr>
          <p:cNvSpPr>
            <a:spLocks noGrp="1"/>
          </p:cNvSpPr>
          <p:nvPr>
            <p:ph type="title"/>
          </p:nvPr>
        </p:nvSpPr>
        <p:spPr>
          <a:xfrm>
            <a:off x="0" y="0"/>
            <a:ext cx="9144000" cy="1638300"/>
          </a:xfrm>
        </p:spPr>
        <p:txBody>
          <a:bodyPr>
            <a:normAutofit/>
          </a:bodyPr>
          <a:lstStyle/>
          <a:p>
            <a:pPr marL="0" marR="0">
              <a:buNone/>
            </a:pPr>
            <a:r>
              <a:rPr lang="en-US" sz="4000" b="1" dirty="0">
                <a:solidFill>
                  <a:srgbClr val="0000FF"/>
                </a:solidFill>
                <a:effectLst/>
                <a:latin typeface="Arial" panose="020B0604020202020204" pitchFamily="34" charset="0"/>
                <a:ea typeface="Times New Roman" panose="02020603050405020304" pitchFamily="18" charset="0"/>
                <a:cs typeface="Times New Roman" panose="02020603050405020304" pitchFamily="18" charset="0"/>
              </a:rPr>
              <a:t>V. BECAUSE OF THEIR SALVATION</a:t>
            </a:r>
            <a:r>
              <a:rPr lang="en-US" sz="4000" dirty="0">
                <a:solidFill>
                  <a:srgbClr val="0000FF"/>
                </a:solidFill>
                <a:effectLst/>
                <a:latin typeface="Arial" panose="020B0604020202020204" pitchFamily="34" charset="0"/>
                <a:ea typeface="Times New Roman" panose="02020603050405020304" pitchFamily="18" charset="0"/>
                <a:cs typeface="Times New Roman" panose="02020603050405020304" pitchFamily="18" charset="0"/>
              </a:rPr>
              <a:t> - (2 Th 2:13-14)  </a:t>
            </a:r>
          </a:p>
        </p:txBody>
      </p:sp>
      <p:sp>
        <p:nvSpPr>
          <p:cNvPr id="3" name="Content Placeholder 2">
            <a:extLst>
              <a:ext uri="{FF2B5EF4-FFF2-40B4-BE49-F238E27FC236}">
                <a16:creationId xmlns:a16="http://schemas.microsoft.com/office/drawing/2014/main" id="{3B503BB0-E55D-3A46-54C9-70AEDDD88379}"/>
              </a:ext>
            </a:extLst>
          </p:cNvPr>
          <p:cNvSpPr>
            <a:spLocks noGrp="1"/>
          </p:cNvSpPr>
          <p:nvPr>
            <p:ph idx="1"/>
          </p:nvPr>
        </p:nvSpPr>
        <p:spPr>
          <a:xfrm>
            <a:off x="157655" y="1638300"/>
            <a:ext cx="8986345" cy="5261740"/>
          </a:xfrm>
        </p:spPr>
        <p:txBody>
          <a:bodyPr>
            <a:normAutofit lnSpcReduction="10000"/>
          </a:bodyPr>
          <a:lstStyle/>
          <a:p>
            <a:pPr marL="457200" marR="0" lvl="0" indent="-457200">
              <a:lnSpc>
                <a:spcPct val="100000"/>
              </a:lnSpc>
              <a:buFont typeface="+mj-lt"/>
              <a:buAutoNum type="alphaUcPeriod"/>
            </a:pPr>
            <a:r>
              <a:rPr lang="en-US" sz="3600" dirty="0">
                <a:ea typeface="Times New Roman" panose="02020603050405020304" pitchFamily="18" charset="0"/>
                <a:cs typeface="Times New Roman" panose="02020603050405020304" pitchFamily="18" charset="0"/>
              </a:rPr>
              <a:t>But we are bound to give thanks to God always for you, brethren beloved by the Lord, </a:t>
            </a:r>
          </a:p>
          <a:p>
            <a:pPr marL="457200" marR="0" lvl="0" indent="-457200">
              <a:lnSpc>
                <a:spcPct val="100000"/>
              </a:lnSpc>
              <a:buFont typeface="+mj-lt"/>
              <a:buAutoNum type="alphaUcPeriod"/>
            </a:pPr>
            <a:r>
              <a:rPr lang="en-US" sz="3600" dirty="0">
                <a:ea typeface="Times New Roman" panose="02020603050405020304" pitchFamily="18" charset="0"/>
                <a:cs typeface="Times New Roman" panose="02020603050405020304" pitchFamily="18" charset="0"/>
              </a:rPr>
              <a:t>because God from the beginning chose you for salvation through sanctification by the Spirit and belief in the truth, </a:t>
            </a:r>
          </a:p>
          <a:p>
            <a:pPr marL="457200" marR="0" lvl="0" indent="-457200">
              <a:lnSpc>
                <a:spcPct val="100000"/>
              </a:lnSpc>
              <a:buFont typeface="+mj-lt"/>
              <a:buAutoNum type="alphaUcPeriod"/>
            </a:pPr>
            <a:r>
              <a:rPr lang="en-US" sz="3600" dirty="0">
                <a:ea typeface="Times New Roman" panose="02020603050405020304" pitchFamily="18" charset="0"/>
                <a:cs typeface="Times New Roman" panose="02020603050405020304" pitchFamily="18" charset="0"/>
              </a:rPr>
              <a:t>{14} to which He called you by our gospel, for the obtaining of the glory of our Lord Jesus Christ.</a:t>
            </a:r>
            <a:endParaRPr lang="en-US" dirty="0"/>
          </a:p>
        </p:txBody>
      </p:sp>
    </p:spTree>
    <p:extLst>
      <p:ext uri="{BB962C8B-B14F-4D97-AF65-F5344CB8AC3E}">
        <p14:creationId xmlns:p14="http://schemas.microsoft.com/office/powerpoint/2010/main" val="23772545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31DB79-DE43-EE68-D80A-0A8C51311C30}"/>
              </a:ext>
            </a:extLst>
          </p:cNvPr>
          <p:cNvSpPr>
            <a:spLocks noGrp="1"/>
          </p:cNvSpPr>
          <p:nvPr>
            <p:ph type="title"/>
          </p:nvPr>
        </p:nvSpPr>
        <p:spPr/>
        <p:txBody>
          <a:bodyPr>
            <a:normAutofit fontScale="90000"/>
          </a:bodyPr>
          <a:lstStyle/>
          <a:p>
            <a:pPr marL="0" marR="0">
              <a:lnSpc>
                <a:spcPct val="80000"/>
              </a:lnSpc>
              <a:buNone/>
            </a:pPr>
            <a:r>
              <a:rPr lang="en-US" sz="4000" b="1" dirty="0">
                <a:solidFill>
                  <a:srgbClr val="0000FF"/>
                </a:solidFill>
                <a:effectLst/>
                <a:latin typeface="Arial" panose="020B0604020202020204" pitchFamily="34" charset="0"/>
                <a:ea typeface="Times New Roman" panose="02020603050405020304" pitchFamily="18" charset="0"/>
                <a:cs typeface="Times New Roman" panose="02020603050405020304" pitchFamily="18" charset="0"/>
              </a:rPr>
              <a:t>THEY ALSO NEEDED TO BE THANKFUL IN ALL THINGS </a:t>
            </a:r>
            <a:r>
              <a:rPr lang="en-US" sz="4000" dirty="0">
                <a:solidFill>
                  <a:srgbClr val="0000FF"/>
                </a:solidFill>
                <a:effectLst/>
                <a:latin typeface="Arial" panose="020B0604020202020204" pitchFamily="34" charset="0"/>
                <a:ea typeface="Times New Roman" panose="02020603050405020304" pitchFamily="18" charset="0"/>
                <a:cs typeface="Times New Roman" panose="02020603050405020304" pitchFamily="18" charset="0"/>
              </a:rPr>
              <a:t>(1 Th 5:14-22)  </a:t>
            </a:r>
          </a:p>
        </p:txBody>
      </p:sp>
      <p:sp>
        <p:nvSpPr>
          <p:cNvPr id="3" name="Content Placeholder 2">
            <a:extLst>
              <a:ext uri="{FF2B5EF4-FFF2-40B4-BE49-F238E27FC236}">
                <a16:creationId xmlns:a16="http://schemas.microsoft.com/office/drawing/2014/main" id="{31B91AAD-650E-7267-67CB-E7B8CCFA34D2}"/>
              </a:ext>
            </a:extLst>
          </p:cNvPr>
          <p:cNvSpPr>
            <a:spLocks noGrp="1"/>
          </p:cNvSpPr>
          <p:nvPr>
            <p:ph idx="1"/>
          </p:nvPr>
        </p:nvSpPr>
        <p:spPr>
          <a:xfrm>
            <a:off x="157655" y="1123951"/>
            <a:ext cx="8986345" cy="5776090"/>
          </a:xfrm>
        </p:spPr>
        <p:txBody>
          <a:bodyPr>
            <a:normAutofit fontScale="92500" lnSpcReduction="10000"/>
          </a:bodyPr>
          <a:lstStyle/>
          <a:p>
            <a:pPr marL="457200" marR="0" indent="-457200">
              <a:lnSpc>
                <a:spcPct val="95000"/>
              </a:lnSpc>
              <a:buNone/>
            </a:pPr>
            <a:r>
              <a:rPr lang="en-US" sz="2900" dirty="0">
                <a:ea typeface="Times New Roman" panose="02020603050405020304" pitchFamily="18" charset="0"/>
                <a:cs typeface="Times New Roman" panose="02020603050405020304" pitchFamily="18" charset="0"/>
              </a:rPr>
              <a:t>Now we exhort you, brethren, </a:t>
            </a:r>
          </a:p>
          <a:p>
            <a:pPr marL="457200" marR="0" lvl="0" indent="-457200">
              <a:lnSpc>
                <a:spcPct val="95000"/>
              </a:lnSpc>
              <a:buFont typeface="+mj-lt"/>
              <a:buAutoNum type="alphaUcPeriod"/>
            </a:pPr>
            <a:r>
              <a:rPr lang="en-US" sz="2900" dirty="0">
                <a:ea typeface="Times New Roman" panose="02020603050405020304" pitchFamily="18" charset="0"/>
                <a:cs typeface="Times New Roman" panose="02020603050405020304" pitchFamily="18" charset="0"/>
              </a:rPr>
              <a:t>warn those who are unruly, </a:t>
            </a:r>
          </a:p>
          <a:p>
            <a:pPr marL="457200" marR="0" lvl="0" indent="-457200">
              <a:lnSpc>
                <a:spcPct val="95000"/>
              </a:lnSpc>
              <a:buFont typeface="+mj-lt"/>
              <a:buAutoNum type="alphaUcPeriod"/>
            </a:pPr>
            <a:r>
              <a:rPr lang="en-US" sz="2900" dirty="0">
                <a:ea typeface="Times New Roman" panose="02020603050405020304" pitchFamily="18" charset="0"/>
                <a:cs typeface="Times New Roman" panose="02020603050405020304" pitchFamily="18" charset="0"/>
              </a:rPr>
              <a:t>comfort the fainthearted, </a:t>
            </a:r>
          </a:p>
          <a:p>
            <a:pPr marL="457200" marR="0" lvl="0" indent="-457200">
              <a:lnSpc>
                <a:spcPct val="95000"/>
              </a:lnSpc>
              <a:buFont typeface="+mj-lt"/>
              <a:buAutoNum type="alphaUcPeriod"/>
            </a:pPr>
            <a:r>
              <a:rPr lang="en-US" sz="2900" dirty="0">
                <a:ea typeface="Times New Roman" panose="02020603050405020304" pitchFamily="18" charset="0"/>
                <a:cs typeface="Times New Roman" panose="02020603050405020304" pitchFamily="18" charset="0"/>
              </a:rPr>
              <a:t>uphold the weak, </a:t>
            </a:r>
          </a:p>
          <a:p>
            <a:pPr marL="457200" marR="0" lvl="0" indent="-457200">
              <a:lnSpc>
                <a:spcPct val="95000"/>
              </a:lnSpc>
              <a:buFont typeface="+mj-lt"/>
              <a:buAutoNum type="alphaUcPeriod"/>
            </a:pPr>
            <a:r>
              <a:rPr lang="en-US" sz="2900" dirty="0">
                <a:ea typeface="Times New Roman" panose="02020603050405020304" pitchFamily="18" charset="0"/>
                <a:cs typeface="Times New Roman" panose="02020603050405020304" pitchFamily="18" charset="0"/>
              </a:rPr>
              <a:t>be patient with all. </a:t>
            </a:r>
          </a:p>
          <a:p>
            <a:pPr marL="457200" marR="0" lvl="0" indent="-457200">
              <a:lnSpc>
                <a:spcPct val="95000"/>
              </a:lnSpc>
              <a:buFont typeface="+mj-lt"/>
              <a:buAutoNum type="alphaUcPeriod"/>
            </a:pPr>
            <a:r>
              <a:rPr lang="en-US" sz="2900" dirty="0">
                <a:ea typeface="Times New Roman" panose="02020603050405020304" pitchFamily="18" charset="0"/>
                <a:cs typeface="Times New Roman" panose="02020603050405020304" pitchFamily="18" charset="0"/>
              </a:rPr>
              <a:t>{15} See that no one renders evil for evil to anyone, </a:t>
            </a:r>
          </a:p>
          <a:p>
            <a:pPr marL="457200" marR="0" lvl="0" indent="-457200">
              <a:lnSpc>
                <a:spcPct val="95000"/>
              </a:lnSpc>
              <a:buFont typeface="+mj-lt"/>
              <a:buAutoNum type="alphaUcPeriod"/>
            </a:pPr>
            <a:r>
              <a:rPr lang="en-US" sz="2900" dirty="0">
                <a:ea typeface="Times New Roman" panose="02020603050405020304" pitchFamily="18" charset="0"/>
                <a:cs typeface="Times New Roman" panose="02020603050405020304" pitchFamily="18" charset="0"/>
              </a:rPr>
              <a:t>but always pursue what is good both for yourselves and for all. </a:t>
            </a:r>
          </a:p>
          <a:p>
            <a:pPr marL="457200" marR="0" lvl="0" indent="-457200">
              <a:lnSpc>
                <a:spcPct val="95000"/>
              </a:lnSpc>
              <a:buFont typeface="+mj-lt"/>
              <a:buAutoNum type="alphaUcPeriod"/>
            </a:pPr>
            <a:r>
              <a:rPr lang="en-US" sz="2900" dirty="0">
                <a:ea typeface="Times New Roman" panose="02020603050405020304" pitchFamily="18" charset="0"/>
                <a:cs typeface="Times New Roman" panose="02020603050405020304" pitchFamily="18" charset="0"/>
              </a:rPr>
              <a:t>{16} Rejoice always, </a:t>
            </a:r>
          </a:p>
          <a:p>
            <a:pPr marL="457200" marR="0" lvl="0" indent="-457200">
              <a:lnSpc>
                <a:spcPct val="95000"/>
              </a:lnSpc>
              <a:buFont typeface="+mj-lt"/>
              <a:buAutoNum type="alphaUcPeriod"/>
            </a:pPr>
            <a:r>
              <a:rPr lang="en-US" sz="2900" dirty="0">
                <a:ea typeface="Times New Roman" panose="02020603050405020304" pitchFamily="18" charset="0"/>
                <a:cs typeface="Times New Roman" panose="02020603050405020304" pitchFamily="18" charset="0"/>
              </a:rPr>
              <a:t>{17} pray without ceasing, </a:t>
            </a:r>
          </a:p>
          <a:p>
            <a:pPr marL="457200" marR="0" lvl="0" indent="-457200">
              <a:lnSpc>
                <a:spcPct val="95000"/>
              </a:lnSpc>
              <a:buFont typeface="+mj-lt"/>
              <a:buAutoNum type="alphaUcPeriod"/>
            </a:pPr>
            <a:r>
              <a:rPr lang="en-US" sz="2900" dirty="0">
                <a:ea typeface="Times New Roman" panose="02020603050405020304" pitchFamily="18" charset="0"/>
                <a:cs typeface="Times New Roman" panose="02020603050405020304" pitchFamily="18" charset="0"/>
              </a:rPr>
              <a:t>{18} in everything give thanks; for this is the will of God in Christ Jesus for you. </a:t>
            </a:r>
          </a:p>
          <a:p>
            <a:pPr marL="457200" marR="0" lvl="0" indent="-457200">
              <a:lnSpc>
                <a:spcPct val="95000"/>
              </a:lnSpc>
              <a:buFont typeface="+mj-lt"/>
              <a:buAutoNum type="alphaUcPeriod"/>
            </a:pPr>
            <a:r>
              <a:rPr lang="en-US" sz="2900" dirty="0">
                <a:ea typeface="Times New Roman" panose="02020603050405020304" pitchFamily="18" charset="0"/>
                <a:cs typeface="Times New Roman" panose="02020603050405020304" pitchFamily="18" charset="0"/>
              </a:rPr>
              <a:t>{19} Do not quench the Spirit. </a:t>
            </a:r>
          </a:p>
          <a:p>
            <a:pPr marL="457200" marR="0" lvl="0" indent="-457200">
              <a:lnSpc>
                <a:spcPct val="95000"/>
              </a:lnSpc>
              <a:buFont typeface="+mj-lt"/>
              <a:buAutoNum type="alphaUcPeriod"/>
            </a:pPr>
            <a:r>
              <a:rPr lang="en-US" sz="2900" dirty="0">
                <a:ea typeface="Times New Roman" panose="02020603050405020304" pitchFamily="18" charset="0"/>
                <a:cs typeface="Times New Roman" panose="02020603050405020304" pitchFamily="18" charset="0"/>
              </a:rPr>
              <a:t>{20} Do not despise prophecies. </a:t>
            </a:r>
          </a:p>
          <a:p>
            <a:pPr marL="457200" marR="0" lvl="0" indent="-457200">
              <a:lnSpc>
                <a:spcPct val="95000"/>
              </a:lnSpc>
              <a:buFont typeface="+mj-lt"/>
              <a:buAutoNum type="alphaUcPeriod"/>
            </a:pPr>
            <a:r>
              <a:rPr lang="en-US" sz="2900" dirty="0">
                <a:ea typeface="Times New Roman" panose="02020603050405020304" pitchFamily="18" charset="0"/>
                <a:cs typeface="Times New Roman" panose="02020603050405020304" pitchFamily="18" charset="0"/>
              </a:rPr>
              <a:t>{21} Test all things; hold fast what is good. </a:t>
            </a:r>
          </a:p>
          <a:p>
            <a:pPr marL="457200" marR="0" lvl="0" indent="-457200">
              <a:lnSpc>
                <a:spcPct val="95000"/>
              </a:lnSpc>
              <a:buFont typeface="+mj-lt"/>
              <a:buAutoNum type="alphaUcPeriod"/>
            </a:pPr>
            <a:r>
              <a:rPr lang="en-US" sz="2900" dirty="0">
                <a:ea typeface="Times New Roman" panose="02020603050405020304" pitchFamily="18" charset="0"/>
                <a:cs typeface="Times New Roman" panose="02020603050405020304" pitchFamily="18" charset="0"/>
              </a:rPr>
              <a:t>{22} Abstain from every form of evil. </a:t>
            </a:r>
            <a:endParaRPr lang="en-US" sz="2900" dirty="0"/>
          </a:p>
        </p:txBody>
      </p:sp>
    </p:spTree>
    <p:extLst>
      <p:ext uri="{BB962C8B-B14F-4D97-AF65-F5344CB8AC3E}">
        <p14:creationId xmlns:p14="http://schemas.microsoft.com/office/powerpoint/2010/main" val="212841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3">
                                            <p:txEl>
                                              <p:pRg st="11" end="11"/>
                                            </p:txEl>
                                          </p:spTgt>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3">
                                            <p:txEl>
                                              <p:pRg st="12" end="12"/>
                                            </p:txEl>
                                          </p:spTgt>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grpId="0" nodeType="clickEffect">
                                  <p:stCondLst>
                                    <p:cond delay="0"/>
                                  </p:stCondLst>
                                  <p:childTnLst>
                                    <p:set>
                                      <p:cBhvr>
                                        <p:cTn id="58" dur="1" fill="hold">
                                          <p:stCondLst>
                                            <p:cond delay="0"/>
                                          </p:stCondLst>
                                        </p:cTn>
                                        <p:tgtEl>
                                          <p:spTgt spid="3">
                                            <p:txEl>
                                              <p:pRg st="13" end="1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2A19F8-747B-462A-B2DE-1CBA94789046}"/>
              </a:ext>
            </a:extLst>
          </p:cNvPr>
          <p:cNvSpPr>
            <a:spLocks noGrp="1"/>
          </p:cNvSpPr>
          <p:nvPr>
            <p:ph type="title"/>
          </p:nvPr>
        </p:nvSpPr>
        <p:spPr>
          <a:xfrm>
            <a:off x="628650" y="378459"/>
            <a:ext cx="7886700" cy="1325563"/>
          </a:xfrm>
        </p:spPr>
        <p:txBody>
          <a:bodyPr>
            <a:normAutofit/>
          </a:bodyPr>
          <a:lstStyle/>
          <a:p>
            <a:pPr algn="ctr"/>
            <a:r>
              <a:rPr lang="en-US" sz="7200" dirty="0">
                <a:latin typeface="Arial Black" panose="020B0A04020102090204" pitchFamily="34" charset="0"/>
              </a:rPr>
              <a:t>SINGING</a:t>
            </a:r>
          </a:p>
        </p:txBody>
      </p:sp>
      <p:pic>
        <p:nvPicPr>
          <p:cNvPr id="3" name="Picture 2">
            <a:extLst>
              <a:ext uri="{FF2B5EF4-FFF2-40B4-BE49-F238E27FC236}">
                <a16:creationId xmlns:a16="http://schemas.microsoft.com/office/drawing/2014/main" id="{24A352AF-9A5D-0FA2-3346-AC7334A1B2E9}"/>
              </a:ext>
            </a:extLst>
          </p:cNvPr>
          <p:cNvPicPr>
            <a:picLocks noChangeAspect="1"/>
          </p:cNvPicPr>
          <p:nvPr/>
        </p:nvPicPr>
        <p:blipFill>
          <a:blip r:embed="rId2"/>
          <a:stretch>
            <a:fillRect/>
          </a:stretch>
        </p:blipFill>
        <p:spPr>
          <a:xfrm>
            <a:off x="806823" y="2074002"/>
            <a:ext cx="7440705" cy="3514524"/>
          </a:xfrm>
          <a:prstGeom prst="rect">
            <a:avLst/>
          </a:prstGeom>
        </p:spPr>
      </p:pic>
    </p:spTree>
    <p:extLst>
      <p:ext uri="{BB962C8B-B14F-4D97-AF65-F5344CB8AC3E}">
        <p14:creationId xmlns:p14="http://schemas.microsoft.com/office/powerpoint/2010/main" val="116311671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picture containing table, indoor, sitting, woman&#10;&#10;Description automatically generated">
            <a:extLst>
              <a:ext uri="{FF2B5EF4-FFF2-40B4-BE49-F238E27FC236}">
                <a16:creationId xmlns:a16="http://schemas.microsoft.com/office/drawing/2014/main" id="{48179BA2-A667-4B4D-8F60-84C3156F1FB1}"/>
              </a:ext>
            </a:extLst>
          </p:cNvPr>
          <p:cNvPicPr>
            <a:picLocks noChangeAspect="1"/>
          </p:cNvPicPr>
          <p:nvPr/>
        </p:nvPicPr>
        <p:blipFill rotWithShape="1">
          <a:blip r:embed="rId2">
            <a:extLst>
              <a:ext uri="{28A0092B-C50C-407E-A947-70E740481C1C}">
                <a14:useLocalDpi xmlns:a14="http://schemas.microsoft.com/office/drawing/2010/main" val="0"/>
              </a:ext>
            </a:extLst>
          </a:blip>
          <a:srcRect b="25000"/>
          <a:stretch/>
        </p:blipFill>
        <p:spPr>
          <a:xfrm>
            <a:off x="0" y="0"/>
            <a:ext cx="9144000" cy="6858000"/>
          </a:xfrm>
          <a:prstGeom prst="rect">
            <a:avLst/>
          </a:prstGeom>
        </p:spPr>
      </p:pic>
      <p:sp>
        <p:nvSpPr>
          <p:cNvPr id="3" name="Title 1">
            <a:extLst>
              <a:ext uri="{FF2B5EF4-FFF2-40B4-BE49-F238E27FC236}">
                <a16:creationId xmlns:a16="http://schemas.microsoft.com/office/drawing/2014/main" id="{509D91C0-5C01-4485-9A77-3D75FEF307B5}"/>
              </a:ext>
            </a:extLst>
          </p:cNvPr>
          <p:cNvSpPr txBox="1">
            <a:spLocks/>
          </p:cNvSpPr>
          <p:nvPr/>
        </p:nvSpPr>
        <p:spPr>
          <a:xfrm>
            <a:off x="555077" y="5162309"/>
            <a:ext cx="7886700" cy="1037318"/>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a:ln>
                  <a:noFill/>
                </a:ln>
                <a:solidFill>
                  <a:prstClr val="white"/>
                </a:solidFill>
                <a:effectLst/>
                <a:uLnTx/>
                <a:uFillTx/>
                <a:latin typeface="Arial" panose="020B0604020202020204" pitchFamily="34" charset="0"/>
                <a:ea typeface="+mj-ea"/>
                <a:cs typeface="Arial" panose="020B0604020202020204" pitchFamily="34" charset="0"/>
              </a:rPr>
              <a:t>IN REMEMBRANCE OF JESUS</a:t>
            </a:r>
          </a:p>
        </p:txBody>
      </p:sp>
    </p:spTree>
    <p:extLst>
      <p:ext uri="{BB962C8B-B14F-4D97-AF65-F5344CB8AC3E}">
        <p14:creationId xmlns:p14="http://schemas.microsoft.com/office/powerpoint/2010/main" val="49201528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picture containing person, brass, indoor, table&#10;&#10;Description automatically generated">
            <a:extLst>
              <a:ext uri="{FF2B5EF4-FFF2-40B4-BE49-F238E27FC236}">
                <a16:creationId xmlns:a16="http://schemas.microsoft.com/office/drawing/2014/main" id="{6DDCA11F-F4A4-400D-B832-3975866BE99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95820" y="0"/>
            <a:ext cx="10335639" cy="6858000"/>
          </a:xfrm>
          <a:prstGeom prst="rect">
            <a:avLst/>
          </a:prstGeom>
        </p:spPr>
      </p:pic>
      <p:sp>
        <p:nvSpPr>
          <p:cNvPr id="2" name="Title 1">
            <a:extLst>
              <a:ext uri="{FF2B5EF4-FFF2-40B4-BE49-F238E27FC236}">
                <a16:creationId xmlns:a16="http://schemas.microsoft.com/office/drawing/2014/main" id="{C52202E1-4287-490E-9230-CF78EE794C68}"/>
              </a:ext>
            </a:extLst>
          </p:cNvPr>
          <p:cNvSpPr>
            <a:spLocks noGrp="1"/>
          </p:cNvSpPr>
          <p:nvPr>
            <p:ph type="title"/>
          </p:nvPr>
        </p:nvSpPr>
        <p:spPr>
          <a:xfrm>
            <a:off x="0" y="0"/>
            <a:ext cx="9144000" cy="1175657"/>
          </a:xfrm>
          <a:solidFill>
            <a:schemeClr val="tx1">
              <a:alpha val="24000"/>
            </a:schemeClr>
          </a:solidFill>
        </p:spPr>
        <p:txBody>
          <a:bodyPr>
            <a:normAutofit/>
          </a:bodyPr>
          <a:lstStyle/>
          <a:p>
            <a:pPr algn="ctr"/>
            <a:r>
              <a:rPr lang="en-US" sz="6000" b="1" dirty="0">
                <a:solidFill>
                  <a:schemeClr val="bg1"/>
                </a:solidFill>
                <a:latin typeface="Arial" panose="020B0604020202020204" pitchFamily="34" charset="0"/>
                <a:cs typeface="Arial" panose="020B0604020202020204" pitchFamily="34" charset="0"/>
              </a:rPr>
              <a:t>CONTRIBUTION</a:t>
            </a:r>
          </a:p>
        </p:txBody>
      </p:sp>
    </p:spTree>
    <p:extLst>
      <p:ext uri="{BB962C8B-B14F-4D97-AF65-F5344CB8AC3E}">
        <p14:creationId xmlns:p14="http://schemas.microsoft.com/office/powerpoint/2010/main" val="251900401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2A19F8-747B-462A-B2DE-1CBA94789046}"/>
              </a:ext>
            </a:extLst>
          </p:cNvPr>
          <p:cNvSpPr>
            <a:spLocks noGrp="1"/>
          </p:cNvSpPr>
          <p:nvPr>
            <p:ph type="title"/>
          </p:nvPr>
        </p:nvSpPr>
        <p:spPr>
          <a:xfrm>
            <a:off x="628650" y="378459"/>
            <a:ext cx="7886700" cy="1325563"/>
          </a:xfrm>
        </p:spPr>
        <p:txBody>
          <a:bodyPr>
            <a:normAutofit/>
          </a:bodyPr>
          <a:lstStyle/>
          <a:p>
            <a:pPr algn="ctr"/>
            <a:r>
              <a:rPr lang="en-US" sz="7200" dirty="0">
                <a:latin typeface="Arial Black" panose="020B0A04020102090204" pitchFamily="34" charset="0"/>
              </a:rPr>
              <a:t>SINGING</a:t>
            </a:r>
          </a:p>
        </p:txBody>
      </p:sp>
      <p:pic>
        <p:nvPicPr>
          <p:cNvPr id="3" name="Picture 2">
            <a:extLst>
              <a:ext uri="{FF2B5EF4-FFF2-40B4-BE49-F238E27FC236}">
                <a16:creationId xmlns:a16="http://schemas.microsoft.com/office/drawing/2014/main" id="{3AC3A44F-8E14-F465-4874-CFC9FEC03F57}"/>
              </a:ext>
            </a:extLst>
          </p:cNvPr>
          <p:cNvPicPr>
            <a:picLocks noChangeAspect="1"/>
          </p:cNvPicPr>
          <p:nvPr/>
        </p:nvPicPr>
        <p:blipFill>
          <a:blip r:embed="rId2"/>
          <a:stretch>
            <a:fillRect/>
          </a:stretch>
        </p:blipFill>
        <p:spPr>
          <a:xfrm>
            <a:off x="806823" y="2074002"/>
            <a:ext cx="7440705" cy="3514524"/>
          </a:xfrm>
          <a:prstGeom prst="rect">
            <a:avLst/>
          </a:prstGeom>
        </p:spPr>
      </p:pic>
    </p:spTree>
    <p:extLst>
      <p:ext uri="{BB962C8B-B14F-4D97-AF65-F5344CB8AC3E}">
        <p14:creationId xmlns:p14="http://schemas.microsoft.com/office/powerpoint/2010/main" val="16040900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picture containing whiteboard&#10;&#10;Description automatically generated">
            <a:extLst>
              <a:ext uri="{FF2B5EF4-FFF2-40B4-BE49-F238E27FC236}">
                <a16:creationId xmlns:a16="http://schemas.microsoft.com/office/drawing/2014/main" id="{967C72C7-BD0B-42BA-B00D-788250480FC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400" y="0"/>
            <a:ext cx="9118600" cy="6858000"/>
          </a:xfrm>
          <a:prstGeom prst="rect">
            <a:avLst/>
          </a:prstGeom>
        </p:spPr>
      </p:pic>
    </p:spTree>
    <p:extLst>
      <p:ext uri="{BB962C8B-B14F-4D97-AF65-F5344CB8AC3E}">
        <p14:creationId xmlns:p14="http://schemas.microsoft.com/office/powerpoint/2010/main" val="75685338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tx1">
            <a:alpha val="85882"/>
          </a:schemeClr>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7BAE708-D84D-EA56-BB90-D519DF187CE2}"/>
              </a:ext>
            </a:extLst>
          </p:cNvPr>
          <p:cNvPicPr>
            <a:picLocks noChangeAspect="1"/>
          </p:cNvPicPr>
          <p:nvPr/>
        </p:nvPicPr>
        <p:blipFill>
          <a:blip r:embed="rId3"/>
          <a:srcRect l="3434" r="3433"/>
          <a:stretch>
            <a:fillRect/>
          </a:stretch>
        </p:blipFill>
        <p:spPr>
          <a:xfrm>
            <a:off x="-1" y="314325"/>
            <a:ext cx="9141505" cy="6543675"/>
          </a:xfrm>
          <a:prstGeom prst="rect">
            <a:avLst/>
          </a:prstGeom>
        </p:spPr>
      </p:pic>
      <p:sp>
        <p:nvSpPr>
          <p:cNvPr id="4" name="TextBox 3">
            <a:extLst>
              <a:ext uri="{FF2B5EF4-FFF2-40B4-BE49-F238E27FC236}">
                <a16:creationId xmlns:a16="http://schemas.microsoft.com/office/drawing/2014/main" id="{4AC05058-F7D2-5823-2C2C-AAFDC2D5D996}"/>
              </a:ext>
            </a:extLst>
          </p:cNvPr>
          <p:cNvSpPr txBox="1"/>
          <p:nvPr/>
        </p:nvSpPr>
        <p:spPr>
          <a:xfrm>
            <a:off x="-2496" y="0"/>
            <a:ext cx="9144000" cy="1323439"/>
          </a:xfrm>
          <a:prstGeom prst="rect">
            <a:avLst/>
          </a:prstGeom>
          <a:solidFill>
            <a:srgbClr val="6A310A"/>
          </a:solidFill>
        </p:spPr>
        <p:txBody>
          <a:bodyPr wrap="square" rtlCol="0">
            <a:spAutoFit/>
          </a:bodyPr>
          <a:lstStyle/>
          <a:p>
            <a:pPr algn="ctr"/>
            <a:r>
              <a:rPr lang="en-US" sz="4000" b="1" dirty="0">
                <a:solidFill>
                  <a:schemeClr val="bg1"/>
                </a:solidFill>
                <a:latin typeface="Arial" panose="020B0604020202020204" pitchFamily="34" charset="0"/>
                <a:cs typeface="Arial" panose="020B0604020202020204" pitchFamily="34" charset="0"/>
              </a:rPr>
              <a:t>HAVE A “THANKFUL FOR THE BRETHREN” WEEK</a:t>
            </a:r>
          </a:p>
        </p:txBody>
      </p:sp>
    </p:spTree>
    <p:extLst>
      <p:ext uri="{BB962C8B-B14F-4D97-AF65-F5344CB8AC3E}">
        <p14:creationId xmlns:p14="http://schemas.microsoft.com/office/powerpoint/2010/main" val="107671326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hand holding a knife&#10;&#10;Description automatically generated">
            <a:extLst>
              <a:ext uri="{FF2B5EF4-FFF2-40B4-BE49-F238E27FC236}">
                <a16:creationId xmlns:a16="http://schemas.microsoft.com/office/drawing/2014/main" id="{E02EB7CC-30E9-41B4-BAB6-03A41CB4C9F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76527" y="0"/>
            <a:ext cx="10297056" cy="6858000"/>
          </a:xfrm>
          <a:prstGeom prst="rect">
            <a:avLst/>
          </a:prstGeom>
        </p:spPr>
      </p:pic>
      <p:sp>
        <p:nvSpPr>
          <p:cNvPr id="2" name="Title 1">
            <a:extLst>
              <a:ext uri="{FF2B5EF4-FFF2-40B4-BE49-F238E27FC236}">
                <a16:creationId xmlns:a16="http://schemas.microsoft.com/office/drawing/2014/main" id="{94BF8241-9643-4BF6-AAC4-DB96DB633A2E}"/>
              </a:ext>
            </a:extLst>
          </p:cNvPr>
          <p:cNvSpPr>
            <a:spLocks noGrp="1"/>
          </p:cNvSpPr>
          <p:nvPr>
            <p:ph type="title"/>
          </p:nvPr>
        </p:nvSpPr>
        <p:spPr>
          <a:xfrm>
            <a:off x="4676172" y="462988"/>
            <a:ext cx="4467828" cy="1325563"/>
          </a:xfrm>
        </p:spPr>
        <p:txBody>
          <a:bodyPr>
            <a:normAutofit/>
          </a:bodyPr>
          <a:lstStyle/>
          <a:p>
            <a:pPr algn="ctr"/>
            <a:r>
              <a:rPr lang="en-US" sz="4800" b="1" dirty="0">
                <a:solidFill>
                  <a:schemeClr val="bg1"/>
                </a:solidFill>
                <a:latin typeface="Arial" panose="020B0604020202020204" pitchFamily="34" charset="0"/>
                <a:cs typeface="Arial" panose="020B0604020202020204" pitchFamily="34" charset="0"/>
              </a:rPr>
              <a:t>LET US PRAY</a:t>
            </a:r>
          </a:p>
        </p:txBody>
      </p:sp>
    </p:spTree>
    <p:extLst>
      <p:ext uri="{BB962C8B-B14F-4D97-AF65-F5344CB8AC3E}">
        <p14:creationId xmlns:p14="http://schemas.microsoft.com/office/powerpoint/2010/main" val="206661159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2A19F8-747B-462A-B2DE-1CBA94789046}"/>
              </a:ext>
            </a:extLst>
          </p:cNvPr>
          <p:cNvSpPr>
            <a:spLocks noGrp="1"/>
          </p:cNvSpPr>
          <p:nvPr>
            <p:ph type="title"/>
          </p:nvPr>
        </p:nvSpPr>
        <p:spPr>
          <a:xfrm>
            <a:off x="628650" y="378459"/>
            <a:ext cx="7886700" cy="1325563"/>
          </a:xfrm>
        </p:spPr>
        <p:txBody>
          <a:bodyPr>
            <a:normAutofit/>
          </a:bodyPr>
          <a:lstStyle/>
          <a:p>
            <a:pPr algn="ctr"/>
            <a:r>
              <a:rPr lang="en-US" sz="7200" dirty="0">
                <a:latin typeface="Arial Black" panose="020B0A04020102090204" pitchFamily="34" charset="0"/>
              </a:rPr>
              <a:t>SINGING</a:t>
            </a:r>
          </a:p>
        </p:txBody>
      </p:sp>
      <p:pic>
        <p:nvPicPr>
          <p:cNvPr id="3" name="Picture 2">
            <a:extLst>
              <a:ext uri="{FF2B5EF4-FFF2-40B4-BE49-F238E27FC236}">
                <a16:creationId xmlns:a16="http://schemas.microsoft.com/office/drawing/2014/main" id="{29E63EBD-606C-379B-4936-32D79507279B}"/>
              </a:ext>
            </a:extLst>
          </p:cNvPr>
          <p:cNvPicPr>
            <a:picLocks noChangeAspect="1"/>
          </p:cNvPicPr>
          <p:nvPr/>
        </p:nvPicPr>
        <p:blipFill>
          <a:blip r:embed="rId2"/>
          <a:stretch>
            <a:fillRect/>
          </a:stretch>
        </p:blipFill>
        <p:spPr>
          <a:xfrm>
            <a:off x="806823" y="2074002"/>
            <a:ext cx="7440705" cy="3514524"/>
          </a:xfrm>
          <a:prstGeom prst="rect">
            <a:avLst/>
          </a:prstGeom>
        </p:spPr>
      </p:pic>
    </p:spTree>
    <p:extLst>
      <p:ext uri="{BB962C8B-B14F-4D97-AF65-F5344CB8AC3E}">
        <p14:creationId xmlns:p14="http://schemas.microsoft.com/office/powerpoint/2010/main" val="197907127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116B22-358F-D642-8877-B1280C2226B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E711271-085D-4C84-DC64-6ABD13F92643}"/>
              </a:ext>
            </a:extLst>
          </p:cNvPr>
          <p:cNvSpPr>
            <a:spLocks noGrp="1"/>
          </p:cNvSpPr>
          <p:nvPr>
            <p:ph type="title"/>
          </p:nvPr>
        </p:nvSpPr>
        <p:spPr>
          <a:xfrm>
            <a:off x="162560" y="0"/>
            <a:ext cx="8818880" cy="6858000"/>
          </a:xfrm>
        </p:spPr>
        <p:txBody>
          <a:bodyPr>
            <a:noAutofit/>
          </a:bodyPr>
          <a:lstStyle/>
          <a:p>
            <a:pPr lvl="0"/>
            <a:r>
              <a:rPr lang="en-US" dirty="0">
                <a:solidFill>
                  <a:prstClr val="black"/>
                </a:solidFill>
                <a:ea typeface="Times New Roman" panose="02020603050405020304" pitchFamily="18" charset="0"/>
                <a:cs typeface="Times New Roman" panose="02020603050405020304" pitchFamily="18" charset="0"/>
              </a:rPr>
              <a:t>(1 Th 1:1-7)  Paul, Silvanus, and Timothy, To the church of the Thessalonians in God the Father and the Lord Jesus Christ: Grace to you and peace from God our Father and the Lord Jesus Christ. {2} We give thanks to God always for you all, making mention of you in our prayers,</a:t>
            </a:r>
          </a:p>
        </p:txBody>
      </p:sp>
    </p:spTree>
    <p:extLst>
      <p:ext uri="{BB962C8B-B14F-4D97-AF65-F5344CB8AC3E}">
        <p14:creationId xmlns:p14="http://schemas.microsoft.com/office/powerpoint/2010/main" val="22555838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hand holding a knife&#10;&#10;Description automatically generated">
            <a:extLst>
              <a:ext uri="{FF2B5EF4-FFF2-40B4-BE49-F238E27FC236}">
                <a16:creationId xmlns:a16="http://schemas.microsoft.com/office/drawing/2014/main" id="{E02EB7CC-30E9-41B4-BAB6-03A41CB4C9F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76527" y="0"/>
            <a:ext cx="10297056" cy="6858000"/>
          </a:xfrm>
          <a:prstGeom prst="rect">
            <a:avLst/>
          </a:prstGeom>
        </p:spPr>
      </p:pic>
      <p:sp>
        <p:nvSpPr>
          <p:cNvPr id="2" name="Title 1">
            <a:extLst>
              <a:ext uri="{FF2B5EF4-FFF2-40B4-BE49-F238E27FC236}">
                <a16:creationId xmlns:a16="http://schemas.microsoft.com/office/drawing/2014/main" id="{94BF8241-9643-4BF6-AAC4-DB96DB633A2E}"/>
              </a:ext>
            </a:extLst>
          </p:cNvPr>
          <p:cNvSpPr>
            <a:spLocks noGrp="1"/>
          </p:cNvSpPr>
          <p:nvPr>
            <p:ph type="title"/>
          </p:nvPr>
        </p:nvSpPr>
        <p:spPr>
          <a:xfrm>
            <a:off x="4676172" y="462988"/>
            <a:ext cx="4467828" cy="1325563"/>
          </a:xfrm>
        </p:spPr>
        <p:txBody>
          <a:bodyPr>
            <a:normAutofit/>
          </a:bodyPr>
          <a:lstStyle/>
          <a:p>
            <a:pPr algn="ctr"/>
            <a:r>
              <a:rPr lang="en-US" sz="4800" b="1" dirty="0">
                <a:solidFill>
                  <a:schemeClr val="bg1"/>
                </a:solidFill>
                <a:latin typeface="Arial" panose="020B0604020202020204" pitchFamily="34" charset="0"/>
                <a:cs typeface="Arial" panose="020B0604020202020204" pitchFamily="34" charset="0"/>
              </a:rPr>
              <a:t>LET US PRAY</a:t>
            </a:r>
          </a:p>
        </p:txBody>
      </p:sp>
    </p:spTree>
    <p:extLst>
      <p:ext uri="{BB962C8B-B14F-4D97-AF65-F5344CB8AC3E}">
        <p14:creationId xmlns:p14="http://schemas.microsoft.com/office/powerpoint/2010/main" val="187406536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520F2A-6C64-DFD8-F53F-DAD8433A1F41}"/>
              </a:ext>
            </a:extLst>
          </p:cNvPr>
          <p:cNvSpPr>
            <a:spLocks noGrp="1"/>
          </p:cNvSpPr>
          <p:nvPr>
            <p:ph type="title"/>
          </p:nvPr>
        </p:nvSpPr>
        <p:spPr>
          <a:xfrm>
            <a:off x="0" y="0"/>
            <a:ext cx="9144000" cy="772771"/>
          </a:xfrm>
        </p:spPr>
        <p:txBody>
          <a:bodyPr>
            <a:normAutofit/>
          </a:bodyPr>
          <a:lstStyle/>
          <a:p>
            <a:pPr marL="0" marR="0" algn="ctr">
              <a:buNone/>
            </a:pPr>
            <a:r>
              <a:rPr lang="en-US" sz="3600" b="1" dirty="0">
                <a:effectLst/>
                <a:latin typeface="Arial" panose="020B0604020202020204" pitchFamily="34" charset="0"/>
                <a:ea typeface="Times New Roman" panose="02020603050405020304" pitchFamily="18" charset="0"/>
                <a:cs typeface="Times New Roman" panose="02020603050405020304" pitchFamily="18" charset="0"/>
              </a:rPr>
              <a:t>Paul Thanks God For The Thessalonians</a:t>
            </a:r>
          </a:p>
        </p:txBody>
      </p:sp>
      <p:pic>
        <p:nvPicPr>
          <p:cNvPr id="5" name="Picture 4">
            <a:extLst>
              <a:ext uri="{FF2B5EF4-FFF2-40B4-BE49-F238E27FC236}">
                <a16:creationId xmlns:a16="http://schemas.microsoft.com/office/drawing/2014/main" id="{1652ABEF-A5F2-4B2C-663D-AE21738160EB}"/>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0" y="772771"/>
            <a:ext cx="9144000" cy="6085229"/>
          </a:xfrm>
          <a:prstGeom prst="rect">
            <a:avLst/>
          </a:prstGeom>
        </p:spPr>
      </p:pic>
    </p:spTree>
    <p:extLst>
      <p:ext uri="{BB962C8B-B14F-4D97-AF65-F5344CB8AC3E}">
        <p14:creationId xmlns:p14="http://schemas.microsoft.com/office/powerpoint/2010/main" val="154489406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21874C-F117-002D-A219-ECD16F0C26AC}"/>
              </a:ext>
            </a:extLst>
          </p:cNvPr>
          <p:cNvSpPr>
            <a:spLocks noGrp="1"/>
          </p:cNvSpPr>
          <p:nvPr>
            <p:ph type="title"/>
          </p:nvPr>
        </p:nvSpPr>
        <p:spPr/>
        <p:txBody>
          <a:bodyPr>
            <a:normAutofit/>
          </a:bodyPr>
          <a:lstStyle/>
          <a:p>
            <a:pPr marL="0" marR="0">
              <a:buNone/>
            </a:pPr>
            <a:r>
              <a:rPr lang="en-US" sz="4400" b="1" dirty="0">
                <a:solidFill>
                  <a:srgbClr val="0000FF"/>
                </a:solidFill>
                <a:effectLst/>
                <a:ea typeface="Times New Roman" panose="02020603050405020304" pitchFamily="18" charset="0"/>
                <a:cs typeface="Times New Roman" panose="02020603050405020304" pitchFamily="18" charset="0"/>
              </a:rPr>
              <a:t>THANKS FOR THE BRETHREN</a:t>
            </a:r>
            <a:endParaRPr lang="en-US" dirty="0">
              <a:solidFill>
                <a:srgbClr val="0000FF"/>
              </a:solidFill>
            </a:endParaRPr>
          </a:p>
        </p:txBody>
      </p:sp>
      <p:sp>
        <p:nvSpPr>
          <p:cNvPr id="3" name="Content Placeholder 2">
            <a:extLst>
              <a:ext uri="{FF2B5EF4-FFF2-40B4-BE49-F238E27FC236}">
                <a16:creationId xmlns:a16="http://schemas.microsoft.com/office/drawing/2014/main" id="{41296514-6B02-60CB-C3B5-66BC4B8D975F}"/>
              </a:ext>
            </a:extLst>
          </p:cNvPr>
          <p:cNvSpPr>
            <a:spLocks noGrp="1"/>
          </p:cNvSpPr>
          <p:nvPr>
            <p:ph idx="1"/>
          </p:nvPr>
        </p:nvSpPr>
        <p:spPr/>
        <p:txBody>
          <a:bodyPr/>
          <a:lstStyle/>
          <a:p>
            <a:pPr marL="514350" marR="0" indent="-514350">
              <a:lnSpc>
                <a:spcPct val="100000"/>
              </a:lnSpc>
              <a:spcAft>
                <a:spcPts val="1800"/>
              </a:spcAft>
              <a:buFont typeface="+mj-lt"/>
              <a:buAutoNum type="alphaUcPeriod"/>
            </a:pPr>
            <a:r>
              <a:rPr lang="en-US" sz="3600" dirty="0">
                <a:ea typeface="Times New Roman" panose="02020603050405020304" pitchFamily="18" charset="0"/>
                <a:cs typeface="Times New Roman" panose="02020603050405020304" pitchFamily="18" charset="0"/>
              </a:rPr>
              <a:t>How thankful are you for your fellow Christians?</a:t>
            </a:r>
          </a:p>
          <a:p>
            <a:pPr marL="514350" marR="0" indent="-514350">
              <a:lnSpc>
                <a:spcPct val="100000"/>
              </a:lnSpc>
              <a:spcAft>
                <a:spcPts val="1800"/>
              </a:spcAft>
              <a:buFont typeface="+mj-lt"/>
              <a:buAutoNum type="alphaUcPeriod"/>
            </a:pPr>
            <a:r>
              <a:rPr lang="en-US" sz="3600" dirty="0">
                <a:ea typeface="Times New Roman" panose="02020603050405020304" pitchFamily="18" charset="0"/>
                <a:cs typeface="Times New Roman" panose="02020603050405020304" pitchFamily="18" charset="0"/>
              </a:rPr>
              <a:t>Have you listed the things for which you are thankful as a group?</a:t>
            </a:r>
          </a:p>
          <a:p>
            <a:pPr marL="514350" marR="0" indent="-514350">
              <a:lnSpc>
                <a:spcPct val="100000"/>
              </a:lnSpc>
              <a:spcAft>
                <a:spcPts val="1800"/>
              </a:spcAft>
              <a:buFont typeface="+mj-lt"/>
              <a:buAutoNum type="alphaUcPeriod"/>
            </a:pPr>
            <a:r>
              <a:rPr lang="en-US" sz="3600" dirty="0">
                <a:ea typeface="Times New Roman" panose="02020603050405020304" pitchFamily="18" charset="0"/>
                <a:cs typeface="Times New Roman" panose="02020603050405020304" pitchFamily="18" charset="0"/>
              </a:rPr>
              <a:t>Have you listed the things for which you are thankful in each individual?</a:t>
            </a:r>
          </a:p>
          <a:p>
            <a:pPr marL="514350" marR="0" indent="-514350">
              <a:lnSpc>
                <a:spcPct val="100000"/>
              </a:lnSpc>
              <a:spcAft>
                <a:spcPts val="1800"/>
              </a:spcAft>
              <a:buFont typeface="+mj-lt"/>
              <a:buAutoNum type="alphaUcPeriod"/>
            </a:pPr>
            <a:r>
              <a:rPr lang="en-US" sz="3600" dirty="0">
                <a:cs typeface="Times New Roman" panose="02020603050405020304" pitchFamily="18" charset="0"/>
              </a:rPr>
              <a:t>That’s what Paul did with the Christians in Thessalonica.</a:t>
            </a:r>
            <a:endParaRPr lang="en-US" dirty="0"/>
          </a:p>
        </p:txBody>
      </p:sp>
    </p:spTree>
    <p:extLst>
      <p:ext uri="{BB962C8B-B14F-4D97-AF65-F5344CB8AC3E}">
        <p14:creationId xmlns:p14="http://schemas.microsoft.com/office/powerpoint/2010/main" val="16689700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A2DA78-47FC-2CEC-FEC5-26A2D4BC6EEC}"/>
              </a:ext>
            </a:extLst>
          </p:cNvPr>
          <p:cNvSpPr>
            <a:spLocks noGrp="1"/>
          </p:cNvSpPr>
          <p:nvPr>
            <p:ph type="title"/>
          </p:nvPr>
        </p:nvSpPr>
        <p:spPr>
          <a:xfrm>
            <a:off x="0" y="0"/>
            <a:ext cx="9144000" cy="2324100"/>
          </a:xfrm>
        </p:spPr>
        <p:txBody>
          <a:bodyPr>
            <a:normAutofit fontScale="90000"/>
          </a:bodyPr>
          <a:lstStyle/>
          <a:p>
            <a:pPr marL="457200" marR="0" indent="-457200" algn="l">
              <a:lnSpc>
                <a:spcPct val="80000"/>
              </a:lnSpc>
              <a:buFont typeface="+mj-lt"/>
              <a:buAutoNum type="romanUcPeriod"/>
            </a:pPr>
            <a:r>
              <a:rPr lang="en-US" sz="4400" b="1" dirty="0">
                <a:solidFill>
                  <a:srgbClr val="0000FF"/>
                </a:solidFill>
                <a:effectLst/>
                <a:latin typeface="Arial" panose="020B0604020202020204" pitchFamily="34" charset="0"/>
                <a:ea typeface="Times New Roman" panose="02020603050405020304" pitchFamily="18" charset="0"/>
                <a:cs typeface="Times New Roman" panose="02020603050405020304" pitchFamily="18" charset="0"/>
              </a:rPr>
              <a:t>BECAUSE OF THEIR WORK OF FAITH, LABOR OF LOVE, PATIENCE OF HOPE &amp; ELECTION BY GOD</a:t>
            </a:r>
            <a:r>
              <a:rPr lang="en-US" sz="4400" dirty="0">
                <a:solidFill>
                  <a:srgbClr val="0000FF"/>
                </a:solidFill>
                <a:effectLst/>
                <a:ea typeface="Times New Roman" panose="02020603050405020304" pitchFamily="18" charset="0"/>
                <a:cs typeface="Times New Roman" panose="02020603050405020304" pitchFamily="18" charset="0"/>
              </a:rPr>
              <a:t> - (1 Th 1:1-7) </a:t>
            </a:r>
            <a:endParaRPr lang="en-US" dirty="0">
              <a:solidFill>
                <a:srgbClr val="0000FF"/>
              </a:solidFill>
            </a:endParaRPr>
          </a:p>
        </p:txBody>
      </p:sp>
      <p:sp>
        <p:nvSpPr>
          <p:cNvPr id="3" name="Content Placeholder 2">
            <a:extLst>
              <a:ext uri="{FF2B5EF4-FFF2-40B4-BE49-F238E27FC236}">
                <a16:creationId xmlns:a16="http://schemas.microsoft.com/office/drawing/2014/main" id="{836BDD91-A581-B52D-FFC9-259127D9A77E}"/>
              </a:ext>
            </a:extLst>
          </p:cNvPr>
          <p:cNvSpPr>
            <a:spLocks noGrp="1"/>
          </p:cNvSpPr>
          <p:nvPr>
            <p:ph idx="1"/>
          </p:nvPr>
        </p:nvSpPr>
        <p:spPr>
          <a:xfrm>
            <a:off x="157655" y="2324100"/>
            <a:ext cx="8986345" cy="4575940"/>
          </a:xfrm>
        </p:spPr>
        <p:txBody>
          <a:bodyPr>
            <a:normAutofit fontScale="92500" lnSpcReduction="20000"/>
          </a:bodyPr>
          <a:lstStyle/>
          <a:p>
            <a:pPr marL="514350" indent="-514350">
              <a:lnSpc>
                <a:spcPct val="105000"/>
              </a:lnSpc>
              <a:buAutoNum type="alphaUcPeriod"/>
            </a:pPr>
            <a:r>
              <a:rPr lang="en-US" dirty="0">
                <a:ea typeface="Times New Roman" panose="02020603050405020304" pitchFamily="18" charset="0"/>
                <a:cs typeface="Times New Roman" panose="02020603050405020304" pitchFamily="18" charset="0"/>
              </a:rPr>
              <a:t>{1} Paul, Silvanus, and Timothy, To the church of the Thessalonians in God the Father and the Lord Jesus Christ: Grace to you and peace from God our Father and the Lord Jesus Christ. </a:t>
            </a:r>
            <a:endParaRPr lang="en-US" sz="2800" dirty="0">
              <a:ea typeface="Times New Roman" panose="02020603050405020304" pitchFamily="18" charset="0"/>
              <a:cs typeface="Times New Roman" panose="02020603050405020304" pitchFamily="18" charset="0"/>
            </a:endParaRPr>
          </a:p>
          <a:p>
            <a:pPr marL="514350" indent="-514350">
              <a:lnSpc>
                <a:spcPct val="105000"/>
              </a:lnSpc>
              <a:buAutoNum type="alphaUcPeriod"/>
            </a:pPr>
            <a:r>
              <a:rPr lang="en-US" dirty="0">
                <a:ea typeface="Times New Roman" panose="02020603050405020304" pitchFamily="18" charset="0"/>
                <a:cs typeface="Times New Roman" panose="02020603050405020304" pitchFamily="18" charset="0"/>
              </a:rPr>
              <a:t>{2} We give thanks to God always for you all, making mention of you in our prayers, </a:t>
            </a:r>
            <a:endParaRPr lang="en-US" sz="2800" dirty="0">
              <a:ea typeface="Times New Roman" panose="02020603050405020304" pitchFamily="18" charset="0"/>
              <a:cs typeface="Times New Roman" panose="02020603050405020304" pitchFamily="18" charset="0"/>
            </a:endParaRPr>
          </a:p>
          <a:p>
            <a:pPr marL="514350" lvl="0" indent="-514350">
              <a:lnSpc>
                <a:spcPct val="105000"/>
              </a:lnSpc>
              <a:buFont typeface="+mj-lt"/>
              <a:buAutoNum type="alphaUcPeriod" startAt="3"/>
            </a:pPr>
            <a:r>
              <a:rPr lang="en-US" dirty="0">
                <a:ea typeface="Times New Roman" panose="02020603050405020304" pitchFamily="18" charset="0"/>
                <a:cs typeface="Times New Roman" panose="02020603050405020304" pitchFamily="18" charset="0"/>
              </a:rPr>
              <a:t>{3} remembering without ceasing your work of faith, labor of love, and patience of hope in our Lord Jesus Christ in the sight of our God and Father, </a:t>
            </a:r>
            <a:endParaRPr lang="en-US" sz="2800" dirty="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660148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lank.potx" id="{0F85D239-1AA2-4A61-A26A-155CD289143E}" vid="{1F5DF8C1-90B5-4122-8C2B-1A05E6D43FCD}"/>
    </a:ext>
  </a:extLst>
</a:theme>
</file>

<file path=ppt/theme/theme3.xml><?xml version="1.0" encoding="utf-8"?>
<a:theme xmlns:a="http://schemas.openxmlformats.org/drawingml/2006/main" name="2_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44221</TotalTime>
  <Words>947</Words>
  <Application>Microsoft Office PowerPoint</Application>
  <PresentationFormat>On-screen Show (4:3)</PresentationFormat>
  <Paragraphs>67</Paragraphs>
  <Slides>20</Slides>
  <Notes>2</Notes>
  <HiddenSlides>0</HiddenSlides>
  <MMClips>0</MMClips>
  <ScaleCrop>false</ScaleCrop>
  <HeadingPairs>
    <vt:vector size="6" baseType="variant">
      <vt:variant>
        <vt:lpstr>Fonts Used</vt:lpstr>
      </vt:variant>
      <vt:variant>
        <vt:i4>6</vt:i4>
      </vt:variant>
      <vt:variant>
        <vt:lpstr>Theme</vt:lpstr>
      </vt:variant>
      <vt:variant>
        <vt:i4>3</vt:i4>
      </vt:variant>
      <vt:variant>
        <vt:lpstr>Slide Titles</vt:lpstr>
      </vt:variant>
      <vt:variant>
        <vt:i4>20</vt:i4>
      </vt:variant>
    </vt:vector>
  </HeadingPairs>
  <TitlesOfParts>
    <vt:vector size="29" baseType="lpstr">
      <vt:lpstr>Arial</vt:lpstr>
      <vt:lpstr>Arial Black</vt:lpstr>
      <vt:lpstr>Bazooka</vt:lpstr>
      <vt:lpstr>Calibri</vt:lpstr>
      <vt:lpstr>Calibri Light</vt:lpstr>
      <vt:lpstr>Times New Roman</vt:lpstr>
      <vt:lpstr>Office Theme</vt:lpstr>
      <vt:lpstr>1_Office Theme</vt:lpstr>
      <vt:lpstr>2_Office Theme</vt:lpstr>
      <vt:lpstr>PowerPoint Presentation</vt:lpstr>
      <vt:lpstr>PowerPoint Presentation</vt:lpstr>
      <vt:lpstr>LET US PRAY</vt:lpstr>
      <vt:lpstr>SINGING</vt:lpstr>
      <vt:lpstr>(1 Th 1:1-7)  Paul, Silvanus, and Timothy, To the church of the Thessalonians in God the Father and the Lord Jesus Christ: Grace to you and peace from God our Father and the Lord Jesus Christ. {2} We give thanks to God always for you all, making mention of you in our prayers,</vt:lpstr>
      <vt:lpstr>LET US PRAY</vt:lpstr>
      <vt:lpstr>Paul Thanks God For The Thessalonians</vt:lpstr>
      <vt:lpstr>THANKS FOR THE BRETHREN</vt:lpstr>
      <vt:lpstr>BECAUSE OF THEIR WORK OF FAITH, LABOR OF LOVE, PATIENCE OF HOPE &amp; ELECTION BY GOD - (1 Th 1:1-7) </vt:lpstr>
      <vt:lpstr>BECAUSE OF THEIR WORK OF FAITH, LABOR OF LOVE, PATIENCE OF HOPE &amp; ELECTION BY GOD - (1 Th 1:1-7) </vt:lpstr>
      <vt:lpstr>II. BECAUSE THEY ACCEPTED THE WORD OF GOD - (1 Th 2:12-13)  </vt:lpstr>
      <vt:lpstr>III. BECAUSE THEY WERE STANDING FAST IN THE LORD - (1 Th 3:6-10)  </vt:lpstr>
      <vt:lpstr>IV. BECAUSE OF THEIR GROWING FAITH AND LOVE FOR EACH OTHER - (2 Th 1:3-4)  </vt:lpstr>
      <vt:lpstr>V. BECAUSE OF THEIR SALVATION - (2 Th 2:13-14)  </vt:lpstr>
      <vt:lpstr>THEY ALSO NEEDED TO BE THANKFUL IN ALL THINGS (1 Th 5:14-22)  </vt:lpstr>
      <vt:lpstr>SINGING</vt:lpstr>
      <vt:lpstr>PowerPoint Presentation</vt:lpstr>
      <vt:lpstr>CONTRIBUTION</vt:lpstr>
      <vt:lpstr>SINGING</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Larry Pasley</dc:creator>
  <cp:lastModifiedBy>Larry Pasley</cp:lastModifiedBy>
  <cp:revision>4</cp:revision>
  <dcterms:created xsi:type="dcterms:W3CDTF">2021-03-29T21:09:31Z</dcterms:created>
  <dcterms:modified xsi:type="dcterms:W3CDTF">2026-06-29T15:35:20Z</dcterms:modified>
</cp:coreProperties>
</file>