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56" r:id="rId1"/>
    <p:sldMasterId id="2147483668" r:id="rId2"/>
    <p:sldMasterId id="2147483672" r:id="rId3"/>
  </p:sldMasterIdLst>
  <p:notesMasterIdLst>
    <p:notesMasterId r:id="rId27"/>
  </p:notesMasterIdLst>
  <p:sldIdLst>
    <p:sldId id="425" r:id="rId4"/>
    <p:sldId id="361" r:id="rId5"/>
    <p:sldId id="331" r:id="rId6"/>
    <p:sldId id="378" r:id="rId7"/>
    <p:sldId id="513" r:id="rId8"/>
    <p:sldId id="389" r:id="rId9"/>
    <p:sldId id="514" r:id="rId10"/>
    <p:sldId id="522" r:id="rId11"/>
    <p:sldId id="521" r:id="rId12"/>
    <p:sldId id="520" r:id="rId13"/>
    <p:sldId id="523" r:id="rId14"/>
    <p:sldId id="519" r:id="rId15"/>
    <p:sldId id="518" r:id="rId16"/>
    <p:sldId id="524" r:id="rId17"/>
    <p:sldId id="517" r:id="rId18"/>
    <p:sldId id="525" r:id="rId19"/>
    <p:sldId id="516" r:id="rId20"/>
    <p:sldId id="515" r:id="rId21"/>
    <p:sldId id="447" r:id="rId22"/>
    <p:sldId id="291" r:id="rId23"/>
    <p:sldId id="284" r:id="rId24"/>
    <p:sldId id="448" r:id="rId25"/>
    <p:sldId id="502"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8C71647-2E78-4EA2-8E96-E1519945DC05}">
          <p14:sldIdLst>
            <p14:sldId id="425"/>
            <p14:sldId id="361"/>
            <p14:sldId id="331"/>
            <p14:sldId id="378"/>
            <p14:sldId id="513"/>
            <p14:sldId id="389"/>
            <p14:sldId id="514"/>
            <p14:sldId id="522"/>
            <p14:sldId id="521"/>
            <p14:sldId id="520"/>
            <p14:sldId id="523"/>
            <p14:sldId id="519"/>
            <p14:sldId id="518"/>
            <p14:sldId id="524"/>
            <p14:sldId id="517"/>
            <p14:sldId id="525"/>
            <p14:sldId id="516"/>
            <p14:sldId id="515"/>
          </p14:sldIdLst>
        </p14:section>
        <p14:section name="Untitled Section" id="{050467D7-F11F-403E-A584-099E42E2F7E3}">
          <p14:sldIdLst>
            <p14:sldId id="447"/>
            <p14:sldId id="291"/>
            <p14:sldId id="284"/>
            <p14:sldId id="448"/>
            <p14:sldId id="50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A1304"/>
    <a:srgbClr val="6A310A"/>
    <a:srgbClr val="8E4949"/>
    <a:srgbClr val="5A4922"/>
    <a:srgbClr val="5A1C05"/>
    <a:srgbClr val="311705"/>
    <a:srgbClr val="5F2C09"/>
    <a:srgbClr val="421E06"/>
    <a:srgbClr val="2F55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12ADB0-AF1F-4991-9C59-339D498A767F}" v="2227" dt="2026-06-30T22:36: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75" d="100"/>
          <a:sy n="75" d="100"/>
        </p:scale>
        <p:origin x="1272" y="7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15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27DF79-1B8E-4510-A038-C21A4B598AFD}" type="datetimeFigureOut">
              <a:rPr lang="en-US" smtClean="0"/>
              <a:t>7/13/2026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DB8DFF-69BA-4FFA-A327-4F676D3F4D2B}" type="slidenum">
              <a:rPr lang="en-US" smtClean="0"/>
              <a:t>‹#›</a:t>
            </a:fld>
            <a:endParaRPr lang="en-US"/>
          </a:p>
        </p:txBody>
      </p:sp>
    </p:spTree>
    <p:extLst>
      <p:ext uri="{BB962C8B-B14F-4D97-AF65-F5344CB8AC3E}">
        <p14:creationId xmlns:p14="http://schemas.microsoft.com/office/powerpoint/2010/main" val="4235088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0A30491-E474-44C0-AFC9-A27A5448F5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F8F5A7F-B821-40D9-97F6-9B75BE34E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100" name="Slide Number Placeholder 3">
            <a:extLst>
              <a:ext uri="{FF2B5EF4-FFF2-40B4-BE49-F238E27FC236}">
                <a16:creationId xmlns:a16="http://schemas.microsoft.com/office/drawing/2014/main" id="{BB1EA055-5EFC-4F75-8213-ECDA94C8776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965256F-3AF7-42B0-A79F-99AC9B3437E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06940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DB8DFF-69BA-4FFA-A327-4F676D3F4D2B}" type="slidenum">
              <a:rPr lang="en-US" smtClean="0"/>
              <a:t>23</a:t>
            </a:fld>
            <a:endParaRPr lang="en-US"/>
          </a:p>
        </p:txBody>
      </p:sp>
    </p:spTree>
    <p:extLst>
      <p:ext uri="{BB962C8B-B14F-4D97-AF65-F5344CB8AC3E}">
        <p14:creationId xmlns:p14="http://schemas.microsoft.com/office/powerpoint/2010/main" val="3141254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68829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7/13/2026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686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7/13/2026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408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8899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44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070391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378712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dirty="0"/>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3311793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dirty="0"/>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3732378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529702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776133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57655" y="1367603"/>
            <a:ext cx="8986345" cy="5532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65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31354" y="1145754"/>
            <a:ext cx="8912646" cy="571224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296654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7/13/2026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747073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19894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270273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85118D96-50EB-4CDF-94A4-F5283BC98F77}" type="datetimeFigureOut">
              <a:rPr lang="en-US" smtClean="0"/>
              <a:t>7/13/2026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5DD84C1A-E1E2-4E74-93E2-8D35E4CE7AFF}" type="slidenum">
              <a:rPr lang="en-US" smtClean="0"/>
              <a:t>‹#›</a:t>
            </a:fld>
            <a:endParaRPr lang="en-US"/>
          </a:p>
        </p:txBody>
      </p:sp>
    </p:spTree>
    <p:extLst>
      <p:ext uri="{BB962C8B-B14F-4D97-AF65-F5344CB8AC3E}">
        <p14:creationId xmlns:p14="http://schemas.microsoft.com/office/powerpoint/2010/main" val="1326781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7/13/2026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50202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7/13/2026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60767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7/13/2026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513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7/13/2026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23551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3.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57655" y="1325562"/>
            <a:ext cx="8986345" cy="553243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753731"/>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60" r:id="rId3"/>
    <p:sldLayoutId id="2147483662" r:id="rId4"/>
    <p:sldLayoutId id="2147483663" r:id="rId5"/>
    <p:sldLayoutId id="2147483664" r:id="rId6"/>
    <p:sldLayoutId id="2147483665" r:id="rId7"/>
    <p:sldLayoutId id="2147483666" r:id="rId8"/>
    <p:sldLayoutId id="2147483667" r:id="rId9"/>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7A87D-6A80-4A43-B337-C59233659EAF}" type="datetimeFigureOut">
              <a:rPr lang="en-US" smtClean="0"/>
              <a:t>7/13/2026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4ED8-BA85-424A-B34E-254D9CCD0148}" type="slidenum">
              <a:rPr lang="en-US" smtClean="0"/>
              <a:t>‹#›</a:t>
            </a:fld>
            <a:endParaRPr lang="en-US"/>
          </a:p>
        </p:txBody>
      </p:sp>
    </p:spTree>
    <p:extLst>
      <p:ext uri="{BB962C8B-B14F-4D97-AF65-F5344CB8AC3E}">
        <p14:creationId xmlns:p14="http://schemas.microsoft.com/office/powerpoint/2010/main" val="1405953961"/>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2287667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publicdomainpictures.net/en/view-image.php?image=666250&amp;picture=flower-shape-heart"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9.jpg"/><Relationship Id="rId4" Type="http://schemas.openxmlformats.org/officeDocument/2006/relationships/hyperlink" Target="https://www.quotescosmos.com/bible/bible-concordance/G2378.htm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bible-daily.org/2026/06/30/gods-whole-heart-is-loving-us-4/"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E83C1B-51F2-4C54-BFE8-59DACB5F4871}"/>
              </a:ext>
            </a:extLst>
          </p:cNvPr>
          <p:cNvSpPr/>
          <p:nvPr/>
        </p:nvSpPr>
        <p:spPr>
          <a:xfrm>
            <a:off x="0" y="0"/>
            <a:ext cx="9144000" cy="1200329"/>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4000" b="1" i="0" u="none" strike="noStrike" kern="1100" normalizeH="0" baseline="0" noProof="0" dirty="0">
                <a:solidFill>
                  <a:schemeClr val="bg1"/>
                </a:solidFill>
                <a:uLnTx/>
                <a:uFillTx/>
                <a:latin typeface="Bazooka" pitchFamily="2" charset="0"/>
                <a:ea typeface="+mn-ea"/>
                <a:cs typeface="+mn-cs"/>
              </a:rPr>
              <a:t>WELCOME TO THE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4000" b="1" i="0" u="none" strike="noStrike" kern="1100" normalizeH="0" baseline="0" noProof="0" dirty="0">
                <a:solidFill>
                  <a:schemeClr val="bg1"/>
                </a:solidFill>
                <a:uLnTx/>
                <a:uFillTx/>
                <a:latin typeface="Bazooka" pitchFamily="2" charset="0"/>
                <a:ea typeface="+mn-ea"/>
                <a:cs typeface="+mn-cs"/>
              </a:rPr>
              <a:t>JACKSON STREET CHURCH OF CHRIST</a:t>
            </a:r>
            <a:endParaRPr kumimoji="0" lang="en-US" sz="4000" b="1" i="0" u="none" strike="noStrike" kern="1200" normalizeH="0" baseline="0" noProof="0" dirty="0">
              <a:solidFill>
                <a:schemeClr val="bg1"/>
              </a:solidFill>
              <a:uLnTx/>
              <a:uFillTx/>
              <a:latin typeface="Calibri" panose="020F0502020204030204"/>
              <a:ea typeface="+mn-ea"/>
              <a:cs typeface="+mn-cs"/>
            </a:endParaRPr>
          </a:p>
        </p:txBody>
      </p:sp>
      <p:sp>
        <p:nvSpPr>
          <p:cNvPr id="2054" name="TextBox 5">
            <a:extLst>
              <a:ext uri="{FF2B5EF4-FFF2-40B4-BE49-F238E27FC236}">
                <a16:creationId xmlns:a16="http://schemas.microsoft.com/office/drawing/2014/main" id="{F1144962-7E55-4138-B559-0999E85A85AC}"/>
              </a:ext>
            </a:extLst>
          </p:cNvPr>
          <p:cNvSpPr txBox="1">
            <a:spLocks noChangeArrowheads="1"/>
          </p:cNvSpPr>
          <p:nvPr/>
        </p:nvSpPr>
        <p:spPr bwMode="auto">
          <a:xfrm>
            <a:off x="0" y="5974080"/>
            <a:ext cx="9144000" cy="757130"/>
          </a:xfrm>
          <a:prstGeom prst="rect">
            <a:avLst/>
          </a:prstGeom>
          <a:noFill/>
          <a:ln w="9525">
            <a:noFill/>
            <a:miter lim="800000"/>
            <a:headEnd/>
            <a:tailEnd/>
          </a:ln>
        </p:spPr>
        <p:txBody>
          <a:bodyPr wrap="square">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3600" b="1" i="0" u="none" strike="noStrike" kern="1100" normalizeH="0" baseline="0" noProof="0" dirty="0">
                <a:solidFill>
                  <a:schemeClr val="bg1"/>
                </a:solidFill>
                <a:uLnTx/>
                <a:uFillTx/>
                <a:latin typeface="Bazooka" pitchFamily="2" charset="0"/>
                <a:ea typeface="+mn-ea"/>
                <a:cs typeface="+mn-cs"/>
              </a:rPr>
              <a:t>PLEASE TURN OFF CELLPHONES</a:t>
            </a:r>
            <a:r>
              <a:rPr kumimoji="0" lang="en-US" sz="4800" b="1" i="0" u="none" strike="noStrike" kern="1100" normalizeH="0" baseline="0" noProof="0" dirty="0">
                <a:solidFill>
                  <a:schemeClr val="bg1"/>
                </a:solidFill>
                <a:uLnTx/>
                <a:uFillTx/>
                <a:latin typeface="Bazooka" pitchFamily="2" charset="0"/>
                <a:ea typeface="+mn-ea"/>
                <a:cs typeface="+mn-cs"/>
              </a:rPr>
              <a:t> </a:t>
            </a:r>
            <a:endParaRPr kumimoji="0" lang="en-US" sz="3600" b="1" i="0" u="none" strike="noStrike" kern="1100" normalizeH="0" baseline="0" noProof="0" dirty="0">
              <a:solidFill>
                <a:schemeClr val="bg1"/>
              </a:solidFill>
              <a:uLnTx/>
              <a:uFillTx/>
              <a:latin typeface="Bazooka" pitchFamily="2" charset="0"/>
              <a:ea typeface="+mn-ea"/>
              <a:cs typeface="+mn-cs"/>
            </a:endParaRPr>
          </a:p>
        </p:txBody>
      </p:sp>
      <p:pic>
        <p:nvPicPr>
          <p:cNvPr id="3" name="Picture 2">
            <a:extLst>
              <a:ext uri="{FF2B5EF4-FFF2-40B4-BE49-F238E27FC236}">
                <a16:creationId xmlns:a16="http://schemas.microsoft.com/office/drawing/2014/main" id="{F0EB84AD-DB92-EEE8-641F-B0545879118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99806" y="1200329"/>
            <a:ext cx="7144388" cy="4773751"/>
          </a:xfrm>
          <a:prstGeom prst="rect">
            <a:avLst/>
          </a:prstGeom>
        </p:spPr>
      </p:pic>
    </p:spTree>
    <p:extLst>
      <p:ext uri="{BB962C8B-B14F-4D97-AF65-F5344CB8AC3E}">
        <p14:creationId xmlns:p14="http://schemas.microsoft.com/office/powerpoint/2010/main" val="87201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941C9-3E9C-B96D-69F0-9F77EB3C3AC5}"/>
              </a:ext>
            </a:extLst>
          </p:cNvPr>
          <p:cNvSpPr>
            <a:spLocks noGrp="1"/>
          </p:cNvSpPr>
          <p:nvPr>
            <p:ph type="title"/>
          </p:nvPr>
        </p:nvSpPr>
        <p:spPr>
          <a:xfrm>
            <a:off x="0" y="1"/>
            <a:ext cx="9144000" cy="857250"/>
          </a:xfrm>
        </p:spPr>
        <p:txBody>
          <a:bodyPr>
            <a:normAutofit/>
          </a:bodyPr>
          <a:lstStyle/>
          <a:p>
            <a:pPr marL="0" marR="0">
              <a:lnSpc>
                <a:spcPct val="90000"/>
              </a:lnSpc>
              <a:spcAft>
                <a:spcPts val="1000"/>
              </a:spcAft>
              <a:buNone/>
            </a:pPr>
            <a:r>
              <a:rPr lang="en-US" sz="4000" b="1" dirty="0">
                <a:solidFill>
                  <a:srgbClr val="0000FF"/>
                </a:solidFill>
                <a:effectLst/>
                <a:ea typeface="Calibri" panose="020F0502020204030204" pitchFamily="34" charset="0"/>
              </a:rPr>
              <a:t>2. DESIRE GOD</a:t>
            </a:r>
            <a:endParaRPr lang="en-US" sz="4000" dirty="0">
              <a:solidFill>
                <a:srgbClr val="0000FF"/>
              </a:solidFill>
              <a:effectLst/>
              <a:latin typeface="Calibri" panose="020F0502020204030204" pitchFamily="34" charset="0"/>
              <a:ea typeface="Calibri" panose="020F0502020204030204" pitchFamily="34" charset="0"/>
            </a:endParaRPr>
          </a:p>
        </p:txBody>
      </p:sp>
      <p:sp>
        <p:nvSpPr>
          <p:cNvPr id="3" name="Content Placeholder 2">
            <a:extLst>
              <a:ext uri="{FF2B5EF4-FFF2-40B4-BE49-F238E27FC236}">
                <a16:creationId xmlns:a16="http://schemas.microsoft.com/office/drawing/2014/main" id="{922686CF-0369-5669-3E6D-DBC016C26394}"/>
              </a:ext>
            </a:extLst>
          </p:cNvPr>
          <p:cNvSpPr>
            <a:spLocks noGrp="1"/>
          </p:cNvSpPr>
          <p:nvPr>
            <p:ph idx="1"/>
          </p:nvPr>
        </p:nvSpPr>
        <p:spPr>
          <a:xfrm>
            <a:off x="157655" y="704851"/>
            <a:ext cx="8986345" cy="6195190"/>
          </a:xfrm>
        </p:spPr>
        <p:txBody>
          <a:bodyPr>
            <a:noAutofit/>
          </a:bodyPr>
          <a:lstStyle/>
          <a:p>
            <a:pPr marL="457200" lvl="0" indent="-457200">
              <a:lnSpc>
                <a:spcPct val="95000"/>
              </a:lnSpc>
              <a:buFont typeface="+mj-lt"/>
              <a:buAutoNum type="alphaUcPeriod"/>
            </a:pPr>
            <a:r>
              <a:rPr lang="en-US" sz="2750" dirty="0">
                <a:ea typeface="Calibri" panose="020F0502020204030204" pitchFamily="34" charset="0"/>
                <a:cs typeface="Arial" panose="020B0604020202020204" pitchFamily="34" charset="0"/>
              </a:rPr>
              <a:t>Psalm 63:1–3  O God, You </a:t>
            </a:r>
            <a:r>
              <a:rPr lang="en-US" sz="2750" i="1" dirty="0">
                <a:ea typeface="Calibri" panose="020F0502020204030204" pitchFamily="34" charset="0"/>
                <a:cs typeface="Arial" panose="020B0604020202020204" pitchFamily="34" charset="0"/>
              </a:rPr>
              <a:t>are</a:t>
            </a:r>
            <a:r>
              <a:rPr lang="en-US" sz="2750" dirty="0">
                <a:ea typeface="Calibri" panose="020F0502020204030204" pitchFamily="34" charset="0"/>
                <a:cs typeface="Arial" panose="020B0604020202020204" pitchFamily="34" charset="0"/>
              </a:rPr>
              <a:t> my God; Early will I seek You; My soul thirsts for You; My flesh longs for You In a dry and thirsty land Where there is no water. </a:t>
            </a:r>
            <a:r>
              <a:rPr lang="en-US" sz="2750" baseline="30000" dirty="0">
                <a:ea typeface="Calibri" panose="020F0502020204030204" pitchFamily="34" charset="0"/>
                <a:cs typeface="Arial" panose="020B0604020202020204" pitchFamily="34" charset="0"/>
              </a:rPr>
              <a:t>2</a:t>
            </a:r>
            <a:r>
              <a:rPr lang="en-US" sz="2750" dirty="0">
                <a:ea typeface="Calibri" panose="020F0502020204030204" pitchFamily="34" charset="0"/>
                <a:cs typeface="Arial" panose="020B0604020202020204" pitchFamily="34" charset="0"/>
              </a:rPr>
              <a:t> So I have looked for You in the sanctuary, To see Your power and Your glory. </a:t>
            </a:r>
            <a:r>
              <a:rPr lang="en-US" sz="2750" baseline="30000" dirty="0">
                <a:ea typeface="Calibri" panose="020F0502020204030204" pitchFamily="34" charset="0"/>
                <a:cs typeface="Arial" panose="020B0604020202020204" pitchFamily="34" charset="0"/>
              </a:rPr>
              <a:t>3</a:t>
            </a:r>
            <a:r>
              <a:rPr lang="en-US" sz="2750" dirty="0">
                <a:ea typeface="Calibri" panose="020F0502020204030204" pitchFamily="34" charset="0"/>
                <a:cs typeface="Arial" panose="020B0604020202020204" pitchFamily="34" charset="0"/>
              </a:rPr>
              <a:t> Because Your lovingkindness </a:t>
            </a:r>
            <a:r>
              <a:rPr lang="en-US" sz="2750" i="1" dirty="0">
                <a:ea typeface="Calibri" panose="020F0502020204030204" pitchFamily="34" charset="0"/>
                <a:cs typeface="Arial" panose="020B0604020202020204" pitchFamily="34" charset="0"/>
              </a:rPr>
              <a:t>is</a:t>
            </a:r>
            <a:r>
              <a:rPr lang="en-US" sz="2750" dirty="0">
                <a:ea typeface="Calibri" panose="020F0502020204030204" pitchFamily="34" charset="0"/>
                <a:cs typeface="Arial" panose="020B0604020202020204" pitchFamily="34" charset="0"/>
              </a:rPr>
              <a:t> better than life, My lips shall praise </a:t>
            </a:r>
            <a:r>
              <a:rPr lang="en-US" sz="2750" i="1" dirty="0">
                <a:ea typeface="Calibri" panose="020F0502020204030204" pitchFamily="34" charset="0"/>
                <a:cs typeface="Arial" panose="020B0604020202020204" pitchFamily="34" charset="0"/>
              </a:rPr>
              <a:t>You</a:t>
            </a:r>
            <a:r>
              <a:rPr lang="en-US" sz="2750" dirty="0">
                <a:ea typeface="Calibri" panose="020F0502020204030204" pitchFamily="34" charset="0"/>
                <a:cs typeface="Arial" panose="020B0604020202020204" pitchFamily="34" charset="0"/>
              </a:rPr>
              <a:t>. </a:t>
            </a:r>
          </a:p>
          <a:p>
            <a:pPr marL="457200" lvl="0" indent="-457200">
              <a:lnSpc>
                <a:spcPct val="95000"/>
              </a:lnSpc>
              <a:buFont typeface="+mj-lt"/>
              <a:buAutoNum type="alphaUcPeriod"/>
            </a:pPr>
            <a:r>
              <a:rPr lang="en-US" sz="2750" dirty="0">
                <a:ea typeface="Calibri" panose="020F0502020204030204" pitchFamily="34" charset="0"/>
                <a:cs typeface="Arial" panose="020B0604020202020204" pitchFamily="34" charset="0"/>
              </a:rPr>
              <a:t>Psalm 63:7–8  Because You have been my help, Therefore in the shadow of Your wings I will rejoice. </a:t>
            </a:r>
            <a:r>
              <a:rPr lang="en-US" sz="2750" baseline="30000" dirty="0">
                <a:ea typeface="Calibri" panose="020F0502020204030204" pitchFamily="34" charset="0"/>
                <a:cs typeface="Arial" panose="020B0604020202020204" pitchFamily="34" charset="0"/>
              </a:rPr>
              <a:t>8</a:t>
            </a:r>
            <a:r>
              <a:rPr lang="en-US" sz="2750" dirty="0">
                <a:ea typeface="Calibri" panose="020F0502020204030204" pitchFamily="34" charset="0"/>
                <a:cs typeface="Arial" panose="020B0604020202020204" pitchFamily="34" charset="0"/>
              </a:rPr>
              <a:t> My soul follows close behind You; Your right hand upholds me. </a:t>
            </a:r>
          </a:p>
          <a:p>
            <a:pPr marL="457200" lvl="0" indent="-457200">
              <a:lnSpc>
                <a:spcPct val="95000"/>
              </a:lnSpc>
              <a:buFont typeface="+mj-lt"/>
              <a:buAutoNum type="alphaUcPeriod"/>
            </a:pPr>
            <a:r>
              <a:rPr lang="en-US" sz="2750" dirty="0">
                <a:ea typeface="Calibri" panose="020F0502020204030204" pitchFamily="34" charset="0"/>
                <a:cs typeface="Arial" panose="020B0604020202020204" pitchFamily="34" charset="0"/>
              </a:rPr>
              <a:t>Psalm 73:25–26  Whom have I in heaven </a:t>
            </a:r>
            <a:r>
              <a:rPr lang="en-US" sz="2750" i="1" dirty="0">
                <a:ea typeface="Calibri" panose="020F0502020204030204" pitchFamily="34" charset="0"/>
                <a:cs typeface="Arial" panose="020B0604020202020204" pitchFamily="34" charset="0"/>
              </a:rPr>
              <a:t>but You?</a:t>
            </a:r>
            <a:r>
              <a:rPr lang="en-US" sz="2750" dirty="0">
                <a:ea typeface="Calibri" panose="020F0502020204030204" pitchFamily="34" charset="0"/>
                <a:cs typeface="Arial" panose="020B0604020202020204" pitchFamily="34" charset="0"/>
              </a:rPr>
              <a:t> And </a:t>
            </a:r>
            <a:r>
              <a:rPr lang="en-US" sz="2750" i="1" dirty="0">
                <a:ea typeface="Calibri" panose="020F0502020204030204" pitchFamily="34" charset="0"/>
                <a:cs typeface="Arial" panose="020B0604020202020204" pitchFamily="34" charset="0"/>
              </a:rPr>
              <a:t>there is</a:t>
            </a:r>
            <a:r>
              <a:rPr lang="en-US" sz="2750" dirty="0">
                <a:ea typeface="Calibri" panose="020F0502020204030204" pitchFamily="34" charset="0"/>
                <a:cs typeface="Arial" panose="020B0604020202020204" pitchFamily="34" charset="0"/>
              </a:rPr>
              <a:t> none upon earth </a:t>
            </a:r>
            <a:r>
              <a:rPr lang="en-US" sz="2750" i="1" dirty="0">
                <a:ea typeface="Calibri" panose="020F0502020204030204" pitchFamily="34" charset="0"/>
                <a:cs typeface="Arial" panose="020B0604020202020204" pitchFamily="34" charset="0"/>
              </a:rPr>
              <a:t>that</a:t>
            </a:r>
            <a:r>
              <a:rPr lang="en-US" sz="2750" dirty="0">
                <a:ea typeface="Calibri" panose="020F0502020204030204" pitchFamily="34" charset="0"/>
                <a:cs typeface="Arial" panose="020B0604020202020204" pitchFamily="34" charset="0"/>
              </a:rPr>
              <a:t> I desire besides You. </a:t>
            </a:r>
            <a:r>
              <a:rPr lang="en-US" sz="2750" baseline="30000" dirty="0">
                <a:ea typeface="Calibri" panose="020F0502020204030204" pitchFamily="34" charset="0"/>
                <a:cs typeface="Arial" panose="020B0604020202020204" pitchFamily="34" charset="0"/>
              </a:rPr>
              <a:t>26</a:t>
            </a:r>
            <a:r>
              <a:rPr lang="en-US" sz="2750" dirty="0">
                <a:ea typeface="Calibri" panose="020F0502020204030204" pitchFamily="34" charset="0"/>
                <a:cs typeface="Arial" panose="020B0604020202020204" pitchFamily="34" charset="0"/>
              </a:rPr>
              <a:t> My flesh and my heart fail; </a:t>
            </a:r>
            <a:r>
              <a:rPr lang="en-US" sz="2750" i="1" dirty="0">
                <a:ea typeface="Calibri" panose="020F0502020204030204" pitchFamily="34" charset="0"/>
                <a:cs typeface="Arial" panose="020B0604020202020204" pitchFamily="34" charset="0"/>
              </a:rPr>
              <a:t>But</a:t>
            </a:r>
            <a:r>
              <a:rPr lang="en-US" sz="2750" dirty="0">
                <a:ea typeface="Calibri" panose="020F0502020204030204" pitchFamily="34" charset="0"/>
                <a:cs typeface="Arial" panose="020B0604020202020204" pitchFamily="34" charset="0"/>
              </a:rPr>
              <a:t> God </a:t>
            </a:r>
            <a:r>
              <a:rPr lang="en-US" sz="2750" i="1" dirty="0">
                <a:ea typeface="Calibri" panose="020F0502020204030204" pitchFamily="34" charset="0"/>
                <a:cs typeface="Arial" panose="020B0604020202020204" pitchFamily="34" charset="0"/>
              </a:rPr>
              <a:t>is</a:t>
            </a:r>
            <a:r>
              <a:rPr lang="en-US" sz="2750" dirty="0">
                <a:ea typeface="Calibri" panose="020F0502020204030204" pitchFamily="34" charset="0"/>
                <a:cs typeface="Arial" panose="020B0604020202020204" pitchFamily="34" charset="0"/>
              </a:rPr>
              <a:t> the strength of my heart and my portion forever. </a:t>
            </a:r>
          </a:p>
        </p:txBody>
      </p:sp>
    </p:spTree>
    <p:extLst>
      <p:ext uri="{BB962C8B-B14F-4D97-AF65-F5344CB8AC3E}">
        <p14:creationId xmlns:p14="http://schemas.microsoft.com/office/powerpoint/2010/main" val="243751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32FB3-0AF6-9A64-DDA6-FC73E42FD8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06EE7D-D6D6-0085-320A-A6315E2D5898}"/>
              </a:ext>
            </a:extLst>
          </p:cNvPr>
          <p:cNvSpPr>
            <a:spLocks noGrp="1"/>
          </p:cNvSpPr>
          <p:nvPr>
            <p:ph type="title"/>
          </p:nvPr>
        </p:nvSpPr>
        <p:spPr>
          <a:xfrm>
            <a:off x="0" y="1"/>
            <a:ext cx="9144000" cy="857250"/>
          </a:xfrm>
        </p:spPr>
        <p:txBody>
          <a:bodyPr>
            <a:normAutofit/>
          </a:bodyPr>
          <a:lstStyle/>
          <a:p>
            <a:pPr marL="0" marR="0">
              <a:lnSpc>
                <a:spcPct val="90000"/>
              </a:lnSpc>
              <a:spcAft>
                <a:spcPts val="1000"/>
              </a:spcAft>
              <a:buNone/>
            </a:pPr>
            <a:r>
              <a:rPr lang="en-US" sz="4000" b="1" dirty="0">
                <a:solidFill>
                  <a:srgbClr val="0000FF"/>
                </a:solidFill>
                <a:effectLst/>
                <a:ea typeface="Calibri" panose="020F0502020204030204" pitchFamily="34" charset="0"/>
              </a:rPr>
              <a:t>2. DESIRE GOD</a:t>
            </a:r>
            <a:endParaRPr lang="en-US" sz="4000" dirty="0">
              <a:solidFill>
                <a:srgbClr val="0000FF"/>
              </a:solidFill>
              <a:effectLst/>
              <a:latin typeface="Calibri" panose="020F0502020204030204" pitchFamily="34" charset="0"/>
              <a:ea typeface="Calibri" panose="020F0502020204030204" pitchFamily="34" charset="0"/>
            </a:endParaRPr>
          </a:p>
        </p:txBody>
      </p:sp>
      <p:sp>
        <p:nvSpPr>
          <p:cNvPr id="3" name="Content Placeholder 2">
            <a:extLst>
              <a:ext uri="{FF2B5EF4-FFF2-40B4-BE49-F238E27FC236}">
                <a16:creationId xmlns:a16="http://schemas.microsoft.com/office/drawing/2014/main" id="{6BC162E2-985A-8AC8-CD6B-965E3D40B208}"/>
              </a:ext>
            </a:extLst>
          </p:cNvPr>
          <p:cNvSpPr>
            <a:spLocks noGrp="1"/>
          </p:cNvSpPr>
          <p:nvPr>
            <p:ph idx="1"/>
          </p:nvPr>
        </p:nvSpPr>
        <p:spPr>
          <a:xfrm>
            <a:off x="157655" y="704851"/>
            <a:ext cx="8986345" cy="6195190"/>
          </a:xfrm>
        </p:spPr>
        <p:txBody>
          <a:bodyPr>
            <a:normAutofit fontScale="92500" lnSpcReduction="10000"/>
          </a:bodyPr>
          <a:lstStyle/>
          <a:p>
            <a:pPr marL="457200" lvl="0" indent="-457200">
              <a:buFont typeface="+mj-lt"/>
              <a:buAutoNum type="alphaUcPeriod" startAt="4"/>
            </a:pPr>
            <a:r>
              <a:rPr lang="en-US" dirty="0">
                <a:ea typeface="Calibri" panose="020F0502020204030204" pitchFamily="34" charset="0"/>
                <a:cs typeface="Arial" panose="020B0604020202020204" pitchFamily="34" charset="0"/>
              </a:rPr>
              <a:t>Psalm 84:2–4  My soul longs, yes, even faints For the courts of the </a:t>
            </a:r>
            <a:r>
              <a:rPr lang="en-US" cap="small" dirty="0">
                <a:ea typeface="Calibri" panose="020F0502020204030204" pitchFamily="34" charset="0"/>
                <a:cs typeface="Arial" panose="020B0604020202020204" pitchFamily="34" charset="0"/>
              </a:rPr>
              <a:t>Lord</a:t>
            </a:r>
            <a:r>
              <a:rPr lang="en-US" dirty="0">
                <a:ea typeface="Calibri" panose="020F0502020204030204" pitchFamily="34" charset="0"/>
                <a:cs typeface="Arial" panose="020B0604020202020204" pitchFamily="34" charset="0"/>
              </a:rPr>
              <a:t>; My heart and my flesh cry out for the living God. </a:t>
            </a:r>
            <a:r>
              <a:rPr lang="en-US" baseline="30000" dirty="0">
                <a:ea typeface="Calibri" panose="020F0502020204030204" pitchFamily="34" charset="0"/>
                <a:cs typeface="Arial" panose="020B0604020202020204" pitchFamily="34" charset="0"/>
              </a:rPr>
              <a:t>3</a:t>
            </a:r>
            <a:r>
              <a:rPr lang="en-US" dirty="0">
                <a:ea typeface="Calibri" panose="020F0502020204030204" pitchFamily="34" charset="0"/>
                <a:cs typeface="Arial" panose="020B0604020202020204" pitchFamily="34" charset="0"/>
              </a:rPr>
              <a:t> Even the sparrow has found a home, And the swallow a nest for herself, Where she may lay her young— </a:t>
            </a:r>
            <a:r>
              <a:rPr lang="en-US" i="1" dirty="0">
                <a:ea typeface="Calibri" panose="020F0502020204030204" pitchFamily="34" charset="0"/>
                <a:cs typeface="Arial" panose="020B0604020202020204" pitchFamily="34" charset="0"/>
              </a:rPr>
              <a:t>Even</a:t>
            </a:r>
            <a:r>
              <a:rPr lang="en-US" dirty="0">
                <a:ea typeface="Calibri" panose="020F0502020204030204" pitchFamily="34" charset="0"/>
                <a:cs typeface="Arial" panose="020B0604020202020204" pitchFamily="34" charset="0"/>
              </a:rPr>
              <a:t> Your altars, O </a:t>
            </a:r>
            <a:r>
              <a:rPr lang="en-US" cap="small" dirty="0">
                <a:ea typeface="Calibri" panose="020F0502020204030204" pitchFamily="34" charset="0"/>
                <a:cs typeface="Arial" panose="020B0604020202020204" pitchFamily="34" charset="0"/>
              </a:rPr>
              <a:t>Lord</a:t>
            </a:r>
            <a:r>
              <a:rPr lang="en-US" dirty="0">
                <a:ea typeface="Calibri" panose="020F0502020204030204" pitchFamily="34" charset="0"/>
                <a:cs typeface="Arial" panose="020B0604020202020204" pitchFamily="34" charset="0"/>
              </a:rPr>
              <a:t> of hosts, My King and my God. </a:t>
            </a:r>
            <a:r>
              <a:rPr lang="en-US" baseline="30000" dirty="0">
                <a:ea typeface="Calibri" panose="020F0502020204030204" pitchFamily="34" charset="0"/>
                <a:cs typeface="Arial" panose="020B0604020202020204" pitchFamily="34" charset="0"/>
              </a:rPr>
              <a:t>4</a:t>
            </a:r>
            <a:r>
              <a:rPr lang="en-US" dirty="0">
                <a:ea typeface="Calibri" panose="020F0502020204030204" pitchFamily="34" charset="0"/>
                <a:cs typeface="Arial" panose="020B0604020202020204" pitchFamily="34" charset="0"/>
              </a:rPr>
              <a:t> Blessed </a:t>
            </a:r>
            <a:r>
              <a:rPr lang="en-US" i="1" dirty="0">
                <a:ea typeface="Calibri" panose="020F0502020204030204" pitchFamily="34" charset="0"/>
                <a:cs typeface="Arial" panose="020B0604020202020204" pitchFamily="34" charset="0"/>
              </a:rPr>
              <a:t>are</a:t>
            </a:r>
            <a:r>
              <a:rPr lang="en-US" dirty="0">
                <a:ea typeface="Calibri" panose="020F0502020204030204" pitchFamily="34" charset="0"/>
                <a:cs typeface="Arial" panose="020B0604020202020204" pitchFamily="34" charset="0"/>
              </a:rPr>
              <a:t> those who dwell in Your house; They will still be praising You. </a:t>
            </a:r>
            <a:endParaRPr lang="en-US" sz="2800" dirty="0">
              <a:ea typeface="Calibri" panose="020F0502020204030204" pitchFamily="34" charset="0"/>
              <a:cs typeface="Arial" panose="020B0604020202020204" pitchFamily="34" charset="0"/>
            </a:endParaRPr>
          </a:p>
          <a:p>
            <a:pPr marL="457200" lvl="0" indent="-457200">
              <a:buFont typeface="+mj-lt"/>
              <a:buAutoNum type="alphaUcPeriod" startAt="4"/>
            </a:pPr>
            <a:r>
              <a:rPr lang="en-US" dirty="0">
                <a:solidFill>
                  <a:srgbClr val="000000"/>
                </a:solidFill>
                <a:ea typeface="Calibri" panose="020F0502020204030204" pitchFamily="34" charset="0"/>
                <a:cs typeface="Arial" panose="020B0604020202020204" pitchFamily="34" charset="0"/>
              </a:rPr>
              <a:t>Matthew 6:33  But seek first the kingdom of God and His righteousness, and all these things shall be added to you.</a:t>
            </a:r>
            <a:endParaRPr lang="en-US" sz="2800" dirty="0">
              <a:ea typeface="Calibri" panose="020F0502020204030204" pitchFamily="34" charset="0"/>
              <a:cs typeface="Arial" panose="020B0604020202020204" pitchFamily="34" charset="0"/>
            </a:endParaRPr>
          </a:p>
          <a:p>
            <a:pPr marL="457200" lvl="0" indent="-457200">
              <a:spcAft>
                <a:spcPts val="1000"/>
              </a:spcAft>
              <a:buFont typeface="+mj-lt"/>
              <a:buAutoNum type="alphaUcPeriod" startAt="4"/>
            </a:pPr>
            <a:r>
              <a:rPr lang="en-US" dirty="0">
                <a:solidFill>
                  <a:srgbClr val="000000"/>
                </a:solidFill>
                <a:ea typeface="Calibri" panose="020F0502020204030204" pitchFamily="34" charset="0"/>
                <a:cs typeface="Arial" panose="020B0604020202020204" pitchFamily="34" charset="0"/>
              </a:rPr>
              <a:t>Hebrews 11:6  But without faith it is impossible to please Him, for he who comes to God must believe that He is, and that He is a rewarder of those who diligently seek Him.</a:t>
            </a:r>
            <a:endParaRPr lang="en-US" dirty="0">
              <a:cs typeface="Arial" panose="020B0604020202020204" pitchFamily="34" charset="0"/>
            </a:endParaRPr>
          </a:p>
        </p:txBody>
      </p:sp>
    </p:spTree>
    <p:extLst>
      <p:ext uri="{BB962C8B-B14F-4D97-AF65-F5344CB8AC3E}">
        <p14:creationId xmlns:p14="http://schemas.microsoft.com/office/powerpoint/2010/main" val="403365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370EA-8176-FEC4-DFA9-375A80412E72}"/>
              </a:ext>
            </a:extLst>
          </p:cNvPr>
          <p:cNvSpPr>
            <a:spLocks noGrp="1"/>
          </p:cNvSpPr>
          <p:nvPr>
            <p:ph type="title"/>
          </p:nvPr>
        </p:nvSpPr>
        <p:spPr>
          <a:xfrm>
            <a:off x="0" y="1"/>
            <a:ext cx="9144000" cy="781050"/>
          </a:xfrm>
        </p:spPr>
        <p:txBody>
          <a:bodyPr>
            <a:normAutofit/>
          </a:bodyPr>
          <a:lstStyle/>
          <a:p>
            <a:pPr marL="0" marR="0">
              <a:lnSpc>
                <a:spcPct val="115000"/>
              </a:lnSpc>
              <a:spcAft>
                <a:spcPts val="1000"/>
              </a:spcAft>
              <a:buNone/>
            </a:pPr>
            <a:r>
              <a:rPr lang="en-US" sz="4000" b="1" dirty="0">
                <a:solidFill>
                  <a:srgbClr val="0000FF"/>
                </a:solidFill>
                <a:effectLst/>
                <a:ea typeface="Calibri" panose="020F0502020204030204" pitchFamily="34" charset="0"/>
              </a:rPr>
              <a:t>3. TRUST GOD</a:t>
            </a:r>
            <a:endParaRPr lang="en-US" sz="4000" dirty="0">
              <a:solidFill>
                <a:srgbClr val="0000FF"/>
              </a:solidFill>
              <a:effectLst/>
              <a:latin typeface="Calibri" panose="020F0502020204030204" pitchFamily="34" charset="0"/>
              <a:ea typeface="Calibri" panose="020F0502020204030204" pitchFamily="34" charset="0"/>
            </a:endParaRPr>
          </a:p>
        </p:txBody>
      </p:sp>
      <p:sp>
        <p:nvSpPr>
          <p:cNvPr id="3" name="Content Placeholder 2">
            <a:extLst>
              <a:ext uri="{FF2B5EF4-FFF2-40B4-BE49-F238E27FC236}">
                <a16:creationId xmlns:a16="http://schemas.microsoft.com/office/drawing/2014/main" id="{E0838B38-D851-29DD-55CF-D4B890EFD2A2}"/>
              </a:ext>
            </a:extLst>
          </p:cNvPr>
          <p:cNvSpPr>
            <a:spLocks noGrp="1"/>
          </p:cNvSpPr>
          <p:nvPr>
            <p:ph idx="1"/>
          </p:nvPr>
        </p:nvSpPr>
        <p:spPr>
          <a:xfrm>
            <a:off x="157655" y="781051"/>
            <a:ext cx="8986345" cy="6118989"/>
          </a:xfrm>
        </p:spPr>
        <p:txBody>
          <a:bodyPr>
            <a:noAutofit/>
          </a:bodyPr>
          <a:lstStyle/>
          <a:p>
            <a:pPr marL="457200" marR="0" lvl="0" indent="-457200">
              <a:lnSpc>
                <a:spcPct val="80000"/>
              </a:lnSpc>
              <a:buFont typeface="+mj-lt"/>
              <a:buAutoNum type="alphaUcPeriod"/>
            </a:pPr>
            <a:r>
              <a:rPr lang="en-US" sz="2600" dirty="0">
                <a:ea typeface="Calibri" panose="020F0502020204030204" pitchFamily="34" charset="0"/>
              </a:rPr>
              <a:t>Psalm 18:1–3  I will love You, O </a:t>
            </a:r>
            <a:r>
              <a:rPr lang="en-US" sz="2600" cap="small" dirty="0">
                <a:ea typeface="Calibri" panose="020F0502020204030204" pitchFamily="34" charset="0"/>
              </a:rPr>
              <a:t>Lord</a:t>
            </a:r>
            <a:r>
              <a:rPr lang="en-US" sz="2600" dirty="0">
                <a:ea typeface="Calibri" panose="020F0502020204030204" pitchFamily="34" charset="0"/>
              </a:rPr>
              <a:t>, my strength. </a:t>
            </a:r>
            <a:r>
              <a:rPr lang="en-US" sz="2600" baseline="30000" dirty="0">
                <a:ea typeface="Calibri" panose="020F0502020204030204" pitchFamily="34" charset="0"/>
              </a:rPr>
              <a:t>2</a:t>
            </a:r>
            <a:r>
              <a:rPr lang="en-US" sz="2600" dirty="0">
                <a:ea typeface="Calibri" panose="020F0502020204030204" pitchFamily="34" charset="0"/>
              </a:rPr>
              <a:t> The </a:t>
            </a:r>
            <a:r>
              <a:rPr lang="en-US" sz="2600" cap="small" dirty="0">
                <a:ea typeface="Calibri" panose="020F0502020204030204" pitchFamily="34" charset="0"/>
              </a:rPr>
              <a:t>Lord</a:t>
            </a:r>
            <a:r>
              <a:rPr lang="en-US" sz="2600" dirty="0">
                <a:ea typeface="Calibri" panose="020F0502020204030204" pitchFamily="34" charset="0"/>
              </a:rPr>
              <a:t> is my rock and my fortress and my deliverer; My God, my strength, in whom I will trust; My shield and the horn of my salvation, my stronghold. </a:t>
            </a:r>
            <a:r>
              <a:rPr lang="en-US" sz="2600" baseline="30000" dirty="0">
                <a:ea typeface="Calibri" panose="020F0502020204030204" pitchFamily="34" charset="0"/>
              </a:rPr>
              <a:t>3</a:t>
            </a:r>
            <a:r>
              <a:rPr lang="en-US" sz="2600" dirty="0">
                <a:ea typeface="Calibri" panose="020F0502020204030204" pitchFamily="34" charset="0"/>
              </a:rPr>
              <a:t> I will call upon the </a:t>
            </a:r>
            <a:r>
              <a:rPr lang="en-US" sz="2600" cap="small" dirty="0">
                <a:ea typeface="Calibri" panose="020F0502020204030204" pitchFamily="34" charset="0"/>
              </a:rPr>
              <a:t>Lord</a:t>
            </a:r>
            <a:r>
              <a:rPr lang="en-US" sz="2600" dirty="0">
                <a:ea typeface="Calibri" panose="020F0502020204030204" pitchFamily="34" charset="0"/>
              </a:rPr>
              <a:t>, </a:t>
            </a:r>
            <a:r>
              <a:rPr lang="en-US" sz="2600" i="1" dirty="0">
                <a:ea typeface="Calibri" panose="020F0502020204030204" pitchFamily="34" charset="0"/>
              </a:rPr>
              <a:t>who is worthy</a:t>
            </a:r>
            <a:r>
              <a:rPr lang="en-US" sz="2600" dirty="0">
                <a:ea typeface="Calibri" panose="020F0502020204030204" pitchFamily="34" charset="0"/>
              </a:rPr>
              <a:t> to be praised; So shall I be saved from my enemies. </a:t>
            </a:r>
            <a:endParaRPr lang="en-US" sz="2600" dirty="0">
              <a:latin typeface="Calibri" panose="020F0502020204030204" pitchFamily="34" charset="0"/>
              <a:ea typeface="Calibri" panose="020F0502020204030204" pitchFamily="34" charset="0"/>
            </a:endParaRPr>
          </a:p>
          <a:p>
            <a:pPr marL="457200" marR="0" lvl="0" indent="-457200">
              <a:lnSpc>
                <a:spcPct val="80000"/>
              </a:lnSpc>
              <a:buFont typeface="+mj-lt"/>
              <a:buAutoNum type="alphaUcPeriod"/>
            </a:pPr>
            <a:r>
              <a:rPr lang="en-US" sz="2600" dirty="0">
                <a:solidFill>
                  <a:srgbClr val="000000"/>
                </a:solidFill>
                <a:ea typeface="Calibri" panose="020F0502020204030204" pitchFamily="34" charset="0"/>
              </a:rPr>
              <a:t>2 Corinthians 1:9–10  Yes, we had the sentence of death in ourselves, that we should not trust in ourselves but in God who raises the dead, </a:t>
            </a:r>
            <a:r>
              <a:rPr lang="en-US" sz="2600" baseline="30000" dirty="0">
                <a:solidFill>
                  <a:srgbClr val="000000"/>
                </a:solidFill>
                <a:ea typeface="Calibri" panose="020F0502020204030204" pitchFamily="34" charset="0"/>
              </a:rPr>
              <a:t>10</a:t>
            </a:r>
            <a:r>
              <a:rPr lang="en-US" sz="2600" dirty="0">
                <a:solidFill>
                  <a:srgbClr val="000000"/>
                </a:solidFill>
                <a:ea typeface="Calibri" panose="020F0502020204030204" pitchFamily="34" charset="0"/>
              </a:rPr>
              <a:t> who delivered us from so great a death, and does deliver us; in whom we trust that He will still deliver us,</a:t>
            </a:r>
            <a:endParaRPr lang="en-US" sz="2600" dirty="0">
              <a:latin typeface="Calibri" panose="020F0502020204030204" pitchFamily="34" charset="0"/>
              <a:ea typeface="Calibri" panose="020F0502020204030204" pitchFamily="34" charset="0"/>
            </a:endParaRPr>
          </a:p>
          <a:p>
            <a:pPr marL="457200" marR="0" lvl="0" indent="-457200">
              <a:lnSpc>
                <a:spcPct val="80000"/>
              </a:lnSpc>
              <a:buFont typeface="+mj-lt"/>
              <a:buAutoNum type="alphaUcPeriod"/>
            </a:pPr>
            <a:r>
              <a:rPr lang="en-US" sz="2600" dirty="0">
                <a:solidFill>
                  <a:srgbClr val="000000"/>
                </a:solidFill>
                <a:ea typeface="Calibri" panose="020F0502020204030204" pitchFamily="34" charset="0"/>
              </a:rPr>
              <a:t>1 Timothy 4:8–10  For bodily exercise profits a little, but godliness is profitable for all things, having promise of the life that now is and of that which is to come. </a:t>
            </a:r>
            <a:r>
              <a:rPr lang="en-US" sz="2600" baseline="30000" dirty="0">
                <a:solidFill>
                  <a:srgbClr val="000000"/>
                </a:solidFill>
                <a:ea typeface="Calibri" panose="020F0502020204030204" pitchFamily="34" charset="0"/>
              </a:rPr>
              <a:t>9</a:t>
            </a:r>
            <a:r>
              <a:rPr lang="en-US" sz="2600" dirty="0">
                <a:solidFill>
                  <a:srgbClr val="000000"/>
                </a:solidFill>
                <a:ea typeface="Calibri" panose="020F0502020204030204" pitchFamily="34" charset="0"/>
              </a:rPr>
              <a:t> This is a faithful saying and worthy of all acceptance. </a:t>
            </a:r>
            <a:r>
              <a:rPr lang="en-US" sz="2600" baseline="30000" dirty="0">
                <a:solidFill>
                  <a:srgbClr val="000000"/>
                </a:solidFill>
                <a:ea typeface="Calibri" panose="020F0502020204030204" pitchFamily="34" charset="0"/>
              </a:rPr>
              <a:t>10</a:t>
            </a:r>
            <a:r>
              <a:rPr lang="en-US" sz="2600" dirty="0">
                <a:solidFill>
                  <a:srgbClr val="000000"/>
                </a:solidFill>
                <a:ea typeface="Calibri" panose="020F0502020204030204" pitchFamily="34" charset="0"/>
              </a:rPr>
              <a:t> For to this end we both labor and suffer reproach, because we trust in the living God, who is the Savior of all men, especially of those who believe.</a:t>
            </a:r>
            <a:endParaRPr lang="en-US" sz="2600" dirty="0"/>
          </a:p>
        </p:txBody>
      </p:sp>
    </p:spTree>
    <p:extLst>
      <p:ext uri="{BB962C8B-B14F-4D97-AF65-F5344CB8AC3E}">
        <p14:creationId xmlns:p14="http://schemas.microsoft.com/office/powerpoint/2010/main" val="1112450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5F727-BC1A-42F1-22A8-9CC0B49F2746}"/>
              </a:ext>
            </a:extLst>
          </p:cNvPr>
          <p:cNvSpPr>
            <a:spLocks noGrp="1"/>
          </p:cNvSpPr>
          <p:nvPr>
            <p:ph type="title"/>
          </p:nvPr>
        </p:nvSpPr>
        <p:spPr>
          <a:xfrm>
            <a:off x="0" y="1"/>
            <a:ext cx="9144000" cy="800100"/>
          </a:xfrm>
        </p:spPr>
        <p:txBody>
          <a:bodyPr>
            <a:normAutofit/>
          </a:bodyPr>
          <a:lstStyle/>
          <a:p>
            <a:pPr marL="0" marR="0">
              <a:lnSpc>
                <a:spcPct val="95000"/>
              </a:lnSpc>
              <a:spcAft>
                <a:spcPts val="1000"/>
              </a:spcAft>
              <a:buNone/>
            </a:pPr>
            <a:r>
              <a:rPr lang="en-US" sz="4400" b="1" dirty="0">
                <a:solidFill>
                  <a:srgbClr val="0000FF"/>
                </a:solidFill>
                <a:effectLst/>
                <a:ea typeface="Calibri" panose="020F0502020204030204" pitchFamily="34" charset="0"/>
              </a:rPr>
              <a:t>4. CHOOSE GOD</a:t>
            </a:r>
            <a:endParaRPr lang="en-US" sz="4000" dirty="0">
              <a:solidFill>
                <a:srgbClr val="0000FF"/>
              </a:solidFill>
              <a:effectLst/>
              <a:latin typeface="Calibri" panose="020F0502020204030204" pitchFamily="34" charset="0"/>
              <a:ea typeface="Calibri" panose="020F0502020204030204" pitchFamily="34" charset="0"/>
            </a:endParaRPr>
          </a:p>
        </p:txBody>
      </p:sp>
      <p:sp>
        <p:nvSpPr>
          <p:cNvPr id="3" name="Content Placeholder 2">
            <a:extLst>
              <a:ext uri="{FF2B5EF4-FFF2-40B4-BE49-F238E27FC236}">
                <a16:creationId xmlns:a16="http://schemas.microsoft.com/office/drawing/2014/main" id="{698BCBBE-5201-A24F-A48D-0D5692C181A8}"/>
              </a:ext>
            </a:extLst>
          </p:cNvPr>
          <p:cNvSpPr>
            <a:spLocks noGrp="1"/>
          </p:cNvSpPr>
          <p:nvPr>
            <p:ph idx="1"/>
          </p:nvPr>
        </p:nvSpPr>
        <p:spPr>
          <a:xfrm>
            <a:off x="157655" y="800101"/>
            <a:ext cx="8986345" cy="6099939"/>
          </a:xfrm>
        </p:spPr>
        <p:txBody>
          <a:bodyPr>
            <a:noAutofit/>
          </a:bodyPr>
          <a:lstStyle/>
          <a:p>
            <a:pPr marL="457200" marR="0" lvl="0" indent="-457200">
              <a:lnSpc>
                <a:spcPct val="80000"/>
              </a:lnSpc>
              <a:buFont typeface="+mj-lt"/>
              <a:buAutoNum type="alphaUcPeriod"/>
            </a:pPr>
            <a:r>
              <a:rPr lang="en-US" sz="2600" dirty="0">
                <a:solidFill>
                  <a:srgbClr val="000000"/>
                </a:solidFill>
                <a:ea typeface="Calibri" panose="020F0502020204030204" pitchFamily="34" charset="0"/>
              </a:rPr>
              <a:t>Matthew 6:24  “No one can serve two masters; for either he will hate the one and love the other, or else he will be loyal to the one and despise the other. You cannot serve God and mammon.      </a:t>
            </a:r>
            <a:endParaRPr lang="en-US" sz="2600" dirty="0">
              <a:latin typeface="Calibri" panose="020F0502020204030204" pitchFamily="34" charset="0"/>
              <a:ea typeface="Calibri" panose="020F0502020204030204" pitchFamily="34" charset="0"/>
            </a:endParaRPr>
          </a:p>
          <a:p>
            <a:pPr marL="457200" marR="0" lvl="0" indent="-457200">
              <a:lnSpc>
                <a:spcPct val="80000"/>
              </a:lnSpc>
              <a:buFont typeface="+mj-lt"/>
              <a:buAutoNum type="alphaUcPeriod"/>
            </a:pPr>
            <a:r>
              <a:rPr lang="en-US" sz="2600" dirty="0">
                <a:solidFill>
                  <a:srgbClr val="000000"/>
                </a:solidFill>
                <a:ea typeface="Calibri" panose="020F0502020204030204" pitchFamily="34" charset="0"/>
              </a:rPr>
              <a:t>Matthew 6:31–34  “Therefore do not worry, saying, ‘What shall we eat?’ or ‘What shall we drink?’ or ‘What shall we wear?’ </a:t>
            </a:r>
            <a:r>
              <a:rPr lang="en-US" sz="2600" baseline="30000" dirty="0">
                <a:solidFill>
                  <a:srgbClr val="000000"/>
                </a:solidFill>
                <a:ea typeface="Calibri" panose="020F0502020204030204" pitchFamily="34" charset="0"/>
              </a:rPr>
              <a:t>32</a:t>
            </a:r>
            <a:r>
              <a:rPr lang="en-US" sz="2600" dirty="0">
                <a:solidFill>
                  <a:srgbClr val="000000"/>
                </a:solidFill>
                <a:ea typeface="Calibri" panose="020F0502020204030204" pitchFamily="34" charset="0"/>
              </a:rPr>
              <a:t> For after all these things the Gentiles seek. For your heavenly Father knows that you need all these things. </a:t>
            </a:r>
            <a:r>
              <a:rPr lang="en-US" sz="2600" baseline="30000" dirty="0">
                <a:solidFill>
                  <a:srgbClr val="000000"/>
                </a:solidFill>
                <a:ea typeface="Calibri" panose="020F0502020204030204" pitchFamily="34" charset="0"/>
              </a:rPr>
              <a:t>33</a:t>
            </a:r>
            <a:r>
              <a:rPr lang="en-US" sz="2600" dirty="0">
                <a:solidFill>
                  <a:srgbClr val="000000"/>
                </a:solidFill>
                <a:ea typeface="Calibri" panose="020F0502020204030204" pitchFamily="34" charset="0"/>
              </a:rPr>
              <a:t> But seek first the kingdom of God and His righteousness, and all these things shall be added to you. </a:t>
            </a:r>
            <a:r>
              <a:rPr lang="en-US" sz="2600" baseline="30000" dirty="0">
                <a:solidFill>
                  <a:srgbClr val="000000"/>
                </a:solidFill>
                <a:ea typeface="Calibri" panose="020F0502020204030204" pitchFamily="34" charset="0"/>
              </a:rPr>
              <a:t>34</a:t>
            </a:r>
            <a:r>
              <a:rPr lang="en-US" sz="2600" dirty="0">
                <a:solidFill>
                  <a:srgbClr val="000000"/>
                </a:solidFill>
                <a:ea typeface="Calibri" panose="020F0502020204030204" pitchFamily="34" charset="0"/>
              </a:rPr>
              <a:t> Therefore do not worry about tomorrow, for tomorrow will worry about its own things. Sufficient for the day is its own trouble.</a:t>
            </a:r>
            <a:endParaRPr lang="en-US" sz="2600" dirty="0">
              <a:latin typeface="Calibri" panose="020F0502020204030204" pitchFamily="34" charset="0"/>
              <a:ea typeface="Calibri" panose="020F0502020204030204" pitchFamily="34" charset="0"/>
            </a:endParaRPr>
          </a:p>
          <a:p>
            <a:pPr marL="457200" indent="-457200">
              <a:lnSpc>
                <a:spcPct val="80000"/>
              </a:lnSpc>
              <a:buFont typeface="+mj-lt"/>
              <a:buAutoNum type="alphaUcPeriod"/>
            </a:pPr>
            <a:r>
              <a:rPr lang="en-US" sz="2600" dirty="0">
                <a:solidFill>
                  <a:srgbClr val="000000"/>
                </a:solidFill>
                <a:ea typeface="Calibri" panose="020F0502020204030204" pitchFamily="34" charset="0"/>
              </a:rPr>
              <a:t>1 Kings 18:21  And Elijah came to all the people, and said, “How long will you falter between two opinions? If the LORD is God, follow Him; but if Baal, follow him.” But the people answered him not a word.</a:t>
            </a:r>
            <a:endParaRPr lang="en-US" sz="26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53440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EDAB6-4B3E-F86C-11FA-B628888B99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731A25-39F0-1033-5F00-BEC81EDE49CD}"/>
              </a:ext>
            </a:extLst>
          </p:cNvPr>
          <p:cNvSpPr>
            <a:spLocks noGrp="1"/>
          </p:cNvSpPr>
          <p:nvPr>
            <p:ph type="title"/>
          </p:nvPr>
        </p:nvSpPr>
        <p:spPr>
          <a:xfrm>
            <a:off x="0" y="1"/>
            <a:ext cx="9144000" cy="800100"/>
          </a:xfrm>
        </p:spPr>
        <p:txBody>
          <a:bodyPr>
            <a:normAutofit/>
          </a:bodyPr>
          <a:lstStyle/>
          <a:p>
            <a:pPr marL="0" marR="0">
              <a:lnSpc>
                <a:spcPct val="95000"/>
              </a:lnSpc>
              <a:spcAft>
                <a:spcPts val="1000"/>
              </a:spcAft>
              <a:buNone/>
            </a:pPr>
            <a:r>
              <a:rPr lang="en-US" sz="4400" b="1" dirty="0">
                <a:solidFill>
                  <a:srgbClr val="0000FF"/>
                </a:solidFill>
                <a:effectLst/>
                <a:ea typeface="Calibri" panose="020F0502020204030204" pitchFamily="34" charset="0"/>
              </a:rPr>
              <a:t>4. CHOOSE GOD</a:t>
            </a:r>
            <a:endParaRPr lang="en-US" sz="4000" dirty="0">
              <a:solidFill>
                <a:srgbClr val="0000FF"/>
              </a:solidFill>
              <a:effectLst/>
              <a:latin typeface="Calibri" panose="020F0502020204030204" pitchFamily="34" charset="0"/>
              <a:ea typeface="Calibri" panose="020F0502020204030204" pitchFamily="34" charset="0"/>
            </a:endParaRPr>
          </a:p>
        </p:txBody>
      </p:sp>
      <p:sp>
        <p:nvSpPr>
          <p:cNvPr id="3" name="Content Placeholder 2">
            <a:extLst>
              <a:ext uri="{FF2B5EF4-FFF2-40B4-BE49-F238E27FC236}">
                <a16:creationId xmlns:a16="http://schemas.microsoft.com/office/drawing/2014/main" id="{F386AD22-C36C-CB77-C772-50A3D6645620}"/>
              </a:ext>
            </a:extLst>
          </p:cNvPr>
          <p:cNvSpPr>
            <a:spLocks noGrp="1"/>
          </p:cNvSpPr>
          <p:nvPr>
            <p:ph idx="1"/>
          </p:nvPr>
        </p:nvSpPr>
        <p:spPr>
          <a:xfrm>
            <a:off x="157655" y="800101"/>
            <a:ext cx="8986345" cy="6099939"/>
          </a:xfrm>
        </p:spPr>
        <p:txBody>
          <a:bodyPr>
            <a:noAutofit/>
          </a:bodyPr>
          <a:lstStyle/>
          <a:p>
            <a:pPr marL="457200" marR="0" lvl="0" indent="-457200">
              <a:buFont typeface="+mj-lt"/>
              <a:buAutoNum type="alphaUcPeriod" startAt="4"/>
            </a:pPr>
            <a:r>
              <a:rPr lang="en-US" sz="3000" dirty="0">
                <a:solidFill>
                  <a:srgbClr val="000000"/>
                </a:solidFill>
                <a:ea typeface="Calibri" panose="020F0502020204030204" pitchFamily="34" charset="0"/>
              </a:rPr>
              <a:t>Joshua 24:15  And if it seems evil to you to serve the LORD, choose for yourselves this day whom you will serve, whether the gods which your fathers served that were on the other side of the River, or the gods of the Amorites, in whose land you dwell. But as for me and my house, we will serve the LORD.”</a:t>
            </a:r>
            <a:endParaRPr lang="en-US" sz="3000" dirty="0">
              <a:latin typeface="Calibri" panose="020F0502020204030204" pitchFamily="34" charset="0"/>
              <a:ea typeface="Calibri" panose="020F0502020204030204" pitchFamily="34" charset="0"/>
            </a:endParaRPr>
          </a:p>
          <a:p>
            <a:pPr marL="457200" marR="0" lvl="0" indent="-457200">
              <a:buFont typeface="+mj-lt"/>
              <a:buAutoNum type="alphaUcPeriod" startAt="4"/>
            </a:pPr>
            <a:r>
              <a:rPr lang="en-US" sz="3000" dirty="0">
                <a:solidFill>
                  <a:srgbClr val="000000"/>
                </a:solidFill>
                <a:ea typeface="Calibri" panose="020F0502020204030204" pitchFamily="34" charset="0"/>
              </a:rPr>
              <a:t>Luke 10:41–42  And Jesus answered and said to her, “Martha, Martha, you are worried and troubled about many things. </a:t>
            </a:r>
            <a:r>
              <a:rPr lang="en-US" sz="3000" baseline="30000" dirty="0">
                <a:solidFill>
                  <a:srgbClr val="000000"/>
                </a:solidFill>
                <a:ea typeface="Calibri" panose="020F0502020204030204" pitchFamily="34" charset="0"/>
              </a:rPr>
              <a:t>42</a:t>
            </a:r>
            <a:r>
              <a:rPr lang="en-US" sz="3000" dirty="0">
                <a:solidFill>
                  <a:srgbClr val="000000"/>
                </a:solidFill>
                <a:ea typeface="Calibri" panose="020F0502020204030204" pitchFamily="34" charset="0"/>
              </a:rPr>
              <a:t> But one thing is needed, and Mary has chosen that good part, which will not be taken away from her.”</a:t>
            </a:r>
            <a:endParaRPr lang="en-US" sz="3000" dirty="0">
              <a:latin typeface="Calibri" panose="020F0502020204030204" pitchFamily="34" charset="0"/>
              <a:ea typeface="Calibri" panose="020F0502020204030204" pitchFamily="34" charset="0"/>
            </a:endParaRPr>
          </a:p>
          <a:p>
            <a:pPr marL="457200" marR="0" lvl="0" indent="-457200">
              <a:spcAft>
                <a:spcPts val="1000"/>
              </a:spcAft>
              <a:buFont typeface="+mj-lt"/>
              <a:buAutoNum type="alphaUcPeriod" startAt="4"/>
            </a:pPr>
            <a:r>
              <a:rPr lang="en-US" sz="3000" dirty="0">
                <a:solidFill>
                  <a:srgbClr val="000000"/>
                </a:solidFill>
                <a:ea typeface="Calibri" panose="020F0502020204030204" pitchFamily="34" charset="0"/>
              </a:rPr>
              <a:t>How easy it is for too many good things to squeeze out the very best thing.</a:t>
            </a:r>
            <a:endParaRPr lang="en-US" sz="3000" dirty="0"/>
          </a:p>
        </p:txBody>
      </p:sp>
    </p:spTree>
    <p:extLst>
      <p:ext uri="{BB962C8B-B14F-4D97-AF65-F5344CB8AC3E}">
        <p14:creationId xmlns:p14="http://schemas.microsoft.com/office/powerpoint/2010/main" val="171407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3EA60-3E1B-C895-2F48-A055916124FE}"/>
              </a:ext>
            </a:extLst>
          </p:cNvPr>
          <p:cNvSpPr>
            <a:spLocks noGrp="1"/>
          </p:cNvSpPr>
          <p:nvPr>
            <p:ph type="title"/>
          </p:nvPr>
        </p:nvSpPr>
        <p:spPr>
          <a:xfrm>
            <a:off x="0" y="1"/>
            <a:ext cx="9144000" cy="838200"/>
          </a:xfrm>
        </p:spPr>
        <p:txBody>
          <a:bodyPr>
            <a:normAutofit/>
          </a:bodyPr>
          <a:lstStyle/>
          <a:p>
            <a:pPr marL="0" marR="0">
              <a:lnSpc>
                <a:spcPct val="95000"/>
              </a:lnSpc>
              <a:spcAft>
                <a:spcPts val="1000"/>
              </a:spcAft>
              <a:buNone/>
            </a:pPr>
            <a:r>
              <a:rPr lang="en-US" sz="4000" b="1" dirty="0">
                <a:solidFill>
                  <a:srgbClr val="0000FF"/>
                </a:solidFill>
                <a:effectLst/>
                <a:ea typeface="Calibri" panose="020F0502020204030204" pitchFamily="34" charset="0"/>
              </a:rPr>
              <a:t>5. SPEND TIME WITH GOD</a:t>
            </a:r>
            <a:endParaRPr lang="en-US" sz="4000" dirty="0">
              <a:solidFill>
                <a:srgbClr val="0000FF"/>
              </a:solidFill>
              <a:effectLst/>
              <a:latin typeface="Calibri" panose="020F0502020204030204" pitchFamily="34" charset="0"/>
              <a:ea typeface="Calibri" panose="020F0502020204030204" pitchFamily="34" charset="0"/>
            </a:endParaRPr>
          </a:p>
        </p:txBody>
      </p:sp>
      <p:sp>
        <p:nvSpPr>
          <p:cNvPr id="3" name="Content Placeholder 2">
            <a:extLst>
              <a:ext uri="{FF2B5EF4-FFF2-40B4-BE49-F238E27FC236}">
                <a16:creationId xmlns:a16="http://schemas.microsoft.com/office/drawing/2014/main" id="{D1784C21-9611-077B-960B-0C6F3AD5661E}"/>
              </a:ext>
            </a:extLst>
          </p:cNvPr>
          <p:cNvSpPr>
            <a:spLocks noGrp="1"/>
          </p:cNvSpPr>
          <p:nvPr>
            <p:ph idx="1"/>
          </p:nvPr>
        </p:nvSpPr>
        <p:spPr>
          <a:xfrm>
            <a:off x="157655" y="838201"/>
            <a:ext cx="8986345" cy="6061839"/>
          </a:xfrm>
        </p:spPr>
        <p:txBody>
          <a:bodyPr>
            <a:normAutofit fontScale="92500" lnSpcReduction="20000"/>
          </a:bodyPr>
          <a:lstStyle/>
          <a:p>
            <a:pPr marL="457200" marR="0" lvl="0" indent="-457200">
              <a:lnSpc>
                <a:spcPct val="95000"/>
              </a:lnSpc>
              <a:buFont typeface="+mj-lt"/>
              <a:buAutoNum type="alphaUcPeriod"/>
            </a:pPr>
            <a:r>
              <a:rPr lang="en-US" dirty="0">
                <a:solidFill>
                  <a:srgbClr val="000000"/>
                </a:solidFill>
                <a:ea typeface="Calibri" panose="020F0502020204030204" pitchFamily="34" charset="0"/>
              </a:rPr>
              <a:t>John 14:23–24  Jesus answered and said to him, “If anyone loves Me, he will keep My word; and My Father will love him, and We will come to him and make Our home with him. </a:t>
            </a:r>
            <a:r>
              <a:rPr lang="en-US" baseline="30000" dirty="0">
                <a:solidFill>
                  <a:srgbClr val="000000"/>
                </a:solidFill>
                <a:ea typeface="Calibri" panose="020F0502020204030204" pitchFamily="34" charset="0"/>
              </a:rPr>
              <a:t>24</a:t>
            </a:r>
            <a:r>
              <a:rPr lang="en-US" dirty="0">
                <a:solidFill>
                  <a:srgbClr val="000000"/>
                </a:solidFill>
                <a:ea typeface="Calibri" panose="020F0502020204030204" pitchFamily="34" charset="0"/>
              </a:rPr>
              <a:t> He who does not love Me does not keep My words; and the word which you hear is not Mine but the Father’s who sent Me.</a:t>
            </a:r>
            <a:endParaRPr lang="en-US" sz="2800" dirty="0">
              <a:latin typeface="Calibri" panose="020F0502020204030204" pitchFamily="34" charset="0"/>
              <a:ea typeface="Calibri" panose="020F0502020204030204" pitchFamily="34" charset="0"/>
            </a:endParaRPr>
          </a:p>
          <a:p>
            <a:pPr marL="457200" marR="0" lvl="0" indent="-457200">
              <a:lnSpc>
                <a:spcPct val="95000"/>
              </a:lnSpc>
              <a:buFont typeface="+mj-lt"/>
              <a:buAutoNum type="alphaUcPeriod"/>
            </a:pPr>
            <a:r>
              <a:rPr lang="en-US" dirty="0">
                <a:solidFill>
                  <a:srgbClr val="000000"/>
                </a:solidFill>
                <a:ea typeface="Calibri" panose="020F0502020204030204" pitchFamily="34" charset="0"/>
              </a:rPr>
              <a:t>2 Timothy 3:16–17  All Scripture is given by inspiration of God, and is profitable for doctrine, for reproof, for correction, for instruction in righteousness, </a:t>
            </a:r>
            <a:r>
              <a:rPr lang="en-US" baseline="30000" dirty="0">
                <a:solidFill>
                  <a:srgbClr val="000000"/>
                </a:solidFill>
                <a:ea typeface="Calibri" panose="020F0502020204030204" pitchFamily="34" charset="0"/>
              </a:rPr>
              <a:t>17</a:t>
            </a:r>
            <a:r>
              <a:rPr lang="en-US" dirty="0">
                <a:solidFill>
                  <a:srgbClr val="000000"/>
                </a:solidFill>
                <a:ea typeface="Calibri" panose="020F0502020204030204" pitchFamily="34" charset="0"/>
              </a:rPr>
              <a:t> that the man of God may be complete, thoroughly equipped for every good work.</a:t>
            </a:r>
            <a:endParaRPr lang="en-US" sz="2800" dirty="0">
              <a:latin typeface="Calibri" panose="020F0502020204030204" pitchFamily="34" charset="0"/>
              <a:ea typeface="Calibri" panose="020F0502020204030204" pitchFamily="34" charset="0"/>
            </a:endParaRPr>
          </a:p>
          <a:p>
            <a:pPr marL="457200" marR="0" lvl="0" indent="-457200">
              <a:lnSpc>
                <a:spcPct val="95000"/>
              </a:lnSpc>
              <a:buFont typeface="+mj-lt"/>
              <a:buAutoNum type="alphaUcPeriod"/>
            </a:pPr>
            <a:r>
              <a:rPr lang="en-US" dirty="0">
                <a:solidFill>
                  <a:srgbClr val="000000"/>
                </a:solidFill>
                <a:ea typeface="Calibri" panose="020F0502020204030204" pitchFamily="34" charset="0"/>
              </a:rPr>
              <a:t>2 Timothy 2:15  Be diligent to present yourself approved to God, a worker who does not need to be ashamed, rightly dividing the word of truth.</a:t>
            </a:r>
            <a:endParaRPr lang="en-US" sz="28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03482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42FCA-9B66-CF1D-A7BA-D7688663A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AE44A7-6D32-89F3-5B36-8C172923CE8C}"/>
              </a:ext>
            </a:extLst>
          </p:cNvPr>
          <p:cNvSpPr>
            <a:spLocks noGrp="1"/>
          </p:cNvSpPr>
          <p:nvPr>
            <p:ph type="title"/>
          </p:nvPr>
        </p:nvSpPr>
        <p:spPr>
          <a:xfrm>
            <a:off x="0" y="1"/>
            <a:ext cx="9144000" cy="838200"/>
          </a:xfrm>
        </p:spPr>
        <p:txBody>
          <a:bodyPr>
            <a:normAutofit/>
          </a:bodyPr>
          <a:lstStyle/>
          <a:p>
            <a:pPr marL="0" marR="0">
              <a:lnSpc>
                <a:spcPct val="95000"/>
              </a:lnSpc>
              <a:spcAft>
                <a:spcPts val="1000"/>
              </a:spcAft>
              <a:buNone/>
            </a:pPr>
            <a:r>
              <a:rPr lang="en-US" sz="4000" b="1" dirty="0">
                <a:solidFill>
                  <a:srgbClr val="0000FF"/>
                </a:solidFill>
                <a:effectLst/>
                <a:ea typeface="Calibri" panose="020F0502020204030204" pitchFamily="34" charset="0"/>
              </a:rPr>
              <a:t>5. SPEND TIME WITH GOD</a:t>
            </a:r>
            <a:endParaRPr lang="en-US" sz="4000" dirty="0">
              <a:solidFill>
                <a:srgbClr val="0000FF"/>
              </a:solidFill>
              <a:effectLst/>
              <a:latin typeface="Calibri" panose="020F0502020204030204" pitchFamily="34" charset="0"/>
              <a:ea typeface="Calibri" panose="020F0502020204030204" pitchFamily="34" charset="0"/>
            </a:endParaRPr>
          </a:p>
        </p:txBody>
      </p:sp>
      <p:sp>
        <p:nvSpPr>
          <p:cNvPr id="3" name="Content Placeholder 2">
            <a:extLst>
              <a:ext uri="{FF2B5EF4-FFF2-40B4-BE49-F238E27FC236}">
                <a16:creationId xmlns:a16="http://schemas.microsoft.com/office/drawing/2014/main" id="{A96102CF-EED5-96F7-9974-0D6234D451A7}"/>
              </a:ext>
            </a:extLst>
          </p:cNvPr>
          <p:cNvSpPr>
            <a:spLocks noGrp="1"/>
          </p:cNvSpPr>
          <p:nvPr>
            <p:ph idx="1"/>
          </p:nvPr>
        </p:nvSpPr>
        <p:spPr>
          <a:xfrm>
            <a:off x="157655" y="838201"/>
            <a:ext cx="8986345" cy="6061839"/>
          </a:xfrm>
        </p:spPr>
        <p:txBody>
          <a:bodyPr>
            <a:normAutofit lnSpcReduction="10000"/>
          </a:bodyPr>
          <a:lstStyle/>
          <a:p>
            <a:pPr marL="457200" marR="0" lvl="0" indent="-457200">
              <a:lnSpc>
                <a:spcPct val="100000"/>
              </a:lnSpc>
              <a:buFont typeface="+mj-lt"/>
              <a:buAutoNum type="alphaUcPeriod" startAt="4"/>
            </a:pPr>
            <a:r>
              <a:rPr lang="en-US" dirty="0">
                <a:solidFill>
                  <a:srgbClr val="000000"/>
                </a:solidFill>
                <a:ea typeface="Calibri" panose="020F0502020204030204" pitchFamily="34" charset="0"/>
              </a:rPr>
              <a:t>Psalm 119:97–100  Oh, how I love Your law! It is my meditation all the day. </a:t>
            </a:r>
            <a:r>
              <a:rPr lang="en-US" baseline="30000" dirty="0">
                <a:solidFill>
                  <a:srgbClr val="000000"/>
                </a:solidFill>
                <a:ea typeface="Calibri" panose="020F0502020204030204" pitchFamily="34" charset="0"/>
              </a:rPr>
              <a:t>98</a:t>
            </a:r>
            <a:r>
              <a:rPr lang="en-US" dirty="0">
                <a:solidFill>
                  <a:srgbClr val="000000"/>
                </a:solidFill>
                <a:ea typeface="Calibri" panose="020F0502020204030204" pitchFamily="34" charset="0"/>
              </a:rPr>
              <a:t> You, through Your commandments, make me wiser than my enemies; For they are ever with me. </a:t>
            </a:r>
            <a:r>
              <a:rPr lang="en-US" baseline="30000" dirty="0">
                <a:solidFill>
                  <a:srgbClr val="000000"/>
                </a:solidFill>
                <a:ea typeface="Calibri" panose="020F0502020204030204" pitchFamily="34" charset="0"/>
              </a:rPr>
              <a:t>99</a:t>
            </a:r>
            <a:r>
              <a:rPr lang="en-US" dirty="0">
                <a:solidFill>
                  <a:srgbClr val="000000"/>
                </a:solidFill>
                <a:ea typeface="Calibri" panose="020F0502020204030204" pitchFamily="34" charset="0"/>
              </a:rPr>
              <a:t> I have more understanding than all my teachers, For Your testimonies are my meditation. </a:t>
            </a:r>
            <a:r>
              <a:rPr lang="en-US" baseline="30000" dirty="0">
                <a:solidFill>
                  <a:srgbClr val="000000"/>
                </a:solidFill>
                <a:ea typeface="Calibri" panose="020F0502020204030204" pitchFamily="34" charset="0"/>
              </a:rPr>
              <a:t>100</a:t>
            </a:r>
            <a:r>
              <a:rPr lang="en-US" dirty="0">
                <a:solidFill>
                  <a:srgbClr val="000000"/>
                </a:solidFill>
                <a:ea typeface="Calibri" panose="020F0502020204030204" pitchFamily="34" charset="0"/>
              </a:rPr>
              <a:t> I understand more than the ancients, Because I keep Your precepts.</a:t>
            </a:r>
            <a:endParaRPr lang="en-US" sz="2800" dirty="0">
              <a:latin typeface="Calibri" panose="020F0502020204030204" pitchFamily="34" charset="0"/>
              <a:ea typeface="Calibri" panose="020F0502020204030204" pitchFamily="34" charset="0"/>
            </a:endParaRPr>
          </a:p>
          <a:p>
            <a:pPr marL="457200" marR="0" lvl="0" indent="-457200">
              <a:lnSpc>
                <a:spcPct val="100000"/>
              </a:lnSpc>
              <a:buFont typeface="+mj-lt"/>
              <a:buAutoNum type="alphaUcPeriod" startAt="4"/>
            </a:pPr>
            <a:r>
              <a:rPr lang="en-US" dirty="0">
                <a:solidFill>
                  <a:srgbClr val="000000"/>
                </a:solidFill>
                <a:ea typeface="Calibri" panose="020F0502020204030204" pitchFamily="34" charset="0"/>
              </a:rPr>
              <a:t>John 8:29  And He who sent Me is with Me. The Father has not left Me alone, for I always do those things that please Him.”</a:t>
            </a:r>
          </a:p>
          <a:p>
            <a:pPr marL="457200" marR="0" lvl="0" indent="-457200">
              <a:lnSpc>
                <a:spcPct val="100000"/>
              </a:lnSpc>
              <a:buFont typeface="+mj-lt"/>
              <a:buAutoNum type="alphaUcPeriod" startAt="4"/>
            </a:pPr>
            <a:r>
              <a:rPr lang="en-US" dirty="0">
                <a:solidFill>
                  <a:srgbClr val="000000"/>
                </a:solidFill>
                <a:ea typeface="Calibri" panose="020F0502020204030204" pitchFamily="34" charset="0"/>
              </a:rPr>
              <a:t>1 Thess 5:17  Pray without ceasing. </a:t>
            </a:r>
            <a:endParaRPr lang="en-US" dirty="0"/>
          </a:p>
        </p:txBody>
      </p:sp>
    </p:spTree>
    <p:extLst>
      <p:ext uri="{BB962C8B-B14F-4D97-AF65-F5344CB8AC3E}">
        <p14:creationId xmlns:p14="http://schemas.microsoft.com/office/powerpoint/2010/main" val="157717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AD029-8E8E-5C90-5C7A-546448D3B02F}"/>
              </a:ext>
            </a:extLst>
          </p:cNvPr>
          <p:cNvSpPr>
            <a:spLocks noGrp="1"/>
          </p:cNvSpPr>
          <p:nvPr>
            <p:ph type="title"/>
          </p:nvPr>
        </p:nvSpPr>
        <p:spPr>
          <a:xfrm>
            <a:off x="0" y="1"/>
            <a:ext cx="9144000" cy="914400"/>
          </a:xfrm>
        </p:spPr>
        <p:txBody>
          <a:bodyPr>
            <a:normAutofit/>
          </a:bodyPr>
          <a:lstStyle/>
          <a:p>
            <a:pPr marL="0" marR="0">
              <a:lnSpc>
                <a:spcPct val="95000"/>
              </a:lnSpc>
              <a:spcAft>
                <a:spcPts val="1000"/>
              </a:spcAft>
              <a:buNone/>
            </a:pPr>
            <a:r>
              <a:rPr lang="en-US" sz="4000" b="1" dirty="0">
                <a:solidFill>
                  <a:srgbClr val="0000FF"/>
                </a:solidFill>
                <a:effectLst/>
                <a:ea typeface="Calibri" panose="020F0502020204030204" pitchFamily="34" charset="0"/>
              </a:rPr>
              <a:t>6. WORSHIP GOD</a:t>
            </a:r>
            <a:endParaRPr lang="en-US" sz="4000" dirty="0">
              <a:solidFill>
                <a:srgbClr val="0000FF"/>
              </a:solidFill>
            </a:endParaRPr>
          </a:p>
        </p:txBody>
      </p:sp>
      <p:sp>
        <p:nvSpPr>
          <p:cNvPr id="3" name="Content Placeholder 2">
            <a:extLst>
              <a:ext uri="{FF2B5EF4-FFF2-40B4-BE49-F238E27FC236}">
                <a16:creationId xmlns:a16="http://schemas.microsoft.com/office/drawing/2014/main" id="{6883311F-32C9-E917-C08E-18E6C54CF51B}"/>
              </a:ext>
            </a:extLst>
          </p:cNvPr>
          <p:cNvSpPr>
            <a:spLocks noGrp="1"/>
          </p:cNvSpPr>
          <p:nvPr>
            <p:ph idx="1"/>
          </p:nvPr>
        </p:nvSpPr>
        <p:spPr>
          <a:xfrm>
            <a:off x="157655" y="762001"/>
            <a:ext cx="8986345" cy="6138040"/>
          </a:xfrm>
        </p:spPr>
        <p:txBody>
          <a:bodyPr>
            <a:noAutofit/>
          </a:bodyPr>
          <a:lstStyle/>
          <a:p>
            <a:pPr marL="457200" marR="0" lvl="0" indent="-457200">
              <a:buFont typeface="+mj-lt"/>
              <a:buAutoNum type="alphaUcPeriod"/>
            </a:pPr>
            <a:r>
              <a:rPr lang="en-US" sz="2600" dirty="0">
                <a:ea typeface="Calibri" panose="020F0502020204030204" pitchFamily="34" charset="0"/>
              </a:rPr>
              <a:t>Matthew 4:8–10  Again, the devil took Him up on an exceedingly high mountain, and showed Him all the kingdoms of the world and their glory. </a:t>
            </a:r>
            <a:r>
              <a:rPr lang="en-US" sz="2600" baseline="30000" dirty="0">
                <a:ea typeface="Calibri" panose="020F0502020204030204" pitchFamily="34" charset="0"/>
              </a:rPr>
              <a:t>9</a:t>
            </a:r>
            <a:r>
              <a:rPr lang="en-US" sz="2600" dirty="0">
                <a:ea typeface="Calibri" panose="020F0502020204030204" pitchFamily="34" charset="0"/>
              </a:rPr>
              <a:t> And he said to Him, “All these things I will give You if You will fall down and worship me.” </a:t>
            </a:r>
            <a:r>
              <a:rPr lang="en-US" sz="2600" baseline="30000" dirty="0">
                <a:ea typeface="Calibri" panose="020F0502020204030204" pitchFamily="34" charset="0"/>
              </a:rPr>
              <a:t>10</a:t>
            </a:r>
            <a:r>
              <a:rPr lang="en-US" sz="2600" dirty="0">
                <a:ea typeface="Calibri" panose="020F0502020204030204" pitchFamily="34" charset="0"/>
              </a:rPr>
              <a:t> Then Jesus said to him, “Away with you, Satan! For it is written, ‘You shall worship the LORD your God, and Him only you shall serve.’ ”</a:t>
            </a:r>
            <a:endParaRPr lang="en-US" sz="2600" dirty="0">
              <a:latin typeface="Calibri" panose="020F0502020204030204" pitchFamily="34" charset="0"/>
              <a:ea typeface="Calibri" panose="020F0502020204030204" pitchFamily="34" charset="0"/>
            </a:endParaRPr>
          </a:p>
          <a:p>
            <a:pPr marL="457200" marR="0" lvl="0" indent="-457200">
              <a:buFont typeface="+mj-lt"/>
              <a:buAutoNum type="alphaUcPeriod"/>
            </a:pPr>
            <a:r>
              <a:rPr lang="en-US" sz="2600" dirty="0">
                <a:ea typeface="Calibri" panose="020F0502020204030204" pitchFamily="34" charset="0"/>
              </a:rPr>
              <a:t>John 4:23–24  But the hour is coming, and now is, when the true worshipers will worship the Father in spirit and truth; for the Father is seeking such to worship Him. </a:t>
            </a:r>
            <a:r>
              <a:rPr lang="en-US" sz="2600" baseline="30000" dirty="0">
                <a:ea typeface="Calibri" panose="020F0502020204030204" pitchFamily="34" charset="0"/>
              </a:rPr>
              <a:t>24</a:t>
            </a:r>
            <a:r>
              <a:rPr lang="en-US" sz="2600" dirty="0">
                <a:ea typeface="Calibri" panose="020F0502020204030204" pitchFamily="34" charset="0"/>
              </a:rPr>
              <a:t> God is Spirit, and those who worship Him must worship in spirit and truth.”</a:t>
            </a:r>
            <a:endParaRPr lang="en-US" sz="2600" dirty="0">
              <a:latin typeface="Calibri" panose="020F0502020204030204" pitchFamily="34" charset="0"/>
              <a:ea typeface="Calibri" panose="020F0502020204030204" pitchFamily="34" charset="0"/>
            </a:endParaRPr>
          </a:p>
          <a:p>
            <a:pPr marL="457200" marR="0" lvl="0" indent="-457200">
              <a:buFont typeface="+mj-lt"/>
              <a:buAutoNum type="alphaUcPeriod"/>
            </a:pPr>
            <a:r>
              <a:rPr lang="en-US" sz="2600" dirty="0">
                <a:ea typeface="Calibri" panose="020F0502020204030204" pitchFamily="34" charset="0"/>
              </a:rPr>
              <a:t>Matthew 15:8–9  ‘These people draw near to Me with their mouth, And honor Me with their lips, But their heart is far from Me. </a:t>
            </a:r>
            <a:r>
              <a:rPr lang="en-US" sz="2600" baseline="30000" dirty="0">
                <a:ea typeface="Calibri" panose="020F0502020204030204" pitchFamily="34" charset="0"/>
              </a:rPr>
              <a:t>9</a:t>
            </a:r>
            <a:r>
              <a:rPr lang="en-US" sz="2600" dirty="0">
                <a:ea typeface="Calibri" panose="020F0502020204030204" pitchFamily="34" charset="0"/>
              </a:rPr>
              <a:t> And in vain they worship Me, Teaching as doctrines the commandments of men.’ ”</a:t>
            </a:r>
            <a:endParaRPr lang="en-US" sz="2600" dirty="0"/>
          </a:p>
        </p:txBody>
      </p:sp>
    </p:spTree>
    <p:extLst>
      <p:ext uri="{BB962C8B-B14F-4D97-AF65-F5344CB8AC3E}">
        <p14:creationId xmlns:p14="http://schemas.microsoft.com/office/powerpoint/2010/main" val="445020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9CFED-98BA-DAF5-84E8-E6E1398252CD}"/>
              </a:ext>
            </a:extLst>
          </p:cNvPr>
          <p:cNvSpPr>
            <a:spLocks noGrp="1"/>
          </p:cNvSpPr>
          <p:nvPr>
            <p:ph type="title"/>
          </p:nvPr>
        </p:nvSpPr>
        <p:spPr>
          <a:xfrm>
            <a:off x="0" y="1"/>
            <a:ext cx="9144000" cy="819150"/>
          </a:xfrm>
        </p:spPr>
        <p:txBody>
          <a:bodyPr>
            <a:normAutofit/>
          </a:bodyPr>
          <a:lstStyle/>
          <a:p>
            <a:pPr marL="0" marR="0">
              <a:lnSpc>
                <a:spcPct val="115000"/>
              </a:lnSpc>
              <a:spcAft>
                <a:spcPts val="1000"/>
              </a:spcAft>
              <a:buNone/>
            </a:pPr>
            <a:r>
              <a:rPr lang="en-US" sz="3600" b="1" dirty="0">
                <a:solidFill>
                  <a:srgbClr val="0000FF"/>
                </a:solidFill>
                <a:effectLst/>
                <a:ea typeface="Calibri" panose="020F0502020204030204" pitchFamily="34" charset="0"/>
              </a:rPr>
              <a:t>LOVE GOD WITH YOUR WHOLE HEART</a:t>
            </a:r>
            <a:endParaRPr lang="en-US" sz="3600" dirty="0">
              <a:solidFill>
                <a:srgbClr val="0000FF"/>
              </a:solidFill>
              <a:effectLst/>
              <a:latin typeface="Calibri" panose="020F0502020204030204" pitchFamily="34" charset="0"/>
              <a:ea typeface="Calibri" panose="020F0502020204030204" pitchFamily="34" charset="0"/>
            </a:endParaRPr>
          </a:p>
        </p:txBody>
      </p:sp>
      <p:sp>
        <p:nvSpPr>
          <p:cNvPr id="3" name="Content Placeholder 2">
            <a:extLst>
              <a:ext uri="{FF2B5EF4-FFF2-40B4-BE49-F238E27FC236}">
                <a16:creationId xmlns:a16="http://schemas.microsoft.com/office/drawing/2014/main" id="{2B1EBD30-13CE-5FF2-6C5C-2352256528E3}"/>
              </a:ext>
            </a:extLst>
          </p:cNvPr>
          <p:cNvSpPr>
            <a:spLocks noGrp="1"/>
          </p:cNvSpPr>
          <p:nvPr>
            <p:ph idx="1"/>
          </p:nvPr>
        </p:nvSpPr>
        <p:spPr>
          <a:xfrm>
            <a:off x="157655" y="819151"/>
            <a:ext cx="8986345" cy="6080889"/>
          </a:xfrm>
        </p:spPr>
        <p:txBody>
          <a:bodyPr>
            <a:normAutofit fontScale="77500" lnSpcReduction="20000"/>
          </a:bodyPr>
          <a:lstStyle/>
          <a:p>
            <a:pPr marL="342900" marR="0" lvl="0" indent="-342900">
              <a:lnSpc>
                <a:spcPct val="110000"/>
              </a:lnSpc>
              <a:buFont typeface="+mj-lt"/>
              <a:buAutoNum type="arabicPeriod"/>
            </a:pPr>
            <a:r>
              <a:rPr lang="en-US" dirty="0">
                <a:ea typeface="Calibri" panose="020F0502020204030204" pitchFamily="34" charset="0"/>
              </a:rPr>
              <a:t>Loving God with all our heart, mind, soul and strength is a lifelong quest - not a one-time accomplishment.</a:t>
            </a:r>
            <a:endParaRPr lang="en-US" sz="2800" dirty="0">
              <a:latin typeface="Calibri" panose="020F0502020204030204" pitchFamily="34" charset="0"/>
              <a:ea typeface="Calibri" panose="020F0502020204030204" pitchFamily="34" charset="0"/>
            </a:endParaRPr>
          </a:p>
          <a:p>
            <a:pPr marL="342900" marR="0" lvl="0" indent="-342900">
              <a:lnSpc>
                <a:spcPct val="110000"/>
              </a:lnSpc>
              <a:buFont typeface="+mj-lt"/>
              <a:buAutoNum type="arabicPeriod"/>
            </a:pPr>
            <a:r>
              <a:rPr lang="en-US" dirty="0">
                <a:ea typeface="Calibri" panose="020F0502020204030204" pitchFamily="34" charset="0"/>
              </a:rPr>
              <a:t>Revelation 2:4–5  Nevertheless I have </a:t>
            </a:r>
            <a:r>
              <a:rPr lang="en-US" i="1" dirty="0">
                <a:ea typeface="Calibri" panose="020F0502020204030204" pitchFamily="34" charset="0"/>
              </a:rPr>
              <a:t>this</a:t>
            </a:r>
            <a:r>
              <a:rPr lang="en-US" dirty="0">
                <a:ea typeface="Calibri" panose="020F0502020204030204" pitchFamily="34" charset="0"/>
              </a:rPr>
              <a:t> against you, that you have left your first love. </a:t>
            </a:r>
            <a:r>
              <a:rPr lang="en-US" baseline="30000" dirty="0">
                <a:ea typeface="Calibri" panose="020F0502020204030204" pitchFamily="34" charset="0"/>
              </a:rPr>
              <a:t>5</a:t>
            </a:r>
            <a:r>
              <a:rPr lang="en-US" dirty="0">
                <a:ea typeface="Calibri" panose="020F0502020204030204" pitchFamily="34" charset="0"/>
              </a:rPr>
              <a:t> Remember therefore from where you have fallen; repent and do the first works, or else I will come to you quickly and remove your lampstand from its place—unless you repent. </a:t>
            </a:r>
            <a:endParaRPr lang="en-US" sz="2800" dirty="0">
              <a:latin typeface="Calibri" panose="020F0502020204030204" pitchFamily="34" charset="0"/>
              <a:ea typeface="Calibri" panose="020F0502020204030204" pitchFamily="34" charset="0"/>
            </a:endParaRPr>
          </a:p>
          <a:p>
            <a:pPr marL="342900" marR="0" lvl="0" indent="-342900">
              <a:lnSpc>
                <a:spcPct val="110000"/>
              </a:lnSpc>
              <a:buFont typeface="+mj-lt"/>
              <a:buAutoNum type="arabicPeriod"/>
            </a:pPr>
            <a:r>
              <a:rPr lang="en-US" dirty="0">
                <a:ea typeface="Calibri" panose="020F0502020204030204" pitchFamily="34" charset="0"/>
              </a:rPr>
              <a:t>Do you remember your first love? Have you lost your love for Christ? When you lose your first love it means that Christ is no longer first in your life.</a:t>
            </a:r>
            <a:endParaRPr lang="en-US" sz="2800" dirty="0">
              <a:latin typeface="Calibri" panose="020F0502020204030204" pitchFamily="34" charset="0"/>
              <a:ea typeface="Calibri" panose="020F0502020204030204" pitchFamily="34" charset="0"/>
            </a:endParaRPr>
          </a:p>
          <a:p>
            <a:pPr marL="342900" marR="0" lvl="0" indent="-342900">
              <a:lnSpc>
                <a:spcPct val="110000"/>
              </a:lnSpc>
              <a:buFont typeface="+mj-lt"/>
              <a:buAutoNum type="arabicPeriod"/>
            </a:pPr>
            <a:r>
              <a:rPr lang="en-US" dirty="0">
                <a:ea typeface="Calibri" panose="020F0502020204030204" pitchFamily="34" charset="0"/>
              </a:rPr>
              <a:t>What has replaced Him?</a:t>
            </a:r>
            <a:endParaRPr lang="en-US" sz="2800" dirty="0">
              <a:latin typeface="Calibri" panose="020F0502020204030204" pitchFamily="34" charset="0"/>
              <a:ea typeface="Calibri" panose="020F0502020204030204" pitchFamily="34" charset="0"/>
            </a:endParaRPr>
          </a:p>
          <a:p>
            <a:pPr marL="914400" marR="0" indent="-457200">
              <a:lnSpc>
                <a:spcPct val="110000"/>
              </a:lnSpc>
              <a:buFont typeface="+mj-lt"/>
              <a:buAutoNum type="alphaLcPeriod"/>
            </a:pPr>
            <a:r>
              <a:rPr lang="en-US" dirty="0">
                <a:ea typeface="Calibri" panose="020F0502020204030204" pitchFamily="34" charset="0"/>
              </a:rPr>
              <a:t>Your job or career</a:t>
            </a:r>
            <a:endParaRPr lang="en-US" sz="2800" dirty="0">
              <a:latin typeface="Calibri" panose="020F0502020204030204" pitchFamily="34" charset="0"/>
              <a:ea typeface="Calibri" panose="020F0502020204030204" pitchFamily="34" charset="0"/>
            </a:endParaRPr>
          </a:p>
          <a:p>
            <a:pPr marL="914400" marR="0" indent="-457200">
              <a:lnSpc>
                <a:spcPct val="110000"/>
              </a:lnSpc>
              <a:buFont typeface="+mj-lt"/>
              <a:buAutoNum type="alphaLcPeriod"/>
            </a:pPr>
            <a:r>
              <a:rPr lang="en-US" dirty="0">
                <a:ea typeface="Calibri" panose="020F0502020204030204" pitchFamily="34" charset="0"/>
              </a:rPr>
              <a:t>Your boyfriend or girlfriend             </a:t>
            </a:r>
            <a:endParaRPr lang="en-US" sz="2800" dirty="0">
              <a:latin typeface="Calibri" panose="020F0502020204030204" pitchFamily="34" charset="0"/>
              <a:ea typeface="Calibri" panose="020F0502020204030204" pitchFamily="34" charset="0"/>
            </a:endParaRPr>
          </a:p>
          <a:p>
            <a:pPr marL="914400" marR="0" indent="-457200">
              <a:lnSpc>
                <a:spcPct val="110000"/>
              </a:lnSpc>
              <a:buFont typeface="+mj-lt"/>
              <a:buAutoNum type="alphaLcPeriod"/>
            </a:pPr>
            <a:r>
              <a:rPr lang="en-US" dirty="0">
                <a:ea typeface="Calibri" panose="020F0502020204030204" pitchFamily="34" charset="0"/>
              </a:rPr>
              <a:t>Your husband or wife    </a:t>
            </a:r>
            <a:endParaRPr lang="en-US" sz="2800" dirty="0">
              <a:latin typeface="Calibri" panose="020F0502020204030204" pitchFamily="34" charset="0"/>
              <a:ea typeface="Calibri" panose="020F0502020204030204" pitchFamily="34" charset="0"/>
            </a:endParaRPr>
          </a:p>
          <a:p>
            <a:pPr marL="914400" marR="0" indent="-457200">
              <a:lnSpc>
                <a:spcPct val="110000"/>
              </a:lnSpc>
              <a:buFont typeface="+mj-lt"/>
              <a:buAutoNum type="alphaLcPeriod"/>
            </a:pPr>
            <a:r>
              <a:rPr lang="en-US" dirty="0">
                <a:ea typeface="Calibri" panose="020F0502020204030204" pitchFamily="34" charset="0"/>
              </a:rPr>
              <a:t>Your leisure time </a:t>
            </a:r>
            <a:endParaRPr lang="en-US" sz="2800" dirty="0">
              <a:latin typeface="Calibri" panose="020F0502020204030204" pitchFamily="34" charset="0"/>
              <a:ea typeface="Calibri" panose="020F0502020204030204" pitchFamily="34" charset="0"/>
            </a:endParaRPr>
          </a:p>
          <a:p>
            <a:pPr marL="914400" marR="0" indent="-457200">
              <a:lnSpc>
                <a:spcPct val="110000"/>
              </a:lnSpc>
              <a:buFont typeface="+mj-lt"/>
              <a:buAutoNum type="alphaLcPeriod"/>
            </a:pPr>
            <a:r>
              <a:rPr lang="en-US" dirty="0">
                <a:ea typeface="Calibri" panose="020F0502020204030204" pitchFamily="34" charset="0"/>
              </a:rPr>
              <a:t>Your hobbies</a:t>
            </a:r>
            <a:endParaRPr lang="en-US" sz="2800" dirty="0">
              <a:latin typeface="Calibri" panose="020F0502020204030204" pitchFamily="34" charset="0"/>
              <a:ea typeface="Calibri" panose="020F0502020204030204" pitchFamily="34" charset="0"/>
            </a:endParaRPr>
          </a:p>
          <a:p>
            <a:pPr marL="457200" marR="0" indent="-457200">
              <a:lnSpc>
                <a:spcPct val="110000"/>
              </a:lnSpc>
              <a:buNone/>
            </a:pPr>
            <a:r>
              <a:rPr lang="en-US" dirty="0">
                <a:ea typeface="Calibri" panose="020F0502020204030204" pitchFamily="34" charset="0"/>
              </a:rPr>
              <a:t>5. Do you need to grow deeper in your love for God? </a:t>
            </a:r>
            <a:endParaRPr lang="en-US" dirty="0"/>
          </a:p>
          <a:p>
            <a:endParaRPr lang="en-US" dirty="0"/>
          </a:p>
        </p:txBody>
      </p:sp>
    </p:spTree>
    <p:extLst>
      <p:ext uri="{BB962C8B-B14F-4D97-AF65-F5344CB8AC3E}">
        <p14:creationId xmlns:p14="http://schemas.microsoft.com/office/powerpoint/2010/main" val="13850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24A352AF-9A5D-0FA2-3346-AC7334A1B2E9}"/>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163116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whiteboard&#10;&#10;Description automatically generated">
            <a:extLst>
              <a:ext uri="{FF2B5EF4-FFF2-40B4-BE49-F238E27FC236}">
                <a16:creationId xmlns:a16="http://schemas.microsoft.com/office/drawing/2014/main" id="{967C72C7-BD0B-42BA-B00D-788250480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 y="0"/>
            <a:ext cx="9118600" cy="6858000"/>
          </a:xfrm>
          <a:prstGeom prst="rect">
            <a:avLst/>
          </a:prstGeom>
        </p:spPr>
      </p:pic>
    </p:spTree>
    <p:extLst>
      <p:ext uri="{BB962C8B-B14F-4D97-AF65-F5344CB8AC3E}">
        <p14:creationId xmlns:p14="http://schemas.microsoft.com/office/powerpoint/2010/main" val="756853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able, indoor, sitting, woman&#10;&#10;Description automatically generated">
            <a:extLst>
              <a:ext uri="{FF2B5EF4-FFF2-40B4-BE49-F238E27FC236}">
                <a16:creationId xmlns:a16="http://schemas.microsoft.com/office/drawing/2014/main" id="{48179BA2-A667-4B4D-8F60-84C3156F1FB1}"/>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9144000" cy="6858000"/>
          </a:xfrm>
          <a:prstGeom prst="rect">
            <a:avLst/>
          </a:prstGeom>
        </p:spPr>
      </p:pic>
      <p:sp>
        <p:nvSpPr>
          <p:cNvPr id="3" name="Title 1">
            <a:extLst>
              <a:ext uri="{FF2B5EF4-FFF2-40B4-BE49-F238E27FC236}">
                <a16:creationId xmlns:a16="http://schemas.microsoft.com/office/drawing/2014/main" id="{509D91C0-5C01-4485-9A77-3D75FEF307B5}"/>
              </a:ext>
            </a:extLst>
          </p:cNvPr>
          <p:cNvSpPr txBox="1">
            <a:spLocks/>
          </p:cNvSpPr>
          <p:nvPr/>
        </p:nvSpPr>
        <p:spPr>
          <a:xfrm>
            <a:off x="555077" y="5162309"/>
            <a:ext cx="7886700" cy="10373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IN REMEMBRANCE OF JESUS</a:t>
            </a:r>
          </a:p>
        </p:txBody>
      </p:sp>
    </p:spTree>
    <p:extLst>
      <p:ext uri="{BB962C8B-B14F-4D97-AF65-F5344CB8AC3E}">
        <p14:creationId xmlns:p14="http://schemas.microsoft.com/office/powerpoint/2010/main" val="492015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brass, indoor, table&#10;&#10;Description automatically generated">
            <a:extLst>
              <a:ext uri="{FF2B5EF4-FFF2-40B4-BE49-F238E27FC236}">
                <a16:creationId xmlns:a16="http://schemas.microsoft.com/office/drawing/2014/main" id="{6DDCA11F-F4A4-400D-B832-3975866BE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820" y="0"/>
            <a:ext cx="10335639" cy="6858000"/>
          </a:xfrm>
          <a:prstGeom prst="rect">
            <a:avLst/>
          </a:prstGeom>
        </p:spPr>
      </p:pic>
      <p:sp>
        <p:nvSpPr>
          <p:cNvPr id="2" name="Title 1">
            <a:extLst>
              <a:ext uri="{FF2B5EF4-FFF2-40B4-BE49-F238E27FC236}">
                <a16:creationId xmlns:a16="http://schemas.microsoft.com/office/drawing/2014/main" id="{C52202E1-4287-490E-9230-CF78EE794C68}"/>
              </a:ext>
            </a:extLst>
          </p:cNvPr>
          <p:cNvSpPr>
            <a:spLocks noGrp="1"/>
          </p:cNvSpPr>
          <p:nvPr>
            <p:ph type="title"/>
          </p:nvPr>
        </p:nvSpPr>
        <p:spPr>
          <a:xfrm>
            <a:off x="0" y="0"/>
            <a:ext cx="9144000" cy="1175657"/>
          </a:xfrm>
          <a:solidFill>
            <a:schemeClr val="tx1">
              <a:alpha val="24000"/>
            </a:schemeClr>
          </a:solidFill>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CONTRIBUTION</a:t>
            </a:r>
          </a:p>
        </p:txBody>
      </p:sp>
    </p:spTree>
    <p:extLst>
      <p:ext uri="{BB962C8B-B14F-4D97-AF65-F5344CB8AC3E}">
        <p14:creationId xmlns:p14="http://schemas.microsoft.com/office/powerpoint/2010/main" val="2519004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3AC3A44F-8E14-F465-4874-CFC9FEC03F57}"/>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60409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alpha val="85882"/>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6B235B9-3000-39E9-382E-01F2CCFC368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4AC05058-F7D2-5823-2C2C-AAFDC2D5D996}"/>
              </a:ext>
            </a:extLst>
          </p:cNvPr>
          <p:cNvSpPr txBox="1"/>
          <p:nvPr/>
        </p:nvSpPr>
        <p:spPr>
          <a:xfrm>
            <a:off x="-2496" y="0"/>
            <a:ext cx="9144000" cy="707886"/>
          </a:xfrm>
          <a:prstGeom prst="rect">
            <a:avLst/>
          </a:prstGeom>
          <a:solidFill>
            <a:srgbClr val="2A1304"/>
          </a:solidFill>
        </p:spPr>
        <p:txBody>
          <a:bodyPr wrap="square" rtlCol="0">
            <a:spAutoFit/>
          </a:bodyPr>
          <a:lstStyle/>
          <a:p>
            <a:pPr algn="ctr"/>
            <a:r>
              <a:rPr lang="en-US" sz="4000" b="1" dirty="0">
                <a:solidFill>
                  <a:schemeClr val="bg1"/>
                </a:solidFill>
                <a:latin typeface="Arial" panose="020B0604020202020204" pitchFamily="34" charset="0"/>
                <a:cs typeface="Arial" panose="020B0604020202020204" pitchFamily="34" charset="0"/>
              </a:rPr>
              <a:t>HAVE A GOD-LOVING WEEK</a:t>
            </a:r>
          </a:p>
        </p:txBody>
      </p:sp>
      <p:pic>
        <p:nvPicPr>
          <p:cNvPr id="6" name="Picture 5">
            <a:extLst>
              <a:ext uri="{FF2B5EF4-FFF2-40B4-BE49-F238E27FC236}">
                <a16:creationId xmlns:a16="http://schemas.microsoft.com/office/drawing/2014/main" id="{B87FDCB2-0F1F-0DB9-101D-D0109E1F23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443" y="700439"/>
            <a:ext cx="9331894" cy="6155079"/>
          </a:xfrm>
          <a:prstGeom prst="rect">
            <a:avLst/>
          </a:prstGeom>
        </p:spPr>
      </p:pic>
    </p:spTree>
    <p:extLst>
      <p:ext uri="{BB962C8B-B14F-4D97-AF65-F5344CB8AC3E}">
        <p14:creationId xmlns:p14="http://schemas.microsoft.com/office/powerpoint/2010/main" val="1076713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knife&#10;&#10;Description automatically generated">
            <a:extLst>
              <a:ext uri="{FF2B5EF4-FFF2-40B4-BE49-F238E27FC236}">
                <a16:creationId xmlns:a16="http://schemas.microsoft.com/office/drawing/2014/main" id="{E02EB7CC-30E9-41B4-BAB6-03A41CB4C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27" y="0"/>
            <a:ext cx="10297056" cy="6858000"/>
          </a:xfrm>
          <a:prstGeom prst="rect">
            <a:avLst/>
          </a:prstGeom>
        </p:spPr>
      </p:pic>
      <p:sp>
        <p:nvSpPr>
          <p:cNvPr id="2" name="Title 1">
            <a:extLst>
              <a:ext uri="{FF2B5EF4-FFF2-40B4-BE49-F238E27FC236}">
                <a16:creationId xmlns:a16="http://schemas.microsoft.com/office/drawing/2014/main" id="{94BF8241-9643-4BF6-AAC4-DB96DB633A2E}"/>
              </a:ext>
            </a:extLst>
          </p:cNvPr>
          <p:cNvSpPr>
            <a:spLocks noGrp="1"/>
          </p:cNvSpPr>
          <p:nvPr>
            <p:ph type="title"/>
          </p:nvPr>
        </p:nvSpPr>
        <p:spPr>
          <a:xfrm>
            <a:off x="4676172" y="462988"/>
            <a:ext cx="4467828" cy="1325563"/>
          </a:xfrm>
        </p:spPr>
        <p:txBody>
          <a:bodyPr>
            <a:normAutofit/>
          </a:bodyPr>
          <a:lstStyle/>
          <a:p>
            <a:pPr algn="ctr"/>
            <a:r>
              <a:rPr lang="en-US" sz="4800" b="1" dirty="0">
                <a:solidFill>
                  <a:schemeClr val="bg1"/>
                </a:solidFill>
                <a:latin typeface="Arial" panose="020B0604020202020204" pitchFamily="34" charset="0"/>
                <a:cs typeface="Arial" panose="020B0604020202020204" pitchFamily="34" charset="0"/>
              </a:rPr>
              <a:t>LET US PRAY</a:t>
            </a:r>
          </a:p>
        </p:txBody>
      </p:sp>
    </p:spTree>
    <p:extLst>
      <p:ext uri="{BB962C8B-B14F-4D97-AF65-F5344CB8AC3E}">
        <p14:creationId xmlns:p14="http://schemas.microsoft.com/office/powerpoint/2010/main" val="206661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29E63EBD-606C-379B-4936-32D79507279B}"/>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979071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16B22-358F-D642-8877-B1280C222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711271-085D-4C84-DC64-6ABD13F92643}"/>
              </a:ext>
            </a:extLst>
          </p:cNvPr>
          <p:cNvSpPr>
            <a:spLocks noGrp="1"/>
          </p:cNvSpPr>
          <p:nvPr>
            <p:ph type="title"/>
          </p:nvPr>
        </p:nvSpPr>
        <p:spPr>
          <a:xfrm>
            <a:off x="162560" y="0"/>
            <a:ext cx="8818880" cy="6858000"/>
          </a:xfrm>
        </p:spPr>
        <p:txBody>
          <a:bodyPr>
            <a:noAutofit/>
          </a:bodyPr>
          <a:lstStyle/>
          <a:p>
            <a:pPr lvl="0"/>
            <a:r>
              <a:rPr lang="en-US" sz="3300" dirty="0">
                <a:solidFill>
                  <a:srgbClr val="000000"/>
                </a:solidFill>
                <a:ea typeface="Calibri" panose="020F0502020204030204" pitchFamily="34" charset="0"/>
              </a:rPr>
              <a:t>Matthew 22:34–40  But when the Pharisees heard that He had silenced the Sadducees, they gathered together. </a:t>
            </a:r>
            <a:r>
              <a:rPr lang="en-US" sz="3300" baseline="30000" dirty="0">
                <a:solidFill>
                  <a:srgbClr val="000000"/>
                </a:solidFill>
                <a:ea typeface="Calibri" panose="020F0502020204030204" pitchFamily="34" charset="0"/>
              </a:rPr>
              <a:t>35</a:t>
            </a:r>
            <a:r>
              <a:rPr lang="en-US" sz="3300" dirty="0">
                <a:solidFill>
                  <a:srgbClr val="000000"/>
                </a:solidFill>
                <a:ea typeface="Calibri" panose="020F0502020204030204" pitchFamily="34" charset="0"/>
              </a:rPr>
              <a:t> Then one of them, a lawyer, asked Him a question, testing Him, and saying, </a:t>
            </a:r>
            <a:r>
              <a:rPr lang="en-US" sz="3300" baseline="30000" dirty="0">
                <a:solidFill>
                  <a:srgbClr val="000000"/>
                </a:solidFill>
                <a:ea typeface="Calibri" panose="020F0502020204030204" pitchFamily="34" charset="0"/>
              </a:rPr>
              <a:t>36</a:t>
            </a:r>
            <a:r>
              <a:rPr lang="en-US" sz="3300" dirty="0">
                <a:solidFill>
                  <a:srgbClr val="000000"/>
                </a:solidFill>
                <a:ea typeface="Calibri" panose="020F0502020204030204" pitchFamily="34" charset="0"/>
              </a:rPr>
              <a:t> “Teacher, which is the great commandment in the law?” </a:t>
            </a:r>
            <a:r>
              <a:rPr lang="en-US" sz="3300" baseline="30000" dirty="0">
                <a:solidFill>
                  <a:srgbClr val="000000"/>
                </a:solidFill>
                <a:ea typeface="Calibri" panose="020F0502020204030204" pitchFamily="34" charset="0"/>
              </a:rPr>
              <a:t>37</a:t>
            </a:r>
            <a:r>
              <a:rPr lang="en-US" sz="3300" dirty="0">
                <a:solidFill>
                  <a:srgbClr val="000000"/>
                </a:solidFill>
                <a:ea typeface="Calibri" panose="020F0502020204030204" pitchFamily="34" charset="0"/>
              </a:rPr>
              <a:t> Jesus said to him, “ ‘You shall love the LORD your God with all your heart, with all your soul, and with all your mind.’ </a:t>
            </a:r>
            <a:r>
              <a:rPr lang="en-US" sz="3300" baseline="30000" dirty="0">
                <a:solidFill>
                  <a:srgbClr val="000000"/>
                </a:solidFill>
                <a:ea typeface="Calibri" panose="020F0502020204030204" pitchFamily="34" charset="0"/>
              </a:rPr>
              <a:t>38</a:t>
            </a:r>
            <a:r>
              <a:rPr lang="en-US" sz="3300" dirty="0">
                <a:solidFill>
                  <a:srgbClr val="000000"/>
                </a:solidFill>
                <a:ea typeface="Calibri" panose="020F0502020204030204" pitchFamily="34" charset="0"/>
              </a:rPr>
              <a:t> This is the first and great commandment. </a:t>
            </a:r>
            <a:r>
              <a:rPr lang="en-US" sz="3300" baseline="30000" dirty="0">
                <a:solidFill>
                  <a:srgbClr val="000000"/>
                </a:solidFill>
                <a:ea typeface="Calibri" panose="020F0502020204030204" pitchFamily="34" charset="0"/>
              </a:rPr>
              <a:t>39</a:t>
            </a:r>
            <a:r>
              <a:rPr lang="en-US" sz="3300" dirty="0">
                <a:solidFill>
                  <a:srgbClr val="000000"/>
                </a:solidFill>
                <a:ea typeface="Calibri" panose="020F0502020204030204" pitchFamily="34" charset="0"/>
              </a:rPr>
              <a:t> And the second is like it: ‘You shall love your neighbor as yourself.’ </a:t>
            </a:r>
            <a:r>
              <a:rPr lang="en-US" sz="3300" baseline="30000" dirty="0">
                <a:solidFill>
                  <a:srgbClr val="000000"/>
                </a:solidFill>
                <a:ea typeface="Calibri" panose="020F0502020204030204" pitchFamily="34" charset="0"/>
              </a:rPr>
              <a:t>40</a:t>
            </a:r>
            <a:r>
              <a:rPr lang="en-US" sz="3300" dirty="0">
                <a:solidFill>
                  <a:srgbClr val="000000"/>
                </a:solidFill>
                <a:ea typeface="Calibri" panose="020F0502020204030204" pitchFamily="34" charset="0"/>
              </a:rPr>
              <a:t> On these two commandments hang all the Law and the Prophets.”</a:t>
            </a:r>
            <a:endParaRPr lang="en-US" sz="3300" dirty="0">
              <a:solidFill>
                <a:prstClr val="black"/>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5558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knife&#10;&#10;Description automatically generated">
            <a:extLst>
              <a:ext uri="{FF2B5EF4-FFF2-40B4-BE49-F238E27FC236}">
                <a16:creationId xmlns:a16="http://schemas.microsoft.com/office/drawing/2014/main" id="{E02EB7CC-30E9-41B4-BAB6-03A41CB4C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27" y="0"/>
            <a:ext cx="10297056" cy="6858000"/>
          </a:xfrm>
          <a:prstGeom prst="rect">
            <a:avLst/>
          </a:prstGeom>
        </p:spPr>
      </p:pic>
      <p:sp>
        <p:nvSpPr>
          <p:cNvPr id="2" name="Title 1">
            <a:extLst>
              <a:ext uri="{FF2B5EF4-FFF2-40B4-BE49-F238E27FC236}">
                <a16:creationId xmlns:a16="http://schemas.microsoft.com/office/drawing/2014/main" id="{94BF8241-9643-4BF6-AAC4-DB96DB633A2E}"/>
              </a:ext>
            </a:extLst>
          </p:cNvPr>
          <p:cNvSpPr>
            <a:spLocks noGrp="1"/>
          </p:cNvSpPr>
          <p:nvPr>
            <p:ph type="title"/>
          </p:nvPr>
        </p:nvSpPr>
        <p:spPr>
          <a:xfrm>
            <a:off x="4676172" y="462988"/>
            <a:ext cx="4467828" cy="1325563"/>
          </a:xfrm>
        </p:spPr>
        <p:txBody>
          <a:bodyPr>
            <a:normAutofit/>
          </a:bodyPr>
          <a:lstStyle/>
          <a:p>
            <a:pPr algn="ctr"/>
            <a:r>
              <a:rPr lang="en-US" sz="4800" b="1" dirty="0">
                <a:solidFill>
                  <a:schemeClr val="bg1"/>
                </a:solidFill>
                <a:latin typeface="Arial" panose="020B0604020202020204" pitchFamily="34" charset="0"/>
                <a:cs typeface="Arial" panose="020B0604020202020204" pitchFamily="34" charset="0"/>
              </a:rPr>
              <a:t>LET US PRAY</a:t>
            </a:r>
          </a:p>
        </p:txBody>
      </p:sp>
    </p:spTree>
    <p:extLst>
      <p:ext uri="{BB962C8B-B14F-4D97-AF65-F5344CB8AC3E}">
        <p14:creationId xmlns:p14="http://schemas.microsoft.com/office/powerpoint/2010/main" val="1874065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7C735-A66B-46B2-B1BB-00E404994413}"/>
              </a:ext>
            </a:extLst>
          </p:cNvPr>
          <p:cNvSpPr>
            <a:spLocks noGrp="1"/>
          </p:cNvSpPr>
          <p:nvPr>
            <p:ph type="title"/>
          </p:nvPr>
        </p:nvSpPr>
        <p:spPr/>
        <p:txBody>
          <a:bodyPr>
            <a:normAutofit/>
          </a:bodyPr>
          <a:lstStyle/>
          <a:p>
            <a:pPr marL="0" marR="0" algn="ctr">
              <a:lnSpc>
                <a:spcPct val="115000"/>
              </a:lnSpc>
              <a:spcAft>
                <a:spcPts val="1000"/>
              </a:spcAft>
              <a:buNone/>
            </a:pPr>
            <a:r>
              <a:rPr lang="en-US" sz="3200" b="1" dirty="0">
                <a:solidFill>
                  <a:srgbClr val="FF0000"/>
                </a:solidFill>
                <a:effectLst/>
                <a:ea typeface="Calibri" panose="020F0502020204030204" pitchFamily="34" charset="0"/>
              </a:rPr>
              <a:t>HOW TO LOVE GOD WITH ALL YOUR HEART</a:t>
            </a:r>
            <a:endParaRPr lang="en-US" sz="3200" dirty="0">
              <a:solidFill>
                <a:srgbClr val="FF0000"/>
              </a:solidFill>
              <a:effectLst/>
              <a:latin typeface="Calibri" panose="020F0502020204030204" pitchFamily="34" charset="0"/>
              <a:ea typeface="Calibri" panose="020F0502020204030204" pitchFamily="34" charset="0"/>
            </a:endParaRPr>
          </a:p>
        </p:txBody>
      </p:sp>
      <p:pic>
        <p:nvPicPr>
          <p:cNvPr id="5" name="Content Placeholder 4">
            <a:extLst>
              <a:ext uri="{FF2B5EF4-FFF2-40B4-BE49-F238E27FC236}">
                <a16:creationId xmlns:a16="http://schemas.microsoft.com/office/drawing/2014/main" id="{4F7197D7-47A3-2BE8-05D9-5EDB232BABB2}"/>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423029" y="1325563"/>
            <a:ext cx="6297941" cy="5164312"/>
          </a:xfrm>
        </p:spPr>
      </p:pic>
    </p:spTree>
    <p:extLst>
      <p:ext uri="{BB962C8B-B14F-4D97-AF65-F5344CB8AC3E}">
        <p14:creationId xmlns:p14="http://schemas.microsoft.com/office/powerpoint/2010/main" val="2221800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626B3-774B-2C2E-4862-BEC6AB5048C5}"/>
              </a:ext>
            </a:extLst>
          </p:cNvPr>
          <p:cNvSpPr>
            <a:spLocks noGrp="1"/>
          </p:cNvSpPr>
          <p:nvPr>
            <p:ph type="title"/>
          </p:nvPr>
        </p:nvSpPr>
        <p:spPr>
          <a:xfrm>
            <a:off x="0" y="1"/>
            <a:ext cx="9144000" cy="971550"/>
          </a:xfrm>
        </p:spPr>
        <p:txBody>
          <a:bodyPr>
            <a:normAutofit/>
          </a:bodyPr>
          <a:lstStyle/>
          <a:p>
            <a:pPr marL="0" marR="0">
              <a:lnSpc>
                <a:spcPct val="90000"/>
              </a:lnSpc>
              <a:spcAft>
                <a:spcPts val="1000"/>
              </a:spcAft>
              <a:buNone/>
            </a:pPr>
            <a:r>
              <a:rPr lang="en-US" sz="4000" b="1" dirty="0">
                <a:solidFill>
                  <a:srgbClr val="0000FF"/>
                </a:solidFill>
                <a:effectLst/>
                <a:ea typeface="Calibri" panose="020F0502020204030204" pitchFamily="34" charset="0"/>
              </a:rPr>
              <a:t>LOVE GOD WITH ALL YOUR HEART</a:t>
            </a:r>
            <a:endParaRPr lang="en-US" sz="4000" dirty="0">
              <a:solidFill>
                <a:srgbClr val="0000FF"/>
              </a:solidFill>
              <a:effectLst/>
              <a:latin typeface="Calibri" panose="020F0502020204030204" pitchFamily="34" charset="0"/>
              <a:ea typeface="Calibri" panose="020F0502020204030204" pitchFamily="34" charset="0"/>
            </a:endParaRPr>
          </a:p>
        </p:txBody>
      </p:sp>
      <p:sp>
        <p:nvSpPr>
          <p:cNvPr id="3" name="Content Placeholder 2">
            <a:extLst>
              <a:ext uri="{FF2B5EF4-FFF2-40B4-BE49-F238E27FC236}">
                <a16:creationId xmlns:a16="http://schemas.microsoft.com/office/drawing/2014/main" id="{ED11317C-60AD-3355-F83A-4859EA9A0249}"/>
              </a:ext>
            </a:extLst>
          </p:cNvPr>
          <p:cNvSpPr>
            <a:spLocks noGrp="1"/>
          </p:cNvSpPr>
          <p:nvPr>
            <p:ph idx="1"/>
          </p:nvPr>
        </p:nvSpPr>
        <p:spPr>
          <a:xfrm>
            <a:off x="157655" y="781051"/>
            <a:ext cx="8986345" cy="6118990"/>
          </a:xfrm>
        </p:spPr>
        <p:txBody>
          <a:bodyPr>
            <a:normAutofit fontScale="85000" lnSpcReduction="10000"/>
          </a:bodyPr>
          <a:lstStyle/>
          <a:p>
            <a:pPr marL="457200" lvl="0" indent="-457200">
              <a:buFont typeface="+mj-lt"/>
              <a:buAutoNum type="alphaUcPeriod"/>
            </a:pPr>
            <a:r>
              <a:rPr lang="en-US" dirty="0">
                <a:solidFill>
                  <a:srgbClr val="000000"/>
                </a:solidFill>
                <a:ea typeface="Calibri" panose="020F0502020204030204" pitchFamily="34" charset="0"/>
              </a:rPr>
              <a:t>Christ placed His priority on love and wants that to be our priority also.  </a:t>
            </a:r>
            <a:endParaRPr lang="en-US" sz="2800" dirty="0">
              <a:latin typeface="Calibri" panose="020F0502020204030204" pitchFamily="34" charset="0"/>
              <a:ea typeface="Calibri" panose="020F0502020204030204" pitchFamily="34" charset="0"/>
            </a:endParaRPr>
          </a:p>
          <a:p>
            <a:pPr marL="457200" lvl="0" indent="-457200">
              <a:buFont typeface="+mj-lt"/>
              <a:buAutoNum type="alphaUcPeriod"/>
            </a:pPr>
            <a:r>
              <a:rPr lang="en-US" dirty="0">
                <a:solidFill>
                  <a:srgbClr val="000000"/>
                </a:solidFill>
                <a:ea typeface="Calibri" panose="020F0502020204030204" pitchFamily="34" charset="0"/>
              </a:rPr>
              <a:t>Matthew 22:34–40  But when the Pharisees heard that He had silenced the Sadducees, they gathered together. </a:t>
            </a:r>
            <a:r>
              <a:rPr lang="en-US" baseline="30000" dirty="0">
                <a:solidFill>
                  <a:srgbClr val="000000"/>
                </a:solidFill>
                <a:ea typeface="Calibri" panose="020F0502020204030204" pitchFamily="34" charset="0"/>
              </a:rPr>
              <a:t>35</a:t>
            </a:r>
            <a:r>
              <a:rPr lang="en-US" dirty="0">
                <a:solidFill>
                  <a:srgbClr val="000000"/>
                </a:solidFill>
                <a:ea typeface="Calibri" panose="020F0502020204030204" pitchFamily="34" charset="0"/>
              </a:rPr>
              <a:t> Then one of them, a lawyer, asked Him a question, testing Him, and saying, </a:t>
            </a:r>
            <a:r>
              <a:rPr lang="en-US" baseline="30000" dirty="0">
                <a:solidFill>
                  <a:srgbClr val="000000"/>
                </a:solidFill>
                <a:ea typeface="Calibri" panose="020F0502020204030204" pitchFamily="34" charset="0"/>
              </a:rPr>
              <a:t>36</a:t>
            </a:r>
            <a:r>
              <a:rPr lang="en-US" dirty="0">
                <a:solidFill>
                  <a:srgbClr val="000000"/>
                </a:solidFill>
                <a:ea typeface="Calibri" panose="020F0502020204030204" pitchFamily="34" charset="0"/>
              </a:rPr>
              <a:t> “Teacher, which is the great commandment in the law?” </a:t>
            </a:r>
            <a:r>
              <a:rPr lang="en-US" baseline="30000" dirty="0">
                <a:solidFill>
                  <a:srgbClr val="000000"/>
                </a:solidFill>
                <a:ea typeface="Calibri" panose="020F0502020204030204" pitchFamily="34" charset="0"/>
              </a:rPr>
              <a:t>37</a:t>
            </a:r>
            <a:r>
              <a:rPr lang="en-US" dirty="0">
                <a:solidFill>
                  <a:srgbClr val="000000"/>
                </a:solidFill>
                <a:ea typeface="Calibri" panose="020F0502020204030204" pitchFamily="34" charset="0"/>
              </a:rPr>
              <a:t> Jesus said to him, “ ‘You shall love the LORD your God with all your heart, with all your soul, and with all your mind.’ </a:t>
            </a:r>
            <a:r>
              <a:rPr lang="en-US" baseline="30000" dirty="0">
                <a:solidFill>
                  <a:srgbClr val="000000"/>
                </a:solidFill>
                <a:ea typeface="Calibri" panose="020F0502020204030204" pitchFamily="34" charset="0"/>
              </a:rPr>
              <a:t>38</a:t>
            </a:r>
            <a:r>
              <a:rPr lang="en-US" dirty="0">
                <a:solidFill>
                  <a:srgbClr val="000000"/>
                </a:solidFill>
                <a:ea typeface="Calibri" panose="020F0502020204030204" pitchFamily="34" charset="0"/>
              </a:rPr>
              <a:t> This is the first and great commandment. </a:t>
            </a:r>
            <a:r>
              <a:rPr lang="en-US" baseline="30000" dirty="0">
                <a:solidFill>
                  <a:srgbClr val="000000"/>
                </a:solidFill>
                <a:ea typeface="Calibri" panose="020F0502020204030204" pitchFamily="34" charset="0"/>
              </a:rPr>
              <a:t>39</a:t>
            </a:r>
            <a:r>
              <a:rPr lang="en-US" dirty="0">
                <a:solidFill>
                  <a:srgbClr val="000000"/>
                </a:solidFill>
                <a:ea typeface="Calibri" panose="020F0502020204030204" pitchFamily="34" charset="0"/>
              </a:rPr>
              <a:t> And the second is like it: ‘You shall love your neighbor as yourself.’ </a:t>
            </a:r>
            <a:r>
              <a:rPr lang="en-US" baseline="30000" dirty="0">
                <a:solidFill>
                  <a:srgbClr val="000000"/>
                </a:solidFill>
                <a:ea typeface="Calibri" panose="020F0502020204030204" pitchFamily="34" charset="0"/>
              </a:rPr>
              <a:t>40</a:t>
            </a:r>
            <a:r>
              <a:rPr lang="en-US" dirty="0">
                <a:solidFill>
                  <a:srgbClr val="000000"/>
                </a:solidFill>
                <a:ea typeface="Calibri" panose="020F0502020204030204" pitchFamily="34" charset="0"/>
              </a:rPr>
              <a:t> On these two commandments hang all the Law and the Prophets.”</a:t>
            </a:r>
            <a:endParaRPr lang="en-US" sz="2800" dirty="0">
              <a:latin typeface="Calibri" panose="020F0502020204030204" pitchFamily="34" charset="0"/>
              <a:ea typeface="Calibri" panose="020F0502020204030204" pitchFamily="34" charset="0"/>
            </a:endParaRPr>
          </a:p>
          <a:p>
            <a:pPr marL="457200" lvl="0" indent="-457200">
              <a:buFont typeface="+mj-lt"/>
              <a:buAutoNum type="alphaUcPeriod"/>
            </a:pPr>
            <a:r>
              <a:rPr lang="en-US" dirty="0">
                <a:solidFill>
                  <a:srgbClr val="000000"/>
                </a:solidFill>
                <a:ea typeface="Calibri" panose="020F0502020204030204" pitchFamily="34" charset="0"/>
              </a:rPr>
              <a:t>The primary command of all of Scripture is to Love God with all of our heart, soul, mind, and strength. </a:t>
            </a:r>
            <a:endParaRPr lang="en-US" sz="2800" dirty="0">
              <a:latin typeface="Calibri" panose="020F0502020204030204" pitchFamily="34" charset="0"/>
              <a:ea typeface="Calibri" panose="020F0502020204030204" pitchFamily="34" charset="0"/>
            </a:endParaRPr>
          </a:p>
          <a:p>
            <a:pPr marL="457200" lvl="0" indent="-457200">
              <a:spcAft>
                <a:spcPts val="1000"/>
              </a:spcAft>
              <a:buFont typeface="+mj-lt"/>
              <a:buAutoNum type="alphaUcPeriod"/>
            </a:pPr>
            <a:r>
              <a:rPr lang="en-US" dirty="0">
                <a:solidFill>
                  <a:srgbClr val="000000"/>
                </a:solidFill>
                <a:ea typeface="Calibri" panose="020F0502020204030204" pitchFamily="34" charset="0"/>
              </a:rPr>
              <a:t>HOW CAN WE LOVE GOD WITH OUR WHOLE HEART?</a:t>
            </a:r>
            <a:endParaRPr lang="en-US" dirty="0"/>
          </a:p>
        </p:txBody>
      </p:sp>
    </p:spTree>
    <p:extLst>
      <p:ext uri="{BB962C8B-B14F-4D97-AF65-F5344CB8AC3E}">
        <p14:creationId xmlns:p14="http://schemas.microsoft.com/office/powerpoint/2010/main" val="291921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62EBF-15D9-BE99-E62F-DF0C3FCD122A}"/>
              </a:ext>
            </a:extLst>
          </p:cNvPr>
          <p:cNvSpPr>
            <a:spLocks noGrp="1"/>
          </p:cNvSpPr>
          <p:nvPr>
            <p:ph type="title"/>
          </p:nvPr>
        </p:nvSpPr>
        <p:spPr>
          <a:xfrm>
            <a:off x="0" y="1"/>
            <a:ext cx="9144000" cy="838200"/>
          </a:xfrm>
        </p:spPr>
        <p:txBody>
          <a:bodyPr>
            <a:normAutofit/>
          </a:bodyPr>
          <a:lstStyle/>
          <a:p>
            <a:pPr marL="0" marR="0">
              <a:lnSpc>
                <a:spcPct val="90000"/>
              </a:lnSpc>
              <a:spcAft>
                <a:spcPts val="1000"/>
              </a:spcAft>
              <a:buNone/>
            </a:pPr>
            <a:r>
              <a:rPr lang="en-US" sz="4000" b="1" dirty="0">
                <a:solidFill>
                  <a:srgbClr val="0000FF"/>
                </a:solidFill>
                <a:effectLst/>
                <a:ea typeface="Calibri" panose="020F0502020204030204" pitchFamily="34" charset="0"/>
              </a:rPr>
              <a:t>1. OBEY GOD</a:t>
            </a:r>
            <a:endParaRPr lang="en-US" sz="4000" dirty="0">
              <a:solidFill>
                <a:srgbClr val="0000FF"/>
              </a:solidFill>
              <a:effectLst/>
              <a:latin typeface="Calibri" panose="020F0502020204030204" pitchFamily="34" charset="0"/>
              <a:ea typeface="Calibri" panose="020F0502020204030204" pitchFamily="34" charset="0"/>
            </a:endParaRPr>
          </a:p>
        </p:txBody>
      </p:sp>
      <p:sp>
        <p:nvSpPr>
          <p:cNvPr id="3" name="Content Placeholder 2">
            <a:extLst>
              <a:ext uri="{FF2B5EF4-FFF2-40B4-BE49-F238E27FC236}">
                <a16:creationId xmlns:a16="http://schemas.microsoft.com/office/drawing/2014/main" id="{798FB0DD-9DD4-1599-FC1E-E619269C5BD9}"/>
              </a:ext>
            </a:extLst>
          </p:cNvPr>
          <p:cNvSpPr>
            <a:spLocks noGrp="1"/>
          </p:cNvSpPr>
          <p:nvPr>
            <p:ph idx="1"/>
          </p:nvPr>
        </p:nvSpPr>
        <p:spPr>
          <a:xfrm>
            <a:off x="157655" y="758062"/>
            <a:ext cx="8986345" cy="6061839"/>
          </a:xfrm>
        </p:spPr>
        <p:txBody>
          <a:bodyPr>
            <a:normAutofit fontScale="55000" lnSpcReduction="20000"/>
          </a:bodyPr>
          <a:lstStyle/>
          <a:p>
            <a:pPr marL="457200" indent="-457200">
              <a:lnSpc>
                <a:spcPct val="100000"/>
              </a:lnSpc>
              <a:buNone/>
            </a:pPr>
            <a:r>
              <a:rPr lang="en-US" dirty="0">
                <a:solidFill>
                  <a:srgbClr val="000000"/>
                </a:solidFill>
                <a:ea typeface="Calibri" panose="020F0502020204030204" pitchFamily="34" charset="0"/>
              </a:rPr>
              <a:t> </a:t>
            </a:r>
            <a:r>
              <a:rPr lang="en-US" sz="4500" dirty="0">
                <a:solidFill>
                  <a:srgbClr val="000000"/>
                </a:solidFill>
                <a:ea typeface="Calibri" panose="020F0502020204030204" pitchFamily="34" charset="0"/>
              </a:rPr>
              <a:t>A. Our love is proved by our actions.</a:t>
            </a:r>
            <a:endParaRPr lang="en-US" sz="4500" dirty="0">
              <a:latin typeface="Calibri" panose="020F0502020204030204" pitchFamily="34" charset="0"/>
              <a:ea typeface="Calibri" panose="020F0502020204030204" pitchFamily="34" charset="0"/>
            </a:endParaRPr>
          </a:p>
          <a:p>
            <a:pPr marL="914400" lvl="0" indent="-457200">
              <a:lnSpc>
                <a:spcPct val="100000"/>
              </a:lnSpc>
              <a:buFont typeface="+mj-lt"/>
              <a:buAutoNum type="arabicPeriod"/>
            </a:pPr>
            <a:r>
              <a:rPr lang="en-US" sz="4500" dirty="0">
                <a:ea typeface="Calibri" panose="020F0502020204030204" pitchFamily="34" charset="0"/>
              </a:rPr>
              <a:t>John 14:21  He who has My commandments and keeps them, it is he who loves Me. And he who loves Me will be loved by My Father, and I will love him and manifest Myself to him.” </a:t>
            </a:r>
            <a:endParaRPr lang="en-US" sz="4500" dirty="0">
              <a:latin typeface="Calibri" panose="020F0502020204030204" pitchFamily="34" charset="0"/>
              <a:ea typeface="Calibri" panose="020F0502020204030204" pitchFamily="34" charset="0"/>
            </a:endParaRPr>
          </a:p>
          <a:p>
            <a:pPr marL="914400" lvl="0" indent="-457200">
              <a:lnSpc>
                <a:spcPct val="100000"/>
              </a:lnSpc>
              <a:buFont typeface="+mj-lt"/>
              <a:buAutoNum type="arabicPeriod"/>
            </a:pPr>
            <a:r>
              <a:rPr lang="en-US" sz="4500" dirty="0">
                <a:ea typeface="Calibri" panose="020F0502020204030204" pitchFamily="34" charset="0"/>
              </a:rPr>
              <a:t>1 John 5:3  For this is the love of God, that we keep His commandments. And His commandments are not burdensome. </a:t>
            </a:r>
            <a:endParaRPr lang="en-US" sz="4500" dirty="0">
              <a:latin typeface="Calibri" panose="020F0502020204030204" pitchFamily="34" charset="0"/>
              <a:ea typeface="Calibri" panose="020F0502020204030204" pitchFamily="34" charset="0"/>
            </a:endParaRPr>
          </a:p>
          <a:p>
            <a:pPr marL="914400" lvl="0" indent="-457200">
              <a:lnSpc>
                <a:spcPct val="100000"/>
              </a:lnSpc>
              <a:buFont typeface="+mj-lt"/>
              <a:buAutoNum type="arabicPeriod"/>
            </a:pPr>
            <a:r>
              <a:rPr lang="en-US" sz="4500" dirty="0">
                <a:ea typeface="Calibri" panose="020F0502020204030204" pitchFamily="34" charset="0"/>
              </a:rPr>
              <a:t>1 John 2:5  But whoever keeps His word, truly the love of God is perfected in him. By this we know that we are in Him. </a:t>
            </a:r>
            <a:endParaRPr lang="en-US" sz="4500" dirty="0">
              <a:latin typeface="Calibri" panose="020F0502020204030204" pitchFamily="34" charset="0"/>
              <a:ea typeface="Calibri" panose="020F0502020204030204" pitchFamily="34" charset="0"/>
            </a:endParaRPr>
          </a:p>
          <a:p>
            <a:pPr marL="914400" lvl="0" indent="-457200">
              <a:lnSpc>
                <a:spcPct val="100000"/>
              </a:lnSpc>
              <a:buFont typeface="+mj-lt"/>
              <a:buAutoNum type="arabicPeriod"/>
            </a:pPr>
            <a:r>
              <a:rPr lang="en-US" sz="4500" dirty="0">
                <a:ea typeface="Calibri" panose="020F0502020204030204" pitchFamily="34" charset="0"/>
              </a:rPr>
              <a:t>John 14:15  “If you love Me, keep My commandments.</a:t>
            </a:r>
            <a:endParaRPr lang="en-US" sz="4500" dirty="0">
              <a:latin typeface="Calibri" panose="020F0502020204030204" pitchFamily="34" charset="0"/>
              <a:ea typeface="Calibri" panose="020F0502020204030204" pitchFamily="34" charset="0"/>
            </a:endParaRPr>
          </a:p>
          <a:p>
            <a:pPr marL="457200" indent="-457200">
              <a:lnSpc>
                <a:spcPct val="100000"/>
              </a:lnSpc>
              <a:buNone/>
            </a:pPr>
            <a:r>
              <a:rPr lang="en-US" sz="4500" dirty="0">
                <a:solidFill>
                  <a:srgbClr val="000000"/>
                </a:solidFill>
                <a:ea typeface="Calibri" panose="020F0502020204030204" pitchFamily="34" charset="0"/>
              </a:rPr>
              <a:t>B. Our lives are the testimony to how much we love God! - 2 Corinthians 5:14–15  For the love of Christ compels us, because we judge thus: that if One died for all, then all died; </a:t>
            </a:r>
            <a:r>
              <a:rPr lang="en-US" sz="4500" baseline="30000" dirty="0">
                <a:solidFill>
                  <a:srgbClr val="000000"/>
                </a:solidFill>
                <a:ea typeface="Calibri" panose="020F0502020204030204" pitchFamily="34" charset="0"/>
              </a:rPr>
              <a:t>15</a:t>
            </a:r>
            <a:r>
              <a:rPr lang="en-US" sz="4500" dirty="0">
                <a:solidFill>
                  <a:srgbClr val="000000"/>
                </a:solidFill>
                <a:ea typeface="Calibri" panose="020F0502020204030204" pitchFamily="34" charset="0"/>
              </a:rPr>
              <a:t> and He died for all, that those who live should live no longer for themselves, but for Him who died for them and rose again.</a:t>
            </a:r>
            <a:endParaRPr lang="en-US" sz="4500" dirty="0"/>
          </a:p>
        </p:txBody>
      </p:sp>
    </p:spTree>
    <p:extLst>
      <p:ext uri="{BB962C8B-B14F-4D97-AF65-F5344CB8AC3E}">
        <p14:creationId xmlns:p14="http://schemas.microsoft.com/office/powerpoint/2010/main" val="2791597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0F85D239-1AA2-4A61-A26A-155CD289143E}" vid="{1F5DF8C1-90B5-4122-8C2B-1A05E6D43FCD}"/>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44411</TotalTime>
  <Words>1980</Words>
  <Application>Microsoft Office PowerPoint</Application>
  <PresentationFormat>On-screen Show (4:3)</PresentationFormat>
  <Paragraphs>70</Paragraphs>
  <Slides>23</Slides>
  <Notes>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23</vt:i4>
      </vt:variant>
    </vt:vector>
  </HeadingPairs>
  <TitlesOfParts>
    <vt:vector size="31" baseType="lpstr">
      <vt:lpstr>Arial</vt:lpstr>
      <vt:lpstr>Arial Black</vt:lpstr>
      <vt:lpstr>Bazooka</vt:lpstr>
      <vt:lpstr>Calibri</vt:lpstr>
      <vt:lpstr>Calibri Light</vt:lpstr>
      <vt:lpstr>Office Theme</vt:lpstr>
      <vt:lpstr>1_Office Theme</vt:lpstr>
      <vt:lpstr>2_Office Theme</vt:lpstr>
      <vt:lpstr>PowerPoint Presentation</vt:lpstr>
      <vt:lpstr>PowerPoint Presentation</vt:lpstr>
      <vt:lpstr>LET US PRAY</vt:lpstr>
      <vt:lpstr>SINGING</vt:lpstr>
      <vt:lpstr>Matthew 22:34–40  But when the Pharisees heard that He had silenced the Sadducees, they gathered together. 35 Then one of them, a lawyer, asked Him a question, testing Him, and saying, 36 “Teacher, which is the great commandment in the law?” 37 Jesus said to him, “ ‘You shall love the LORD your God with all your heart, with all your soul, and with all your mind.’ 38 This is the first and great commandment. 39 And the second is like it: ‘You shall love your neighbor as yourself.’ 40 On these two commandments hang all the Law and the Prophets.”</vt:lpstr>
      <vt:lpstr>LET US PRAY</vt:lpstr>
      <vt:lpstr>HOW TO LOVE GOD WITH ALL YOUR HEART</vt:lpstr>
      <vt:lpstr>LOVE GOD WITH ALL YOUR HEART</vt:lpstr>
      <vt:lpstr>1. OBEY GOD</vt:lpstr>
      <vt:lpstr>2. DESIRE GOD</vt:lpstr>
      <vt:lpstr>2. DESIRE GOD</vt:lpstr>
      <vt:lpstr>3. TRUST GOD</vt:lpstr>
      <vt:lpstr>4. CHOOSE GOD</vt:lpstr>
      <vt:lpstr>4. CHOOSE GOD</vt:lpstr>
      <vt:lpstr>5. SPEND TIME WITH GOD</vt:lpstr>
      <vt:lpstr>5. SPEND TIME WITH GOD</vt:lpstr>
      <vt:lpstr>6. WORSHIP GOD</vt:lpstr>
      <vt:lpstr>LOVE GOD WITH YOUR WHOLE HEART</vt:lpstr>
      <vt:lpstr>SINGING</vt:lpstr>
      <vt:lpstr>PowerPoint Presentation</vt:lpstr>
      <vt:lpstr>CONTRIBUTION</vt:lpstr>
      <vt:lpstr>SINGING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Pasley</dc:creator>
  <cp:lastModifiedBy>Larry Pasley</cp:lastModifiedBy>
  <cp:revision>4</cp:revision>
  <dcterms:created xsi:type="dcterms:W3CDTF">2021-03-29T21:09:31Z</dcterms:created>
  <dcterms:modified xsi:type="dcterms:W3CDTF">2026-07-13T13:49:07Z</dcterms:modified>
</cp:coreProperties>
</file>