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56" r:id="rId1"/>
    <p:sldMasterId id="2147483668" r:id="rId2"/>
    <p:sldMasterId id="2147483672" r:id="rId3"/>
  </p:sldMasterIdLst>
  <p:notesMasterIdLst>
    <p:notesMasterId r:id="rId30"/>
  </p:notesMasterIdLst>
  <p:sldIdLst>
    <p:sldId id="425" r:id="rId4"/>
    <p:sldId id="361" r:id="rId5"/>
    <p:sldId id="331" r:id="rId6"/>
    <p:sldId id="378" r:id="rId7"/>
    <p:sldId id="513" r:id="rId8"/>
    <p:sldId id="389" r:id="rId9"/>
    <p:sldId id="514" r:id="rId10"/>
    <p:sldId id="516" r:id="rId11"/>
    <p:sldId id="519" r:id="rId12"/>
    <p:sldId id="520" r:id="rId13"/>
    <p:sldId id="521" r:id="rId14"/>
    <p:sldId id="522" r:id="rId15"/>
    <p:sldId id="523" r:id="rId16"/>
    <p:sldId id="524" r:id="rId17"/>
    <p:sldId id="525" r:id="rId18"/>
    <p:sldId id="526" r:id="rId19"/>
    <p:sldId id="527" r:id="rId20"/>
    <p:sldId id="528" r:id="rId21"/>
    <p:sldId id="529" r:id="rId22"/>
    <p:sldId id="530" r:id="rId23"/>
    <p:sldId id="515" r:id="rId24"/>
    <p:sldId id="447" r:id="rId25"/>
    <p:sldId id="291" r:id="rId26"/>
    <p:sldId id="284" r:id="rId27"/>
    <p:sldId id="448" r:id="rId28"/>
    <p:sldId id="502" r:id="rId2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8C71647-2E78-4EA2-8E96-E1519945DC05}">
          <p14:sldIdLst>
            <p14:sldId id="425"/>
            <p14:sldId id="361"/>
            <p14:sldId id="331"/>
            <p14:sldId id="378"/>
            <p14:sldId id="513"/>
            <p14:sldId id="389"/>
            <p14:sldId id="514"/>
            <p14:sldId id="516"/>
            <p14:sldId id="519"/>
            <p14:sldId id="520"/>
            <p14:sldId id="521"/>
            <p14:sldId id="522"/>
            <p14:sldId id="523"/>
            <p14:sldId id="524"/>
            <p14:sldId id="525"/>
            <p14:sldId id="526"/>
            <p14:sldId id="527"/>
            <p14:sldId id="528"/>
            <p14:sldId id="529"/>
            <p14:sldId id="530"/>
          </p14:sldIdLst>
        </p14:section>
        <p14:section name="Untitled Section" id="{050467D7-F11F-403E-A584-099E42E2F7E3}">
          <p14:sldIdLst>
            <p14:sldId id="515"/>
            <p14:sldId id="447"/>
            <p14:sldId id="291"/>
            <p14:sldId id="284"/>
            <p14:sldId id="448"/>
            <p14:sldId id="50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99FF"/>
    <a:srgbClr val="0099CC"/>
    <a:srgbClr val="00CCFF"/>
    <a:srgbClr val="33CCFF"/>
    <a:srgbClr val="5A4922"/>
    <a:srgbClr val="311705"/>
    <a:srgbClr val="8E4949"/>
    <a:srgbClr val="0000FF"/>
    <a:srgbClr val="2A1304"/>
    <a:srgbClr val="6A310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412ADB0-AF1F-4991-9C59-339D498A767F}" v="2716" dt="2026-07-10T00:25:54.4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0" autoAdjust="0"/>
    <p:restoredTop sz="86410" autoAdjust="0"/>
  </p:normalViewPr>
  <p:slideViewPr>
    <p:cSldViewPr snapToGrid="0">
      <p:cViewPr varScale="1">
        <p:scale>
          <a:sx n="75" d="100"/>
          <a:sy n="75" d="100"/>
        </p:scale>
        <p:origin x="1272" y="96"/>
      </p:cViewPr>
      <p:guideLst/>
    </p:cSldViewPr>
  </p:slideViewPr>
  <p:outlineViewPr>
    <p:cViewPr>
      <p:scale>
        <a:sx n="33" d="100"/>
        <a:sy n="33" d="100"/>
      </p:scale>
      <p:origin x="0" y="-2262"/>
    </p:cViewPr>
  </p:outlineViewPr>
  <p:notesTextViewPr>
    <p:cViewPr>
      <p:scale>
        <a:sx n="1" d="1"/>
        <a:sy n="1" d="1"/>
      </p:scale>
      <p:origin x="0" y="0"/>
    </p:cViewPr>
  </p:notesTextViewPr>
  <p:sorterViewPr>
    <p:cViewPr varScale="1">
      <p:scale>
        <a:sx n="100" d="100"/>
        <a:sy n="100" d="100"/>
      </p:scale>
      <p:origin x="0" y="-159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notesMaster" Target="notesMasters/notesMaster1.xml"/><Relationship Id="rId35" Type="http://schemas.microsoft.com/office/2015/10/relationships/revisionInfo" Target="revisionInfo.xml"/><Relationship Id="rId8"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27DF79-1B8E-4510-A038-C21A4B598AFD}" type="datetimeFigureOut">
              <a:rPr lang="en-US" smtClean="0"/>
              <a:t>7/20/2026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DB8DFF-69BA-4FFA-A327-4F676D3F4D2B}" type="slidenum">
              <a:rPr lang="en-US" smtClean="0"/>
              <a:t>‹#›</a:t>
            </a:fld>
            <a:endParaRPr lang="en-US"/>
          </a:p>
        </p:txBody>
      </p:sp>
    </p:spTree>
    <p:extLst>
      <p:ext uri="{BB962C8B-B14F-4D97-AF65-F5344CB8AC3E}">
        <p14:creationId xmlns:p14="http://schemas.microsoft.com/office/powerpoint/2010/main" val="42350880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80A30491-E474-44C0-AFC9-A27A5448F5D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8F8F5A7F-B821-40D9-97F6-9B75BE34E01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4100" name="Slide Number Placeholder 3">
            <a:extLst>
              <a:ext uri="{FF2B5EF4-FFF2-40B4-BE49-F238E27FC236}">
                <a16:creationId xmlns:a16="http://schemas.microsoft.com/office/drawing/2014/main" id="{BB1EA055-5EFC-4F75-8213-ECDA94C87760}"/>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965256F-3AF7-42B0-A79F-99AC9B3437E1}"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2069405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DB8DFF-69BA-4FFA-A327-4F676D3F4D2B}" type="slidenum">
              <a:rPr lang="en-US" smtClean="0"/>
              <a:t>7</a:t>
            </a:fld>
            <a:endParaRPr lang="en-US"/>
          </a:p>
        </p:txBody>
      </p:sp>
    </p:spTree>
    <p:extLst>
      <p:ext uri="{BB962C8B-B14F-4D97-AF65-F5344CB8AC3E}">
        <p14:creationId xmlns:p14="http://schemas.microsoft.com/office/powerpoint/2010/main" val="11656006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DB8DFF-69BA-4FFA-A327-4F676D3F4D2B}" type="slidenum">
              <a:rPr lang="en-US" smtClean="0"/>
              <a:t>26</a:t>
            </a:fld>
            <a:endParaRPr lang="en-US"/>
          </a:p>
        </p:txBody>
      </p:sp>
    </p:spTree>
    <p:extLst>
      <p:ext uri="{BB962C8B-B14F-4D97-AF65-F5344CB8AC3E}">
        <p14:creationId xmlns:p14="http://schemas.microsoft.com/office/powerpoint/2010/main" val="31412540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688293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B27A87D-6A80-4A43-B337-C59233659EA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7/20/2026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3024ED8-BA85-424A-B34E-254D9CCD014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66860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B27A87D-6A80-4A43-B337-C59233659EA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7/20/2026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3024ED8-BA85-424A-B34E-254D9CCD014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64083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325563"/>
          </a:xfrm>
        </p:spPr>
        <p:txBody>
          <a:bodyPr/>
          <a:lstStyle>
            <a:lvl1pPr algn="ctr">
              <a:defRPr b="1" i="0" baseline="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220337" y="1123720"/>
            <a:ext cx="8923663" cy="5734279"/>
          </a:xfrm>
          <a:prstGeom prst="rect">
            <a:avLst/>
          </a:prstGeom>
        </p:spPr>
        <p:txBody>
          <a:bodyPr>
            <a:normAutofit/>
          </a:bodyPr>
          <a:lstStyle>
            <a:lvl1pPr>
              <a:defRPr sz="3200" b="1" i="0" baseline="0">
                <a:latin typeface="Arial" panose="020B0604020202020204" pitchFamily="34" charset="0"/>
              </a:defRPr>
            </a:lvl1pPr>
            <a:lvl2pPr>
              <a:defRPr sz="3200" b="1" i="0" baseline="0">
                <a:latin typeface="Arial" panose="020B0604020202020204" pitchFamily="34" charset="0"/>
              </a:defRPr>
            </a:lvl2pPr>
            <a:lvl3pPr>
              <a:defRPr sz="3200" b="1" i="0" baseline="0">
                <a:latin typeface="Arial" panose="020B0604020202020204" pitchFamily="34" charset="0"/>
              </a:defRPr>
            </a:lvl3pPr>
            <a:lvl4pPr>
              <a:defRPr sz="3200" b="1" i="0" baseline="0">
                <a:latin typeface="Arial" panose="020B0604020202020204" pitchFamily="34" charset="0"/>
              </a:defRPr>
            </a:lvl4pPr>
            <a:lvl5pPr>
              <a:defRPr sz="3200" b="1" i="0" baseline="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788999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325563"/>
          </a:xfrm>
        </p:spPr>
        <p:txBody>
          <a:bodyPr/>
          <a:lstStyle>
            <a:lvl1pPr algn="ctr">
              <a:defRPr b="1" i="0" baseline="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220337" y="1123720"/>
            <a:ext cx="8923663" cy="5734279"/>
          </a:xfrm>
          <a:prstGeom prst="rect">
            <a:avLst/>
          </a:prstGeom>
        </p:spPr>
        <p:txBody>
          <a:bodyPr>
            <a:normAutofit/>
          </a:bodyPr>
          <a:lstStyle>
            <a:lvl1pPr>
              <a:defRPr sz="3200" b="1" i="0" baseline="0">
                <a:latin typeface="Arial" panose="020B0604020202020204" pitchFamily="34" charset="0"/>
              </a:defRPr>
            </a:lvl1pPr>
            <a:lvl2pPr>
              <a:defRPr sz="3200" b="1" i="0" baseline="0">
                <a:latin typeface="Arial" panose="020B0604020202020204" pitchFamily="34" charset="0"/>
              </a:defRPr>
            </a:lvl2pPr>
            <a:lvl3pPr>
              <a:defRPr sz="3200" b="1" i="0" baseline="0">
                <a:latin typeface="Arial" panose="020B0604020202020204" pitchFamily="34" charset="0"/>
              </a:defRPr>
            </a:lvl3pPr>
            <a:lvl4pPr>
              <a:defRPr sz="3200" b="1" i="0" baseline="0">
                <a:latin typeface="Arial" panose="020B0604020202020204" pitchFamily="34" charset="0"/>
              </a:defRPr>
            </a:lvl4pPr>
            <a:lvl5pPr>
              <a:defRPr sz="3200" b="1" i="0" baseline="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0447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7/20/2026</a:t>
            </a:fld>
            <a:endParaRPr lang="en-U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dirty="0"/>
          </a:p>
        </p:txBody>
      </p:sp>
    </p:spTree>
    <p:extLst>
      <p:ext uri="{BB962C8B-B14F-4D97-AF65-F5344CB8AC3E}">
        <p14:creationId xmlns:p14="http://schemas.microsoft.com/office/powerpoint/2010/main" val="20703912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7/20/2026</a:t>
            </a:fld>
            <a:endParaRPr lang="en-US" dirty="0"/>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dirty="0"/>
          </a:p>
        </p:txBody>
      </p:sp>
    </p:spTree>
    <p:extLst>
      <p:ext uri="{BB962C8B-B14F-4D97-AF65-F5344CB8AC3E}">
        <p14:creationId xmlns:p14="http://schemas.microsoft.com/office/powerpoint/2010/main" val="23787128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7/20/2026</a:t>
            </a:fld>
            <a:endParaRPr lang="en-US" dirty="0"/>
          </a:p>
        </p:txBody>
      </p:sp>
      <p:sp>
        <p:nvSpPr>
          <p:cNvPr id="8" name="Footer Placeholder 7"/>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dirty="0"/>
          </a:p>
        </p:txBody>
      </p:sp>
    </p:spTree>
    <p:extLst>
      <p:ext uri="{BB962C8B-B14F-4D97-AF65-F5344CB8AC3E}">
        <p14:creationId xmlns:p14="http://schemas.microsoft.com/office/powerpoint/2010/main" val="3311793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7/20/2026</a:t>
            </a:fld>
            <a:endParaRPr lang="en-US" dirty="0"/>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dirty="0"/>
          </a:p>
        </p:txBody>
      </p:sp>
    </p:spTree>
    <p:extLst>
      <p:ext uri="{BB962C8B-B14F-4D97-AF65-F5344CB8AC3E}">
        <p14:creationId xmlns:p14="http://schemas.microsoft.com/office/powerpoint/2010/main" val="37323786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7/20/2026</a:t>
            </a:fld>
            <a:endParaRPr lang="en-US" dirty="0"/>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dirty="0"/>
          </a:p>
        </p:txBody>
      </p:sp>
    </p:spTree>
    <p:extLst>
      <p:ext uri="{BB962C8B-B14F-4D97-AF65-F5344CB8AC3E}">
        <p14:creationId xmlns:p14="http://schemas.microsoft.com/office/powerpoint/2010/main" val="25297023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7/20/2026</a:t>
            </a:fld>
            <a:endParaRPr lang="en-US" dirty="0"/>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dirty="0"/>
          </a:p>
        </p:txBody>
      </p:sp>
    </p:spTree>
    <p:extLst>
      <p:ext uri="{BB962C8B-B14F-4D97-AF65-F5344CB8AC3E}">
        <p14:creationId xmlns:p14="http://schemas.microsoft.com/office/powerpoint/2010/main" val="776133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57655" y="1367603"/>
            <a:ext cx="8986345" cy="55324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665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231354" y="1145754"/>
            <a:ext cx="8912646" cy="5712246"/>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7/20/2026</a:t>
            </a:fld>
            <a:endParaRPr lang="en-U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dirty="0"/>
          </a:p>
        </p:txBody>
      </p:sp>
    </p:spTree>
    <p:extLst>
      <p:ext uri="{BB962C8B-B14F-4D97-AF65-F5344CB8AC3E}">
        <p14:creationId xmlns:p14="http://schemas.microsoft.com/office/powerpoint/2010/main" val="22966545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7/20/2026</a:t>
            </a:fld>
            <a:endParaRPr lang="en-U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dirty="0"/>
          </a:p>
        </p:txBody>
      </p:sp>
    </p:spTree>
    <p:extLst>
      <p:ext uri="{BB962C8B-B14F-4D97-AF65-F5344CB8AC3E}">
        <p14:creationId xmlns:p14="http://schemas.microsoft.com/office/powerpoint/2010/main" val="2747073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198948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2702736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85118D96-50EB-4CDF-94A4-F5283BC98F77}" type="datetimeFigureOut">
              <a:rPr lang="en-US" smtClean="0"/>
              <a:t>7/20/2026</a:t>
            </a:fld>
            <a:endParaRPr lang="en-US"/>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5DD84C1A-E1E2-4E74-93E2-8D35E4CE7AFF}" type="slidenum">
              <a:rPr lang="en-US" smtClean="0"/>
              <a:t>‹#›</a:t>
            </a:fld>
            <a:endParaRPr lang="en-US"/>
          </a:p>
        </p:txBody>
      </p:sp>
    </p:spTree>
    <p:extLst>
      <p:ext uri="{BB962C8B-B14F-4D97-AF65-F5344CB8AC3E}">
        <p14:creationId xmlns:p14="http://schemas.microsoft.com/office/powerpoint/2010/main" val="13267813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C764DE79-268F-4C1A-8933-263129D2AF90}" type="datetimeFigureOut">
              <a:rPr lang="en-US" dirty="0"/>
              <a:t>7/20/2026</a:t>
            </a:fld>
            <a:endParaRPr lang="en-US" dirty="0"/>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050202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C764DE79-268F-4C1A-8933-263129D2AF90}" type="datetimeFigureOut">
              <a:rPr lang="en-US" dirty="0"/>
              <a:t>7/20/2026</a:t>
            </a:fld>
            <a:endParaRPr lang="en-US" dirty="0"/>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460767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C764DE79-268F-4C1A-8933-263129D2AF90}" type="datetimeFigureOut">
              <a:rPr lang="en-US" dirty="0"/>
              <a:t>7/20/2026</a:t>
            </a:fld>
            <a:endParaRPr lang="en-U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905132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C764DE79-268F-4C1A-8933-263129D2AF90}" type="datetimeFigureOut">
              <a:rPr lang="en-US" dirty="0"/>
              <a:t>7/20/2026</a:t>
            </a:fld>
            <a:endParaRPr lang="en-U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6235514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3.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57655" y="1325562"/>
            <a:ext cx="8986345" cy="553243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6753731"/>
      </p:ext>
    </p:extLst>
  </p:cSld>
  <p:clrMap bg1="lt1" tx1="dk1" bg2="lt2" tx2="dk2" accent1="accent1" accent2="accent2" accent3="accent3" accent4="accent4" accent5="accent5" accent6="accent6" hlink="hlink" folHlink="folHlink"/>
  <p:sldLayoutIdLst>
    <p:sldLayoutId id="2147483657" r:id="rId1"/>
    <p:sldLayoutId id="2147483658" r:id="rId2"/>
    <p:sldLayoutId id="2147483660" r:id="rId3"/>
    <p:sldLayoutId id="2147483662" r:id="rId4"/>
    <p:sldLayoutId id="2147483663" r:id="rId5"/>
    <p:sldLayoutId id="2147483664" r:id="rId6"/>
    <p:sldLayoutId id="2147483665" r:id="rId7"/>
    <p:sldLayoutId id="2147483666" r:id="rId8"/>
    <p:sldLayoutId id="2147483667" r:id="rId9"/>
  </p:sldLayoutIdLst>
  <p:txStyles>
    <p:titleStyle>
      <a:lvl1pPr algn="ctr" defTabSz="914400" rtl="0" eaLnBrk="1" latinLnBrk="0" hangingPunct="1">
        <a:lnSpc>
          <a:spcPct val="90000"/>
        </a:lnSpc>
        <a:spcBef>
          <a:spcPct val="0"/>
        </a:spcBef>
        <a:buNone/>
        <a:defRPr sz="4400" b="1" i="0" kern="1200" baseline="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27A87D-6A80-4A43-B337-C59233659EAF}" type="datetimeFigureOut">
              <a:rPr lang="en-US" smtClean="0"/>
              <a:t>7/20/2026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024ED8-BA85-424A-B34E-254D9CCD0148}" type="slidenum">
              <a:rPr lang="en-US" smtClean="0"/>
              <a:t>‹#›</a:t>
            </a:fld>
            <a:endParaRPr lang="en-US"/>
          </a:p>
        </p:txBody>
      </p:sp>
    </p:spTree>
    <p:extLst>
      <p:ext uri="{BB962C8B-B14F-4D97-AF65-F5344CB8AC3E}">
        <p14:creationId xmlns:p14="http://schemas.microsoft.com/office/powerpoint/2010/main" val="1405953961"/>
      </p:ext>
    </p:extLst>
  </p:cSld>
  <p:clrMap bg1="lt1" tx1="dk1" bg2="lt2" tx2="dk2" accent1="accent1" accent2="accent2" accent3="accent3" accent4="accent4" accent5="accent5" accent6="accent6" hlink="hlink" folHlink="folHlink"/>
  <p:sldLayoutIdLst>
    <p:sldLayoutId id="2147483670" r:id="rId1"/>
    <p:sldLayoutId id="214748367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1325563"/>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122876679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Lst>
  <p:txStyles>
    <p:titleStyle>
      <a:lvl1pPr algn="ctr" defTabSz="914400" rtl="0" eaLnBrk="1" latinLnBrk="0" hangingPunct="1">
        <a:lnSpc>
          <a:spcPct val="90000"/>
        </a:lnSpc>
        <a:spcBef>
          <a:spcPct val="0"/>
        </a:spcBef>
        <a:buNone/>
        <a:defRPr sz="4400" b="1" i="0" kern="1200" baseline="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99CC">
            <a:alpha val="82000"/>
          </a:srgb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0A9E1BF-D2B8-BDC6-87C8-3ED05285CE64}"/>
              </a:ext>
            </a:extLst>
          </p:cNvPr>
          <p:cNvPicPr>
            <a:picLocks noChangeAspect="1"/>
          </p:cNvPicPr>
          <p:nvPr/>
        </p:nvPicPr>
        <p:blipFill rotWithShape="1">
          <a:blip r:embed="rId3"/>
          <a:srcRect t="7985" b="17063"/>
          <a:stretch>
            <a:fillRect/>
          </a:stretch>
        </p:blipFill>
        <p:spPr>
          <a:xfrm>
            <a:off x="0" y="0"/>
            <a:ext cx="9149873" cy="6858000"/>
          </a:xfrm>
          <a:prstGeom prst="rect">
            <a:avLst/>
          </a:prstGeom>
        </p:spPr>
      </p:pic>
      <p:sp>
        <p:nvSpPr>
          <p:cNvPr id="8" name="Rectangle 7">
            <a:extLst>
              <a:ext uri="{FF2B5EF4-FFF2-40B4-BE49-F238E27FC236}">
                <a16:creationId xmlns:a16="http://schemas.microsoft.com/office/drawing/2014/main" id="{48E83C1B-51F2-4C54-BFE8-59DACB5F4871}"/>
              </a:ext>
            </a:extLst>
          </p:cNvPr>
          <p:cNvSpPr/>
          <p:nvPr/>
        </p:nvSpPr>
        <p:spPr>
          <a:xfrm>
            <a:off x="0" y="0"/>
            <a:ext cx="9144000" cy="1200329"/>
          </a:xfrm>
          <a:prstGeom prst="rect">
            <a:avLst/>
          </a:prstGeom>
          <a:noFill/>
        </p:spPr>
        <p:txBody>
          <a:bodyPr wrap="square" lIns="91440" tIns="45720" rIns="91440" bIns="45720">
            <a:spAutoFit/>
          </a:bodyPr>
          <a:lstStyle/>
          <a:p>
            <a:pPr marL="0" marR="0" lvl="0" indent="0" algn="ctr" defTabSz="457200" rtl="0" eaLnBrk="1" fontAlgn="auto" latinLnBrk="0" hangingPunct="1">
              <a:lnSpc>
                <a:spcPct val="90000"/>
              </a:lnSpc>
              <a:spcBef>
                <a:spcPts val="0"/>
              </a:spcBef>
              <a:spcAft>
                <a:spcPts val="0"/>
              </a:spcAft>
              <a:buClrTx/>
              <a:buSzTx/>
              <a:buFontTx/>
              <a:buNone/>
              <a:tabLst/>
              <a:defRPr/>
            </a:pPr>
            <a:r>
              <a:rPr kumimoji="0" lang="en-US" sz="4000" b="1" i="0" u="none" strike="noStrike" kern="1100" normalizeH="0" baseline="0" noProof="0" dirty="0">
                <a:uLnTx/>
                <a:uFillTx/>
                <a:latin typeface="Bazooka" pitchFamily="2" charset="0"/>
                <a:ea typeface="+mn-ea"/>
                <a:cs typeface="+mn-cs"/>
              </a:rPr>
              <a:t>WELCOME TO THE </a:t>
            </a:r>
          </a:p>
          <a:p>
            <a:pPr marL="0" marR="0" lvl="0" indent="0" algn="ctr" defTabSz="457200" rtl="0" eaLnBrk="1" fontAlgn="auto" latinLnBrk="0" hangingPunct="1">
              <a:lnSpc>
                <a:spcPct val="90000"/>
              </a:lnSpc>
              <a:spcBef>
                <a:spcPts val="0"/>
              </a:spcBef>
              <a:spcAft>
                <a:spcPts val="0"/>
              </a:spcAft>
              <a:buClrTx/>
              <a:buSzTx/>
              <a:buFontTx/>
              <a:buNone/>
              <a:tabLst/>
              <a:defRPr/>
            </a:pPr>
            <a:r>
              <a:rPr kumimoji="0" lang="en-US" sz="4000" b="1" i="0" u="none" strike="noStrike" kern="1100" normalizeH="0" baseline="0" noProof="0" dirty="0">
                <a:uLnTx/>
                <a:uFillTx/>
                <a:latin typeface="Bazooka" pitchFamily="2" charset="0"/>
                <a:ea typeface="+mn-ea"/>
                <a:cs typeface="+mn-cs"/>
              </a:rPr>
              <a:t>JACKSON STREET CHURCH OF CHRIST</a:t>
            </a:r>
            <a:endParaRPr kumimoji="0" lang="en-US" sz="4000" b="1" i="0" u="none" strike="noStrike" kern="1200" normalizeH="0" baseline="0" noProof="0" dirty="0">
              <a:uLnTx/>
              <a:uFillTx/>
              <a:latin typeface="Calibri" panose="020F0502020204030204"/>
              <a:ea typeface="+mn-ea"/>
              <a:cs typeface="+mn-cs"/>
            </a:endParaRPr>
          </a:p>
        </p:txBody>
      </p:sp>
      <p:sp>
        <p:nvSpPr>
          <p:cNvPr id="2054" name="TextBox 5">
            <a:extLst>
              <a:ext uri="{FF2B5EF4-FFF2-40B4-BE49-F238E27FC236}">
                <a16:creationId xmlns:a16="http://schemas.microsoft.com/office/drawing/2014/main" id="{F1144962-7E55-4138-B559-0999E85A85AC}"/>
              </a:ext>
            </a:extLst>
          </p:cNvPr>
          <p:cNvSpPr txBox="1">
            <a:spLocks noChangeArrowheads="1"/>
          </p:cNvSpPr>
          <p:nvPr/>
        </p:nvSpPr>
        <p:spPr bwMode="auto">
          <a:xfrm>
            <a:off x="0" y="4981302"/>
            <a:ext cx="9144000" cy="757130"/>
          </a:xfrm>
          <a:prstGeom prst="rect">
            <a:avLst/>
          </a:prstGeom>
          <a:noFill/>
          <a:ln w="9525">
            <a:noFill/>
            <a:miter lim="800000"/>
            <a:headEnd/>
            <a:tailEnd/>
          </a:ln>
        </p:spPr>
        <p:txBody>
          <a:bodyPr wrap="square">
            <a:spAutoFit/>
          </a:bodyPr>
          <a:lstStyle/>
          <a:p>
            <a:pPr marL="0" marR="0" lvl="0" indent="0" algn="ctr" defTabSz="457200" rtl="0" eaLnBrk="1" fontAlgn="auto" latinLnBrk="0" hangingPunct="1">
              <a:lnSpc>
                <a:spcPct val="90000"/>
              </a:lnSpc>
              <a:spcBef>
                <a:spcPts val="0"/>
              </a:spcBef>
              <a:spcAft>
                <a:spcPts val="0"/>
              </a:spcAft>
              <a:buClrTx/>
              <a:buSzTx/>
              <a:buFontTx/>
              <a:buNone/>
              <a:tabLst/>
              <a:defRPr/>
            </a:pPr>
            <a:r>
              <a:rPr kumimoji="0" lang="en-US" sz="3600" b="1" i="0" u="none" strike="noStrike" kern="1100" normalizeH="0" baseline="0" noProof="0" dirty="0">
                <a:uLnTx/>
                <a:uFillTx/>
                <a:latin typeface="Bazooka" pitchFamily="2" charset="0"/>
                <a:ea typeface="+mn-ea"/>
                <a:cs typeface="+mn-cs"/>
              </a:rPr>
              <a:t>PLEASE TURN OFF CELLPHONES</a:t>
            </a:r>
            <a:r>
              <a:rPr kumimoji="0" lang="en-US" sz="4800" b="1" i="0" u="none" strike="noStrike" kern="1100" normalizeH="0" baseline="0" noProof="0" dirty="0">
                <a:uLnTx/>
                <a:uFillTx/>
                <a:latin typeface="Bazooka" pitchFamily="2" charset="0"/>
                <a:ea typeface="+mn-ea"/>
                <a:cs typeface="+mn-cs"/>
              </a:rPr>
              <a:t> </a:t>
            </a:r>
            <a:endParaRPr kumimoji="0" lang="en-US" sz="3600" b="1" i="0" u="none" strike="noStrike" kern="1100" normalizeH="0" baseline="0" noProof="0" dirty="0">
              <a:uLnTx/>
              <a:uFillTx/>
              <a:latin typeface="Bazooka" pitchFamily="2" charset="0"/>
              <a:ea typeface="+mn-ea"/>
              <a:cs typeface="+mn-cs"/>
            </a:endParaRPr>
          </a:p>
        </p:txBody>
      </p:sp>
    </p:spTree>
    <p:extLst>
      <p:ext uri="{BB962C8B-B14F-4D97-AF65-F5344CB8AC3E}">
        <p14:creationId xmlns:p14="http://schemas.microsoft.com/office/powerpoint/2010/main" val="872018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4B052E-CCFB-9D5A-A1C6-A4AD2C080DE1}"/>
              </a:ext>
            </a:extLst>
          </p:cNvPr>
          <p:cNvSpPr>
            <a:spLocks noGrp="1"/>
          </p:cNvSpPr>
          <p:nvPr>
            <p:ph type="title"/>
          </p:nvPr>
        </p:nvSpPr>
        <p:spPr/>
        <p:txBody>
          <a:bodyPr>
            <a:normAutofit/>
          </a:bodyPr>
          <a:lstStyle/>
          <a:p>
            <a:pPr marL="0" marR="0" lvl="0" indent="0">
              <a:lnSpc>
                <a:spcPct val="90000"/>
              </a:lnSpc>
              <a:buFont typeface="+mj-lt"/>
              <a:buNone/>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2971800" algn="l"/>
                <a:tab pos="3200400" algn="l"/>
                <a:tab pos="3429000" algn="l"/>
                <a:tab pos="3657600" algn="l"/>
                <a:tab pos="3886200" algn="l"/>
              </a:tabLst>
            </a:pPr>
            <a:r>
              <a:rPr lang="en-US" sz="4400" b="1" dirty="0">
                <a:solidFill>
                  <a:srgbClr val="0000FF"/>
                </a:solidFill>
                <a:effectLst/>
                <a:ea typeface="Times New Roman" panose="02020603050405020304" pitchFamily="18" charset="0"/>
              </a:rPr>
              <a:t>2. MERCY</a:t>
            </a:r>
            <a:endParaRPr lang="en-US" dirty="0">
              <a:solidFill>
                <a:srgbClr val="0000FF"/>
              </a:solidFill>
            </a:endParaRPr>
          </a:p>
        </p:txBody>
      </p:sp>
      <p:sp>
        <p:nvSpPr>
          <p:cNvPr id="3" name="Content Placeholder 2">
            <a:extLst>
              <a:ext uri="{FF2B5EF4-FFF2-40B4-BE49-F238E27FC236}">
                <a16:creationId xmlns:a16="http://schemas.microsoft.com/office/drawing/2014/main" id="{C2A72653-E354-52CF-111E-2BD26B000E94}"/>
              </a:ext>
            </a:extLst>
          </p:cNvPr>
          <p:cNvSpPr>
            <a:spLocks noGrp="1"/>
          </p:cNvSpPr>
          <p:nvPr>
            <p:ph idx="1"/>
          </p:nvPr>
        </p:nvSpPr>
        <p:spPr/>
        <p:txBody>
          <a:bodyPr>
            <a:normAutofit/>
          </a:bodyPr>
          <a:lstStyle/>
          <a:p>
            <a:pPr marL="0" indent="0" algn="ctr">
              <a:buNone/>
            </a:pPr>
            <a:r>
              <a:rPr lang="en-US" sz="3600" dirty="0">
                <a:ea typeface="Times New Roman" panose="02020603050405020304" pitchFamily="18" charset="0"/>
              </a:rPr>
              <a:t>Proverbs 14:21 He who despises his neighbor sins; But he who has mercy on the poor, happy </a:t>
            </a:r>
            <a:r>
              <a:rPr lang="en-US" sz="3600" i="1" dirty="0">
                <a:ea typeface="Times New Roman" panose="02020603050405020304" pitchFamily="18" charset="0"/>
              </a:rPr>
              <a:t>is</a:t>
            </a:r>
            <a:r>
              <a:rPr lang="en-US" sz="3600" dirty="0">
                <a:ea typeface="Times New Roman" panose="02020603050405020304" pitchFamily="18" charset="0"/>
              </a:rPr>
              <a:t> he. </a:t>
            </a:r>
            <a:endParaRPr lang="en-US" sz="3600" dirty="0"/>
          </a:p>
        </p:txBody>
      </p:sp>
    </p:spTree>
    <p:extLst>
      <p:ext uri="{BB962C8B-B14F-4D97-AF65-F5344CB8AC3E}">
        <p14:creationId xmlns:p14="http://schemas.microsoft.com/office/powerpoint/2010/main" val="847300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BF8B52-8B1E-F147-EB08-253577E1A465}"/>
              </a:ext>
            </a:extLst>
          </p:cNvPr>
          <p:cNvSpPr>
            <a:spLocks noGrp="1"/>
          </p:cNvSpPr>
          <p:nvPr>
            <p:ph type="title"/>
          </p:nvPr>
        </p:nvSpPr>
        <p:spPr/>
        <p:txBody>
          <a:bodyPr>
            <a:normAutofit/>
          </a:bodyPr>
          <a:lstStyle/>
          <a:p>
            <a:pPr marL="342900" marR="0" lvl="0" indent="-342900">
              <a:lnSpc>
                <a:spcPct val="90000"/>
              </a:lnSpc>
              <a:buFont typeface="+mj-lt"/>
              <a:buAutoNum type="arabicPeriod" startAt="3"/>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2971800" algn="l"/>
                <a:tab pos="3200400" algn="l"/>
                <a:tab pos="3429000" algn="l"/>
                <a:tab pos="3657600" algn="l"/>
                <a:tab pos="3886200" algn="l"/>
              </a:tabLst>
            </a:pPr>
            <a:r>
              <a:rPr lang="en-US" sz="4400" b="1" dirty="0">
                <a:solidFill>
                  <a:srgbClr val="0000FF"/>
                </a:solidFill>
                <a:effectLst/>
                <a:ea typeface="Times New Roman" panose="02020603050405020304" pitchFamily="18" charset="0"/>
              </a:rPr>
              <a:t> TRUST</a:t>
            </a:r>
            <a:endParaRPr lang="en-US" dirty="0">
              <a:solidFill>
                <a:srgbClr val="0000FF"/>
              </a:solidFill>
            </a:endParaRPr>
          </a:p>
        </p:txBody>
      </p:sp>
      <p:sp>
        <p:nvSpPr>
          <p:cNvPr id="3" name="Content Placeholder 2">
            <a:extLst>
              <a:ext uri="{FF2B5EF4-FFF2-40B4-BE49-F238E27FC236}">
                <a16:creationId xmlns:a16="http://schemas.microsoft.com/office/drawing/2014/main" id="{DDF15523-DA86-99FE-EDB8-A13CE7C0673B}"/>
              </a:ext>
            </a:extLst>
          </p:cNvPr>
          <p:cNvSpPr>
            <a:spLocks noGrp="1"/>
          </p:cNvSpPr>
          <p:nvPr>
            <p:ph idx="1"/>
          </p:nvPr>
        </p:nvSpPr>
        <p:spPr/>
        <p:txBody>
          <a:bodyPr>
            <a:normAutofit/>
          </a:bodyPr>
          <a:lstStyle/>
          <a:p>
            <a:pPr marL="0" indent="0" algn="ctr">
              <a:buNone/>
            </a:pPr>
            <a:r>
              <a:rPr lang="en-US" sz="3600" dirty="0">
                <a:ea typeface="Times New Roman" panose="02020603050405020304" pitchFamily="18" charset="0"/>
              </a:rPr>
              <a:t>Proverbs 16:20 He who heeds the word wisely will find good, And whoever trusts in the LORD, happy </a:t>
            </a:r>
            <a:r>
              <a:rPr lang="en-US" sz="3600" i="1" dirty="0">
                <a:ea typeface="Times New Roman" panose="02020603050405020304" pitchFamily="18" charset="0"/>
              </a:rPr>
              <a:t>is</a:t>
            </a:r>
            <a:r>
              <a:rPr lang="en-US" sz="3600" dirty="0">
                <a:ea typeface="Times New Roman" panose="02020603050405020304" pitchFamily="18" charset="0"/>
              </a:rPr>
              <a:t> he. </a:t>
            </a:r>
            <a:endParaRPr lang="en-US" sz="3600" dirty="0"/>
          </a:p>
        </p:txBody>
      </p:sp>
    </p:spTree>
    <p:extLst>
      <p:ext uri="{BB962C8B-B14F-4D97-AF65-F5344CB8AC3E}">
        <p14:creationId xmlns:p14="http://schemas.microsoft.com/office/powerpoint/2010/main" val="295144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E5A87-7792-FC32-852F-1232012A0F87}"/>
              </a:ext>
            </a:extLst>
          </p:cNvPr>
          <p:cNvSpPr>
            <a:spLocks noGrp="1"/>
          </p:cNvSpPr>
          <p:nvPr>
            <p:ph type="title"/>
          </p:nvPr>
        </p:nvSpPr>
        <p:spPr/>
        <p:txBody>
          <a:bodyPr>
            <a:normAutofit/>
          </a:bodyPr>
          <a:lstStyle/>
          <a:p>
            <a:pPr marR="0" lvl="0">
              <a:lnSpc>
                <a:spcPct val="90000"/>
              </a:lnSpc>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2971800" algn="l"/>
                <a:tab pos="3200400" algn="l"/>
                <a:tab pos="3429000" algn="l"/>
                <a:tab pos="3657600" algn="l"/>
                <a:tab pos="3886200" algn="l"/>
              </a:tabLst>
            </a:pPr>
            <a:r>
              <a:rPr lang="en-US" dirty="0">
                <a:solidFill>
                  <a:srgbClr val="0000FF"/>
                </a:solidFill>
                <a:ea typeface="Times New Roman" panose="02020603050405020304" pitchFamily="18" charset="0"/>
              </a:rPr>
              <a:t>4. </a:t>
            </a:r>
            <a:r>
              <a:rPr lang="en-US" sz="4400" b="1" dirty="0">
                <a:solidFill>
                  <a:srgbClr val="0000FF"/>
                </a:solidFill>
                <a:effectLst/>
                <a:ea typeface="Times New Roman" panose="02020603050405020304" pitchFamily="18" charset="0"/>
              </a:rPr>
              <a:t>REVERENCE</a:t>
            </a:r>
            <a:endParaRPr lang="en-US" dirty="0">
              <a:solidFill>
                <a:srgbClr val="0000FF"/>
              </a:solidFill>
            </a:endParaRPr>
          </a:p>
        </p:txBody>
      </p:sp>
      <p:sp>
        <p:nvSpPr>
          <p:cNvPr id="3" name="Content Placeholder 2">
            <a:extLst>
              <a:ext uri="{FF2B5EF4-FFF2-40B4-BE49-F238E27FC236}">
                <a16:creationId xmlns:a16="http://schemas.microsoft.com/office/drawing/2014/main" id="{AEC283E4-405C-ED67-92D5-B48D964978CD}"/>
              </a:ext>
            </a:extLst>
          </p:cNvPr>
          <p:cNvSpPr>
            <a:spLocks noGrp="1"/>
          </p:cNvSpPr>
          <p:nvPr>
            <p:ph idx="1"/>
          </p:nvPr>
        </p:nvSpPr>
        <p:spPr/>
        <p:txBody>
          <a:bodyPr/>
          <a:lstStyle/>
          <a:p>
            <a:pPr marL="0" indent="0" algn="ctr">
              <a:buNone/>
            </a:pPr>
            <a:r>
              <a:rPr lang="en-US" sz="3600" dirty="0">
                <a:ea typeface="Times New Roman" panose="02020603050405020304" pitchFamily="18" charset="0"/>
              </a:rPr>
              <a:t>Proverbs 28:14 Happy </a:t>
            </a:r>
            <a:r>
              <a:rPr lang="en-US" sz="3600" i="1" dirty="0">
                <a:ea typeface="Times New Roman" panose="02020603050405020304" pitchFamily="18" charset="0"/>
              </a:rPr>
              <a:t>is</a:t>
            </a:r>
            <a:r>
              <a:rPr lang="en-US" sz="3600" dirty="0">
                <a:ea typeface="Times New Roman" panose="02020603050405020304" pitchFamily="18" charset="0"/>
              </a:rPr>
              <a:t> the man who is always reverent, But he who hardens his heart will fall into calamity. </a:t>
            </a:r>
            <a:endParaRPr lang="en-US" sz="3600" dirty="0"/>
          </a:p>
        </p:txBody>
      </p:sp>
    </p:spTree>
    <p:extLst>
      <p:ext uri="{BB962C8B-B14F-4D97-AF65-F5344CB8AC3E}">
        <p14:creationId xmlns:p14="http://schemas.microsoft.com/office/powerpoint/2010/main" val="571625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09712-63EC-9866-D143-E2BED6AA2843}"/>
              </a:ext>
            </a:extLst>
          </p:cNvPr>
          <p:cNvSpPr>
            <a:spLocks noGrp="1"/>
          </p:cNvSpPr>
          <p:nvPr>
            <p:ph type="title"/>
          </p:nvPr>
        </p:nvSpPr>
        <p:spPr/>
        <p:txBody>
          <a:bodyPr>
            <a:normAutofit/>
          </a:bodyPr>
          <a:lstStyle/>
          <a:p>
            <a:pPr marR="0" lvl="0">
              <a:lnSpc>
                <a:spcPct val="90000"/>
              </a:lnSpc>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2971800" algn="l"/>
                <a:tab pos="3200400" algn="l"/>
                <a:tab pos="3429000" algn="l"/>
                <a:tab pos="3657600" algn="l"/>
                <a:tab pos="3886200" algn="l"/>
              </a:tabLst>
            </a:pPr>
            <a:r>
              <a:rPr lang="en-US" sz="4400" b="1" dirty="0">
                <a:solidFill>
                  <a:srgbClr val="0000FF"/>
                </a:solidFill>
                <a:effectLst/>
                <a:ea typeface="Times New Roman" panose="02020603050405020304" pitchFamily="18" charset="0"/>
              </a:rPr>
              <a:t>5. OBEDIENT</a:t>
            </a:r>
            <a:endParaRPr lang="en-US" dirty="0">
              <a:solidFill>
                <a:srgbClr val="0000FF"/>
              </a:solidFill>
            </a:endParaRPr>
          </a:p>
        </p:txBody>
      </p:sp>
      <p:sp>
        <p:nvSpPr>
          <p:cNvPr id="3" name="Content Placeholder 2">
            <a:extLst>
              <a:ext uri="{FF2B5EF4-FFF2-40B4-BE49-F238E27FC236}">
                <a16:creationId xmlns:a16="http://schemas.microsoft.com/office/drawing/2014/main" id="{D54A3C4F-F854-3F54-D185-59BB61D58A40}"/>
              </a:ext>
            </a:extLst>
          </p:cNvPr>
          <p:cNvSpPr>
            <a:spLocks noGrp="1"/>
          </p:cNvSpPr>
          <p:nvPr>
            <p:ph idx="1"/>
          </p:nvPr>
        </p:nvSpPr>
        <p:spPr/>
        <p:txBody>
          <a:bodyPr/>
          <a:lstStyle/>
          <a:p>
            <a:pPr marL="0" indent="0" algn="ctr">
              <a:buNone/>
            </a:pPr>
            <a:r>
              <a:rPr lang="en-US" sz="3600" dirty="0">
                <a:ea typeface="Times New Roman" panose="02020603050405020304" pitchFamily="18" charset="0"/>
              </a:rPr>
              <a:t>Proverbs 29:18 Where </a:t>
            </a:r>
            <a:r>
              <a:rPr lang="en-US" sz="3600" i="1" dirty="0">
                <a:ea typeface="Times New Roman" panose="02020603050405020304" pitchFamily="18" charset="0"/>
              </a:rPr>
              <a:t>there is</a:t>
            </a:r>
            <a:r>
              <a:rPr lang="en-US" sz="3600" dirty="0">
                <a:ea typeface="Times New Roman" panose="02020603050405020304" pitchFamily="18" charset="0"/>
              </a:rPr>
              <a:t> no revelation, the people cast off restraint; But happy </a:t>
            </a:r>
            <a:r>
              <a:rPr lang="en-US" sz="3600" i="1" dirty="0">
                <a:ea typeface="Times New Roman" panose="02020603050405020304" pitchFamily="18" charset="0"/>
              </a:rPr>
              <a:t>is</a:t>
            </a:r>
            <a:r>
              <a:rPr lang="en-US" sz="3600" dirty="0">
                <a:ea typeface="Times New Roman" panose="02020603050405020304" pitchFamily="18" charset="0"/>
              </a:rPr>
              <a:t> he who keeps the law. </a:t>
            </a:r>
            <a:endParaRPr lang="en-US" sz="3600" dirty="0"/>
          </a:p>
        </p:txBody>
      </p:sp>
    </p:spTree>
    <p:extLst>
      <p:ext uri="{BB962C8B-B14F-4D97-AF65-F5344CB8AC3E}">
        <p14:creationId xmlns:p14="http://schemas.microsoft.com/office/powerpoint/2010/main" val="4054542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1C41B-CFAF-EC6D-A2A3-10840AC4C0CF}"/>
              </a:ext>
            </a:extLst>
          </p:cNvPr>
          <p:cNvSpPr>
            <a:spLocks noGrp="1"/>
          </p:cNvSpPr>
          <p:nvPr>
            <p:ph type="title"/>
          </p:nvPr>
        </p:nvSpPr>
        <p:spPr/>
        <p:txBody>
          <a:bodyPr>
            <a:normAutofit/>
          </a:bodyPr>
          <a:lstStyle/>
          <a:p>
            <a:pPr marR="0" lvl="0">
              <a:lnSpc>
                <a:spcPct val="90000"/>
              </a:lnSpc>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2971800" algn="l"/>
                <a:tab pos="3200400" algn="l"/>
                <a:tab pos="3429000" algn="l"/>
                <a:tab pos="3657600" algn="l"/>
                <a:tab pos="3886200" algn="l"/>
              </a:tabLst>
            </a:pPr>
            <a:r>
              <a:rPr lang="en-US" sz="4400" b="1" dirty="0">
                <a:solidFill>
                  <a:srgbClr val="0000FF"/>
                </a:solidFill>
                <a:effectLst/>
                <a:ea typeface="Times New Roman" panose="02020603050405020304" pitchFamily="18" charset="0"/>
              </a:rPr>
              <a:t>6. PEACEMAKERS</a:t>
            </a:r>
            <a:endParaRPr lang="en-US" dirty="0">
              <a:solidFill>
                <a:srgbClr val="0000FF"/>
              </a:solidFill>
            </a:endParaRPr>
          </a:p>
        </p:txBody>
      </p:sp>
      <p:sp>
        <p:nvSpPr>
          <p:cNvPr id="3" name="Content Placeholder 2">
            <a:extLst>
              <a:ext uri="{FF2B5EF4-FFF2-40B4-BE49-F238E27FC236}">
                <a16:creationId xmlns:a16="http://schemas.microsoft.com/office/drawing/2014/main" id="{A7F48463-2E1F-8DFE-9DAA-0A3C902E2E89}"/>
              </a:ext>
            </a:extLst>
          </p:cNvPr>
          <p:cNvSpPr>
            <a:spLocks noGrp="1"/>
          </p:cNvSpPr>
          <p:nvPr>
            <p:ph idx="1"/>
          </p:nvPr>
        </p:nvSpPr>
        <p:spPr/>
        <p:txBody>
          <a:bodyPr/>
          <a:lstStyle/>
          <a:p>
            <a:pPr marL="0" indent="0" algn="ctr">
              <a:buNone/>
            </a:pPr>
            <a:r>
              <a:rPr lang="en-US" sz="3600" dirty="0">
                <a:ea typeface="Times New Roman" panose="02020603050405020304" pitchFamily="18" charset="0"/>
              </a:rPr>
              <a:t>Proverbs 12:20 Deceit is in the heart of those who devise evil, But counselors of peace have joy. </a:t>
            </a:r>
            <a:endParaRPr lang="en-US" sz="3600" dirty="0"/>
          </a:p>
        </p:txBody>
      </p:sp>
    </p:spTree>
    <p:extLst>
      <p:ext uri="{BB962C8B-B14F-4D97-AF65-F5344CB8AC3E}">
        <p14:creationId xmlns:p14="http://schemas.microsoft.com/office/powerpoint/2010/main" val="2198833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B4D51-167E-7C64-C1A4-798F683D223F}"/>
              </a:ext>
            </a:extLst>
          </p:cNvPr>
          <p:cNvSpPr>
            <a:spLocks noGrp="1"/>
          </p:cNvSpPr>
          <p:nvPr>
            <p:ph type="title"/>
          </p:nvPr>
        </p:nvSpPr>
        <p:spPr/>
        <p:txBody>
          <a:bodyPr>
            <a:normAutofit/>
          </a:bodyPr>
          <a:lstStyle/>
          <a:p>
            <a:pPr marR="0" lvl="0">
              <a:lnSpc>
                <a:spcPct val="90000"/>
              </a:lnSpc>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2971800" algn="l"/>
                <a:tab pos="3200400" algn="l"/>
                <a:tab pos="3429000" algn="l"/>
                <a:tab pos="3657600" algn="l"/>
                <a:tab pos="3886200" algn="l"/>
              </a:tabLst>
            </a:pPr>
            <a:r>
              <a:rPr lang="en-US" sz="4400" b="1" dirty="0">
                <a:solidFill>
                  <a:srgbClr val="0000FF"/>
                </a:solidFill>
                <a:effectLst/>
                <a:ea typeface="Times New Roman" panose="02020603050405020304" pitchFamily="18" charset="0"/>
              </a:rPr>
              <a:t>7. ENCOURAGE</a:t>
            </a:r>
            <a:endParaRPr lang="en-US" dirty="0">
              <a:solidFill>
                <a:srgbClr val="0000FF"/>
              </a:solidFill>
            </a:endParaRPr>
          </a:p>
        </p:txBody>
      </p:sp>
      <p:sp>
        <p:nvSpPr>
          <p:cNvPr id="3" name="Content Placeholder 2">
            <a:extLst>
              <a:ext uri="{FF2B5EF4-FFF2-40B4-BE49-F238E27FC236}">
                <a16:creationId xmlns:a16="http://schemas.microsoft.com/office/drawing/2014/main" id="{FDFD036B-05BC-E6B9-8663-94F4F718070F}"/>
              </a:ext>
            </a:extLst>
          </p:cNvPr>
          <p:cNvSpPr>
            <a:spLocks noGrp="1"/>
          </p:cNvSpPr>
          <p:nvPr>
            <p:ph idx="1"/>
          </p:nvPr>
        </p:nvSpPr>
        <p:spPr/>
        <p:txBody>
          <a:bodyPr/>
          <a:lstStyle/>
          <a:p>
            <a:pPr marL="0" indent="0" algn="ctr">
              <a:buNone/>
            </a:pPr>
            <a:r>
              <a:rPr lang="en-US" sz="3600" dirty="0">
                <a:ea typeface="Times New Roman" panose="02020603050405020304" pitchFamily="18" charset="0"/>
              </a:rPr>
              <a:t>Proverbs 15:23 A man has joy by the answer of his mouth, And a word </a:t>
            </a:r>
            <a:r>
              <a:rPr lang="en-US" sz="3600" i="1" dirty="0">
                <a:ea typeface="Times New Roman" panose="02020603050405020304" pitchFamily="18" charset="0"/>
              </a:rPr>
              <a:t>spoken</a:t>
            </a:r>
            <a:r>
              <a:rPr lang="en-US" sz="3600" dirty="0">
                <a:ea typeface="Times New Roman" panose="02020603050405020304" pitchFamily="18" charset="0"/>
              </a:rPr>
              <a:t> in due season, how good </a:t>
            </a:r>
            <a:r>
              <a:rPr lang="en-US" sz="3600" i="1" dirty="0">
                <a:ea typeface="Times New Roman" panose="02020603050405020304" pitchFamily="18" charset="0"/>
              </a:rPr>
              <a:t>it is!</a:t>
            </a:r>
            <a:r>
              <a:rPr lang="en-US" sz="3600" dirty="0">
                <a:ea typeface="Times New Roman" panose="02020603050405020304" pitchFamily="18" charset="0"/>
              </a:rPr>
              <a:t> </a:t>
            </a:r>
            <a:endParaRPr lang="en-US" sz="3600" dirty="0"/>
          </a:p>
        </p:txBody>
      </p:sp>
    </p:spTree>
    <p:extLst>
      <p:ext uri="{BB962C8B-B14F-4D97-AF65-F5344CB8AC3E}">
        <p14:creationId xmlns:p14="http://schemas.microsoft.com/office/powerpoint/2010/main" val="1227148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751BC-51C2-26BA-DD4F-8ACED90B2FE0}"/>
              </a:ext>
            </a:extLst>
          </p:cNvPr>
          <p:cNvSpPr>
            <a:spLocks noGrp="1"/>
          </p:cNvSpPr>
          <p:nvPr>
            <p:ph type="title"/>
          </p:nvPr>
        </p:nvSpPr>
        <p:spPr/>
        <p:txBody>
          <a:bodyPr>
            <a:normAutofit/>
          </a:bodyPr>
          <a:lstStyle/>
          <a:p>
            <a:pPr marR="0" lvl="0">
              <a:lnSpc>
                <a:spcPct val="90000"/>
              </a:lnSpc>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2971800" algn="l"/>
                <a:tab pos="3200400" algn="l"/>
                <a:tab pos="3429000" algn="l"/>
                <a:tab pos="3657600" algn="l"/>
                <a:tab pos="3886200" algn="l"/>
              </a:tabLst>
            </a:pPr>
            <a:r>
              <a:rPr lang="en-US" sz="4400" b="1" dirty="0">
                <a:solidFill>
                  <a:srgbClr val="0000FF"/>
                </a:solidFill>
                <a:effectLst/>
                <a:ea typeface="Times New Roman" panose="02020603050405020304" pitchFamily="18" charset="0"/>
              </a:rPr>
              <a:t>8. JUSTICE</a:t>
            </a:r>
            <a:endParaRPr lang="en-US" dirty="0">
              <a:solidFill>
                <a:srgbClr val="0000FF"/>
              </a:solidFill>
            </a:endParaRPr>
          </a:p>
        </p:txBody>
      </p:sp>
      <p:sp>
        <p:nvSpPr>
          <p:cNvPr id="3" name="Content Placeholder 2">
            <a:extLst>
              <a:ext uri="{FF2B5EF4-FFF2-40B4-BE49-F238E27FC236}">
                <a16:creationId xmlns:a16="http://schemas.microsoft.com/office/drawing/2014/main" id="{5DA17C7F-A3A7-54C0-7E73-F78E10035242}"/>
              </a:ext>
            </a:extLst>
          </p:cNvPr>
          <p:cNvSpPr>
            <a:spLocks noGrp="1"/>
          </p:cNvSpPr>
          <p:nvPr>
            <p:ph idx="1"/>
          </p:nvPr>
        </p:nvSpPr>
        <p:spPr/>
        <p:txBody>
          <a:bodyPr/>
          <a:lstStyle/>
          <a:p>
            <a:pPr marL="0" indent="0" algn="ctr">
              <a:buNone/>
            </a:pPr>
            <a:r>
              <a:rPr lang="en-US" sz="3600" dirty="0">
                <a:ea typeface="Times New Roman" panose="02020603050405020304" pitchFamily="18" charset="0"/>
              </a:rPr>
              <a:t>Proverbs 21:15 </a:t>
            </a:r>
            <a:r>
              <a:rPr lang="en-US" sz="3600" i="1" dirty="0">
                <a:ea typeface="Times New Roman" panose="02020603050405020304" pitchFamily="18" charset="0"/>
              </a:rPr>
              <a:t>It is</a:t>
            </a:r>
            <a:r>
              <a:rPr lang="en-US" sz="3600" dirty="0">
                <a:ea typeface="Times New Roman" panose="02020603050405020304" pitchFamily="18" charset="0"/>
              </a:rPr>
              <a:t> a joy for the just to do justice, But destruction </a:t>
            </a:r>
            <a:r>
              <a:rPr lang="en-US" sz="3600" i="1" dirty="0">
                <a:ea typeface="Times New Roman" panose="02020603050405020304" pitchFamily="18" charset="0"/>
              </a:rPr>
              <a:t>will come</a:t>
            </a:r>
            <a:r>
              <a:rPr lang="en-US" sz="3600" dirty="0">
                <a:ea typeface="Times New Roman" panose="02020603050405020304" pitchFamily="18" charset="0"/>
              </a:rPr>
              <a:t> to the workers of iniquity. </a:t>
            </a:r>
            <a:endParaRPr lang="en-US" sz="3600" dirty="0"/>
          </a:p>
        </p:txBody>
      </p:sp>
    </p:spTree>
    <p:extLst>
      <p:ext uri="{BB962C8B-B14F-4D97-AF65-F5344CB8AC3E}">
        <p14:creationId xmlns:p14="http://schemas.microsoft.com/office/powerpoint/2010/main" val="107632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A8BBE4-C6D8-F19B-D54B-23215EAC593E}"/>
              </a:ext>
            </a:extLst>
          </p:cNvPr>
          <p:cNvSpPr>
            <a:spLocks noGrp="1"/>
          </p:cNvSpPr>
          <p:nvPr>
            <p:ph type="title"/>
          </p:nvPr>
        </p:nvSpPr>
        <p:spPr/>
        <p:txBody>
          <a:bodyPr>
            <a:normAutofit/>
          </a:bodyPr>
          <a:lstStyle/>
          <a:p>
            <a:pPr marR="0" lvl="0">
              <a:lnSpc>
                <a:spcPct val="90000"/>
              </a:lnSpc>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2971800" algn="l"/>
                <a:tab pos="3200400" algn="l"/>
                <a:tab pos="3429000" algn="l"/>
                <a:tab pos="3657600" algn="l"/>
                <a:tab pos="3886200" algn="l"/>
              </a:tabLst>
            </a:pPr>
            <a:r>
              <a:rPr lang="en-US" sz="4400" b="1" dirty="0">
                <a:solidFill>
                  <a:srgbClr val="0000FF"/>
                </a:solidFill>
                <a:effectLst/>
                <a:ea typeface="Times New Roman" panose="02020603050405020304" pitchFamily="18" charset="0"/>
              </a:rPr>
              <a:t>9. GOODNESS</a:t>
            </a:r>
            <a:endParaRPr lang="en-US" dirty="0">
              <a:solidFill>
                <a:srgbClr val="0000FF"/>
              </a:solidFill>
            </a:endParaRPr>
          </a:p>
        </p:txBody>
      </p:sp>
      <p:sp>
        <p:nvSpPr>
          <p:cNvPr id="3" name="Content Placeholder 2">
            <a:extLst>
              <a:ext uri="{FF2B5EF4-FFF2-40B4-BE49-F238E27FC236}">
                <a16:creationId xmlns:a16="http://schemas.microsoft.com/office/drawing/2014/main" id="{ED327CD9-625C-007A-8A11-B17D348AF75F}"/>
              </a:ext>
            </a:extLst>
          </p:cNvPr>
          <p:cNvSpPr>
            <a:spLocks noGrp="1"/>
          </p:cNvSpPr>
          <p:nvPr>
            <p:ph idx="1"/>
          </p:nvPr>
        </p:nvSpPr>
        <p:spPr>
          <a:xfrm>
            <a:off x="157655" y="1097281"/>
            <a:ext cx="8986345" cy="5802760"/>
          </a:xfrm>
        </p:spPr>
        <p:txBody>
          <a:bodyPr>
            <a:noAutofit/>
          </a:bodyPr>
          <a:lstStyle/>
          <a:p>
            <a:pPr marL="0" indent="0" algn="ctr">
              <a:buNone/>
            </a:pPr>
            <a:r>
              <a:rPr lang="en-US" sz="3400" dirty="0">
                <a:solidFill>
                  <a:srgbClr val="000000"/>
                </a:solidFill>
                <a:ea typeface="Times New Roman" panose="02020603050405020304" pitchFamily="18" charset="0"/>
              </a:rPr>
              <a:t>Ecclesiastes 2:24–26  Nothing is better for a man than that he should eat and drink, and that his soul should enjoy good in his labor. This also, I saw, was from the hand of God. </a:t>
            </a:r>
            <a:r>
              <a:rPr lang="en-US" sz="3400" baseline="30000" dirty="0">
                <a:solidFill>
                  <a:srgbClr val="000000"/>
                </a:solidFill>
                <a:ea typeface="Times New Roman" panose="02020603050405020304" pitchFamily="18" charset="0"/>
              </a:rPr>
              <a:t>25</a:t>
            </a:r>
            <a:r>
              <a:rPr lang="en-US" sz="3400" dirty="0">
                <a:solidFill>
                  <a:srgbClr val="000000"/>
                </a:solidFill>
                <a:ea typeface="Times New Roman" panose="02020603050405020304" pitchFamily="18" charset="0"/>
              </a:rPr>
              <a:t> For who can eat, or who can have enjoyment, more than I? </a:t>
            </a:r>
            <a:r>
              <a:rPr lang="en-US" sz="3400" baseline="30000" dirty="0">
                <a:solidFill>
                  <a:srgbClr val="000000"/>
                </a:solidFill>
                <a:ea typeface="Times New Roman" panose="02020603050405020304" pitchFamily="18" charset="0"/>
              </a:rPr>
              <a:t>26</a:t>
            </a:r>
            <a:r>
              <a:rPr lang="en-US" sz="3400" dirty="0">
                <a:solidFill>
                  <a:srgbClr val="000000"/>
                </a:solidFill>
                <a:ea typeface="Times New Roman" panose="02020603050405020304" pitchFamily="18" charset="0"/>
              </a:rPr>
              <a:t> For God gives wisdom and knowledge and joy to a man who is good in His sight; but to the sinner He gives the work of gathering and collecting, that he may give to him who is good before God. This also is vanity and grasping for the wind.</a:t>
            </a:r>
            <a:endParaRPr lang="en-US" sz="3400" dirty="0"/>
          </a:p>
        </p:txBody>
      </p:sp>
    </p:spTree>
    <p:extLst>
      <p:ext uri="{BB962C8B-B14F-4D97-AF65-F5344CB8AC3E}">
        <p14:creationId xmlns:p14="http://schemas.microsoft.com/office/powerpoint/2010/main" val="4042016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B2B95-B020-FA4B-3EDF-47C1D7BCF9F9}"/>
              </a:ext>
            </a:extLst>
          </p:cNvPr>
          <p:cNvSpPr>
            <a:spLocks noGrp="1"/>
          </p:cNvSpPr>
          <p:nvPr>
            <p:ph type="title"/>
          </p:nvPr>
        </p:nvSpPr>
        <p:spPr/>
        <p:txBody>
          <a:bodyPr>
            <a:normAutofit/>
          </a:bodyPr>
          <a:lstStyle/>
          <a:p>
            <a:pPr marR="0" lvl="0">
              <a:lnSpc>
                <a:spcPct val="90000"/>
              </a:lnSpc>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2971800" algn="l"/>
                <a:tab pos="3200400" algn="l"/>
                <a:tab pos="3429000" algn="l"/>
                <a:tab pos="3657600" algn="l"/>
                <a:tab pos="3886200" algn="l"/>
              </a:tabLst>
            </a:pPr>
            <a:r>
              <a:rPr lang="en-US" sz="4400" b="1" dirty="0">
                <a:solidFill>
                  <a:srgbClr val="0000FF"/>
                </a:solidFill>
                <a:effectLst/>
                <a:ea typeface="Times New Roman" panose="02020603050405020304" pitchFamily="18" charset="0"/>
              </a:rPr>
              <a:t>10. JOY</a:t>
            </a:r>
            <a:endParaRPr lang="en-US" dirty="0">
              <a:solidFill>
                <a:srgbClr val="0000FF"/>
              </a:solidFill>
            </a:endParaRPr>
          </a:p>
        </p:txBody>
      </p:sp>
      <p:sp>
        <p:nvSpPr>
          <p:cNvPr id="3" name="Content Placeholder 2">
            <a:extLst>
              <a:ext uri="{FF2B5EF4-FFF2-40B4-BE49-F238E27FC236}">
                <a16:creationId xmlns:a16="http://schemas.microsoft.com/office/drawing/2014/main" id="{58E9BFA5-241C-46A4-7751-DBB3DC89ED2D}"/>
              </a:ext>
            </a:extLst>
          </p:cNvPr>
          <p:cNvSpPr>
            <a:spLocks noGrp="1"/>
          </p:cNvSpPr>
          <p:nvPr>
            <p:ph idx="1"/>
          </p:nvPr>
        </p:nvSpPr>
        <p:spPr/>
        <p:txBody>
          <a:bodyPr/>
          <a:lstStyle/>
          <a:p>
            <a:pPr marL="0" indent="0" algn="ctr">
              <a:buNone/>
            </a:pPr>
            <a:r>
              <a:rPr lang="en-US" sz="3600" dirty="0">
                <a:ea typeface="Times New Roman" panose="02020603050405020304" pitchFamily="18" charset="0"/>
              </a:rPr>
              <a:t>Ecclesiastes 5:20 For he will not dwell unduly on the days of his life, because God keeps </a:t>
            </a:r>
            <a:r>
              <a:rPr lang="en-US" sz="3600" i="1" dirty="0">
                <a:ea typeface="Times New Roman" panose="02020603050405020304" pitchFamily="18" charset="0"/>
              </a:rPr>
              <a:t>him</a:t>
            </a:r>
            <a:r>
              <a:rPr lang="en-US" sz="3600" dirty="0">
                <a:ea typeface="Times New Roman" panose="02020603050405020304" pitchFamily="18" charset="0"/>
              </a:rPr>
              <a:t> busy with the joy of his heart. </a:t>
            </a:r>
            <a:endParaRPr lang="en-US" sz="3600" dirty="0"/>
          </a:p>
        </p:txBody>
      </p:sp>
    </p:spTree>
    <p:extLst>
      <p:ext uri="{BB962C8B-B14F-4D97-AF65-F5344CB8AC3E}">
        <p14:creationId xmlns:p14="http://schemas.microsoft.com/office/powerpoint/2010/main" val="1774861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998A3F-D897-D24A-8879-8781B3160019}"/>
              </a:ext>
            </a:extLst>
          </p:cNvPr>
          <p:cNvSpPr>
            <a:spLocks noGrp="1"/>
          </p:cNvSpPr>
          <p:nvPr>
            <p:ph type="title"/>
          </p:nvPr>
        </p:nvSpPr>
        <p:spPr/>
        <p:txBody>
          <a:bodyPr>
            <a:normAutofit/>
          </a:bodyPr>
          <a:lstStyle/>
          <a:p>
            <a:pPr marR="0" lvl="0">
              <a:lnSpc>
                <a:spcPct val="90000"/>
              </a:lnSpc>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2971800" algn="l"/>
                <a:tab pos="3200400" algn="l"/>
                <a:tab pos="3429000" algn="l"/>
                <a:tab pos="3657600" algn="l"/>
                <a:tab pos="3886200" algn="l"/>
              </a:tabLst>
            </a:pPr>
            <a:r>
              <a:rPr lang="en-US" sz="4400" b="1" dirty="0">
                <a:solidFill>
                  <a:srgbClr val="0000FF"/>
                </a:solidFill>
                <a:effectLst/>
                <a:ea typeface="Times New Roman" panose="02020603050405020304" pitchFamily="18" charset="0"/>
              </a:rPr>
              <a:t>11. PROSPERITY &amp; ADVERSITY</a:t>
            </a:r>
            <a:endParaRPr lang="en-US" dirty="0">
              <a:solidFill>
                <a:srgbClr val="0000FF"/>
              </a:solidFill>
            </a:endParaRPr>
          </a:p>
        </p:txBody>
      </p:sp>
      <p:sp>
        <p:nvSpPr>
          <p:cNvPr id="3" name="Content Placeholder 2">
            <a:extLst>
              <a:ext uri="{FF2B5EF4-FFF2-40B4-BE49-F238E27FC236}">
                <a16:creationId xmlns:a16="http://schemas.microsoft.com/office/drawing/2014/main" id="{BF18AEBE-26A3-555E-1061-9E3E278159AE}"/>
              </a:ext>
            </a:extLst>
          </p:cNvPr>
          <p:cNvSpPr>
            <a:spLocks noGrp="1"/>
          </p:cNvSpPr>
          <p:nvPr>
            <p:ph idx="1"/>
          </p:nvPr>
        </p:nvSpPr>
        <p:spPr/>
        <p:txBody>
          <a:bodyPr/>
          <a:lstStyle/>
          <a:p>
            <a:pPr marL="0" indent="0" algn="ctr">
              <a:buNone/>
            </a:pPr>
            <a:r>
              <a:rPr lang="en-US" sz="3600" dirty="0">
                <a:solidFill>
                  <a:srgbClr val="000000"/>
                </a:solidFill>
                <a:ea typeface="Times New Roman" panose="02020603050405020304" pitchFamily="18" charset="0"/>
              </a:rPr>
              <a:t>Ecclesiastes 7:14  In the day of prosperity be joyful, But in the day of adversity consider: Surely God has appointed the one as well as the other, So that man can find out nothing that will come after him.</a:t>
            </a:r>
            <a:endParaRPr lang="en-US" sz="3600" dirty="0"/>
          </a:p>
        </p:txBody>
      </p:sp>
    </p:spTree>
    <p:extLst>
      <p:ext uri="{BB962C8B-B14F-4D97-AF65-F5344CB8AC3E}">
        <p14:creationId xmlns:p14="http://schemas.microsoft.com/office/powerpoint/2010/main" val="241708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whiteboard&#10;&#10;Description automatically generated">
            <a:extLst>
              <a:ext uri="{FF2B5EF4-FFF2-40B4-BE49-F238E27FC236}">
                <a16:creationId xmlns:a16="http://schemas.microsoft.com/office/drawing/2014/main" id="{967C72C7-BD0B-42BA-B00D-788250480F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00" y="0"/>
            <a:ext cx="9118600" cy="6858000"/>
          </a:xfrm>
          <a:prstGeom prst="rect">
            <a:avLst/>
          </a:prstGeom>
        </p:spPr>
      </p:pic>
    </p:spTree>
    <p:extLst>
      <p:ext uri="{BB962C8B-B14F-4D97-AF65-F5344CB8AC3E}">
        <p14:creationId xmlns:p14="http://schemas.microsoft.com/office/powerpoint/2010/main" val="7568533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DFDF7-FD21-294C-E98D-50FD563CA0E8}"/>
              </a:ext>
            </a:extLst>
          </p:cNvPr>
          <p:cNvSpPr>
            <a:spLocks noGrp="1"/>
          </p:cNvSpPr>
          <p:nvPr>
            <p:ph type="title"/>
          </p:nvPr>
        </p:nvSpPr>
        <p:spPr/>
        <p:txBody>
          <a:bodyPr>
            <a:normAutofit/>
          </a:bodyPr>
          <a:lstStyle/>
          <a:p>
            <a:r>
              <a:rPr lang="en-US" sz="4400" b="1" dirty="0">
                <a:solidFill>
                  <a:srgbClr val="0000FF"/>
                </a:solidFill>
                <a:effectLst/>
                <a:ea typeface="Times New Roman" panose="02020603050405020304" pitchFamily="18" charset="0"/>
              </a:rPr>
              <a:t>12. ACCEPTANCE</a:t>
            </a:r>
            <a:endParaRPr lang="en-US" dirty="0">
              <a:solidFill>
                <a:srgbClr val="0000FF"/>
              </a:solidFill>
            </a:endParaRPr>
          </a:p>
        </p:txBody>
      </p:sp>
      <p:sp>
        <p:nvSpPr>
          <p:cNvPr id="3" name="Content Placeholder 2">
            <a:extLst>
              <a:ext uri="{FF2B5EF4-FFF2-40B4-BE49-F238E27FC236}">
                <a16:creationId xmlns:a16="http://schemas.microsoft.com/office/drawing/2014/main" id="{99906872-3770-D562-1925-90BFF3E8EBA4}"/>
              </a:ext>
            </a:extLst>
          </p:cNvPr>
          <p:cNvSpPr>
            <a:spLocks noGrp="1"/>
          </p:cNvSpPr>
          <p:nvPr>
            <p:ph idx="1"/>
          </p:nvPr>
        </p:nvSpPr>
        <p:spPr/>
        <p:txBody>
          <a:bodyPr>
            <a:normAutofit/>
          </a:bodyPr>
          <a:lstStyle/>
          <a:p>
            <a:pPr marL="0" indent="0" algn="ctr">
              <a:buNone/>
            </a:pPr>
            <a:r>
              <a:rPr lang="en-US" sz="3600" dirty="0">
                <a:solidFill>
                  <a:srgbClr val="000000"/>
                </a:solidFill>
                <a:ea typeface="Times New Roman" panose="02020603050405020304" pitchFamily="18" charset="0"/>
              </a:rPr>
              <a:t>Ecclesiastes 9:7  Go, eat your bread with joy, And drink your wine with a merry heart; For God has already accepted your works.</a:t>
            </a:r>
            <a:endParaRPr lang="en-US" sz="3600" dirty="0"/>
          </a:p>
        </p:txBody>
      </p:sp>
    </p:spTree>
    <p:extLst>
      <p:ext uri="{BB962C8B-B14F-4D97-AF65-F5344CB8AC3E}">
        <p14:creationId xmlns:p14="http://schemas.microsoft.com/office/powerpoint/2010/main" val="3146634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6FB82-AD00-0594-DEE2-2E08069B76C3}"/>
              </a:ext>
            </a:extLst>
          </p:cNvPr>
          <p:cNvSpPr>
            <a:spLocks noGrp="1"/>
          </p:cNvSpPr>
          <p:nvPr>
            <p:ph type="title"/>
          </p:nvPr>
        </p:nvSpPr>
        <p:spPr>
          <a:xfrm>
            <a:off x="0" y="1"/>
            <a:ext cx="9144000" cy="1042416"/>
          </a:xfrm>
        </p:spPr>
        <p:txBody>
          <a:bodyPr>
            <a:normAutofit/>
          </a:bodyPr>
          <a:lstStyle/>
          <a:p>
            <a:pPr marL="0" marR="0">
              <a:lnSpc>
                <a:spcPct val="90000"/>
              </a:lnSpc>
              <a:buNone/>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2971800" algn="l"/>
                <a:tab pos="3200400" algn="l"/>
                <a:tab pos="3429000" algn="l"/>
                <a:tab pos="3657600" algn="l"/>
                <a:tab pos="3886200" algn="l"/>
              </a:tabLst>
            </a:pPr>
            <a:r>
              <a:rPr lang="en-US" sz="4400" b="1" dirty="0">
                <a:solidFill>
                  <a:srgbClr val="0000FF"/>
                </a:solidFill>
                <a:effectLst/>
                <a:ea typeface="Times New Roman" panose="02020603050405020304" pitchFamily="18" charset="0"/>
              </a:rPr>
              <a:t>ARE YOU HAPPY?</a:t>
            </a:r>
            <a:endParaRPr lang="en-US" sz="3600" dirty="0">
              <a:solidFill>
                <a:srgbClr val="0000FF"/>
              </a:solidFill>
              <a:effectLst/>
              <a:latin typeface="Times New Roman" panose="02020603050405020304" pitchFamily="18" charset="0"/>
              <a:ea typeface="Times New Roman" panose="02020603050405020304" pitchFamily="18" charset="0"/>
            </a:endParaRPr>
          </a:p>
        </p:txBody>
      </p:sp>
      <p:sp>
        <p:nvSpPr>
          <p:cNvPr id="3" name="Content Placeholder 2">
            <a:extLst>
              <a:ext uri="{FF2B5EF4-FFF2-40B4-BE49-F238E27FC236}">
                <a16:creationId xmlns:a16="http://schemas.microsoft.com/office/drawing/2014/main" id="{726F62D0-63D6-BFAD-2729-978764740C65}"/>
              </a:ext>
            </a:extLst>
          </p:cNvPr>
          <p:cNvSpPr>
            <a:spLocks noGrp="1"/>
          </p:cNvSpPr>
          <p:nvPr>
            <p:ph idx="1"/>
          </p:nvPr>
        </p:nvSpPr>
        <p:spPr>
          <a:xfrm>
            <a:off x="157655" y="914401"/>
            <a:ext cx="8986345" cy="5985640"/>
          </a:xfrm>
        </p:spPr>
        <p:txBody>
          <a:bodyPr>
            <a:normAutofit lnSpcReduction="10000"/>
          </a:bodyPr>
          <a:lstStyle/>
          <a:p>
            <a:pPr marL="457200" lvl="0" indent="-457200">
              <a:lnSpc>
                <a:spcPct val="95000"/>
              </a:lnSpc>
              <a:buFont typeface="+mj-lt"/>
              <a:buAutoNum type="alphaUcPeriod"/>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2971800" algn="l"/>
                <a:tab pos="3200400" algn="l"/>
                <a:tab pos="3429000" algn="l"/>
                <a:tab pos="3657600" algn="l"/>
                <a:tab pos="3886200" algn="l"/>
              </a:tabLst>
            </a:pPr>
            <a:r>
              <a:rPr lang="en-US" dirty="0">
                <a:solidFill>
                  <a:srgbClr val="000000"/>
                </a:solidFill>
                <a:ea typeface="Times New Roman" panose="02020603050405020304" pitchFamily="18" charset="0"/>
              </a:rPr>
              <a:t>GOD WANTS YOU TO BE HAPPY AND ENJOY YOUR LIFE HERE ON EARTH.</a:t>
            </a:r>
            <a:endParaRPr lang="en-US" sz="2400" dirty="0">
              <a:latin typeface="Times New Roman" panose="02020603050405020304" pitchFamily="18" charset="0"/>
              <a:ea typeface="Times New Roman" panose="02020603050405020304" pitchFamily="18" charset="0"/>
            </a:endParaRPr>
          </a:p>
          <a:p>
            <a:pPr marL="457200" lvl="0" indent="-457200">
              <a:lnSpc>
                <a:spcPct val="95000"/>
              </a:lnSpc>
              <a:buFont typeface="+mj-lt"/>
              <a:buAutoNum type="alphaUcPeriod"/>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2971800" algn="l"/>
                <a:tab pos="3200400" algn="l"/>
                <a:tab pos="3429000" algn="l"/>
                <a:tab pos="3657600" algn="l"/>
                <a:tab pos="3886200" algn="l"/>
              </a:tabLst>
            </a:pPr>
            <a:r>
              <a:rPr lang="en-US" dirty="0">
                <a:solidFill>
                  <a:srgbClr val="000000"/>
                </a:solidFill>
                <a:ea typeface="Times New Roman" panose="02020603050405020304" pitchFamily="18" charset="0"/>
              </a:rPr>
              <a:t>HE WANTS EVEN MORE FOR YOU TO LIVE WITH HIM ETERNALLY IN HEAVEN.</a:t>
            </a:r>
            <a:endParaRPr lang="en-US" sz="2400" dirty="0">
              <a:latin typeface="Times New Roman" panose="02020603050405020304" pitchFamily="18" charset="0"/>
              <a:ea typeface="Times New Roman" panose="02020603050405020304" pitchFamily="18" charset="0"/>
            </a:endParaRPr>
          </a:p>
          <a:p>
            <a:pPr marL="457200" lvl="0" indent="-457200">
              <a:lnSpc>
                <a:spcPct val="95000"/>
              </a:lnSpc>
              <a:buFont typeface="+mj-lt"/>
              <a:buAutoNum type="alphaUcPeriod"/>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2971800" algn="l"/>
                <a:tab pos="3200400" algn="l"/>
                <a:tab pos="3429000" algn="l"/>
                <a:tab pos="3657600" algn="l"/>
                <a:tab pos="3886200" algn="l"/>
              </a:tabLst>
            </a:pPr>
            <a:r>
              <a:rPr lang="en-US" dirty="0">
                <a:solidFill>
                  <a:srgbClr val="000000"/>
                </a:solidFill>
                <a:ea typeface="Times New Roman" panose="02020603050405020304" pitchFamily="18" charset="0"/>
              </a:rPr>
              <a:t>Luke 12:29–32  “And do not seek what you should eat or what you should drink, nor have an anxious mind. </a:t>
            </a:r>
            <a:r>
              <a:rPr lang="en-US" baseline="30000" dirty="0">
                <a:solidFill>
                  <a:srgbClr val="000000"/>
                </a:solidFill>
                <a:ea typeface="Times New Roman" panose="02020603050405020304" pitchFamily="18" charset="0"/>
              </a:rPr>
              <a:t>30</a:t>
            </a:r>
            <a:r>
              <a:rPr lang="en-US" dirty="0">
                <a:solidFill>
                  <a:srgbClr val="000000"/>
                </a:solidFill>
                <a:ea typeface="Times New Roman" panose="02020603050405020304" pitchFamily="18" charset="0"/>
              </a:rPr>
              <a:t> For all these things the nations of the world seek after, and your Father knows that you need these things. </a:t>
            </a:r>
            <a:r>
              <a:rPr lang="en-US" baseline="30000" dirty="0">
                <a:solidFill>
                  <a:srgbClr val="000000"/>
                </a:solidFill>
                <a:ea typeface="Times New Roman" panose="02020603050405020304" pitchFamily="18" charset="0"/>
              </a:rPr>
              <a:t>31</a:t>
            </a:r>
            <a:r>
              <a:rPr lang="en-US" dirty="0">
                <a:solidFill>
                  <a:srgbClr val="000000"/>
                </a:solidFill>
                <a:ea typeface="Times New Roman" panose="02020603050405020304" pitchFamily="18" charset="0"/>
              </a:rPr>
              <a:t> But seek the kingdom of God, and all these things shall be added to you. </a:t>
            </a:r>
            <a:r>
              <a:rPr lang="en-US" baseline="30000" dirty="0">
                <a:solidFill>
                  <a:srgbClr val="000000"/>
                </a:solidFill>
                <a:ea typeface="Times New Roman" panose="02020603050405020304" pitchFamily="18" charset="0"/>
              </a:rPr>
              <a:t>32</a:t>
            </a:r>
            <a:r>
              <a:rPr lang="en-US" dirty="0">
                <a:solidFill>
                  <a:srgbClr val="000000"/>
                </a:solidFill>
                <a:ea typeface="Times New Roman" panose="02020603050405020304" pitchFamily="18" charset="0"/>
              </a:rPr>
              <a:t> “Do not fear, little flock, for it is your Father’s good pleasure to give you the kingdom.</a:t>
            </a:r>
            <a:endParaRPr lang="en-US" dirty="0"/>
          </a:p>
        </p:txBody>
      </p:sp>
    </p:spTree>
    <p:extLst>
      <p:ext uri="{BB962C8B-B14F-4D97-AF65-F5344CB8AC3E}">
        <p14:creationId xmlns:p14="http://schemas.microsoft.com/office/powerpoint/2010/main" val="4045017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A19F8-747B-462A-B2DE-1CBA94789046}"/>
              </a:ext>
            </a:extLst>
          </p:cNvPr>
          <p:cNvSpPr>
            <a:spLocks noGrp="1"/>
          </p:cNvSpPr>
          <p:nvPr>
            <p:ph type="title"/>
          </p:nvPr>
        </p:nvSpPr>
        <p:spPr>
          <a:xfrm>
            <a:off x="628650" y="378459"/>
            <a:ext cx="7886700" cy="1325563"/>
          </a:xfrm>
        </p:spPr>
        <p:txBody>
          <a:bodyPr>
            <a:normAutofit/>
          </a:bodyPr>
          <a:lstStyle/>
          <a:p>
            <a:pPr algn="ctr"/>
            <a:r>
              <a:rPr lang="en-US" sz="7200" dirty="0">
                <a:latin typeface="Arial Black" panose="020B0A04020102090204" pitchFamily="34" charset="0"/>
              </a:rPr>
              <a:t>SINGING</a:t>
            </a:r>
          </a:p>
        </p:txBody>
      </p:sp>
      <p:pic>
        <p:nvPicPr>
          <p:cNvPr id="3" name="Picture 2">
            <a:extLst>
              <a:ext uri="{FF2B5EF4-FFF2-40B4-BE49-F238E27FC236}">
                <a16:creationId xmlns:a16="http://schemas.microsoft.com/office/drawing/2014/main" id="{24A352AF-9A5D-0FA2-3346-AC7334A1B2E9}"/>
              </a:ext>
            </a:extLst>
          </p:cNvPr>
          <p:cNvPicPr>
            <a:picLocks noChangeAspect="1"/>
          </p:cNvPicPr>
          <p:nvPr/>
        </p:nvPicPr>
        <p:blipFill>
          <a:blip r:embed="rId2"/>
          <a:stretch>
            <a:fillRect/>
          </a:stretch>
        </p:blipFill>
        <p:spPr>
          <a:xfrm>
            <a:off x="806823" y="2074002"/>
            <a:ext cx="7440705" cy="3514524"/>
          </a:xfrm>
          <a:prstGeom prst="rect">
            <a:avLst/>
          </a:prstGeom>
        </p:spPr>
      </p:pic>
    </p:spTree>
    <p:extLst>
      <p:ext uri="{BB962C8B-B14F-4D97-AF65-F5344CB8AC3E}">
        <p14:creationId xmlns:p14="http://schemas.microsoft.com/office/powerpoint/2010/main" val="11631167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able, indoor, sitting, woman&#10;&#10;Description automatically generated">
            <a:extLst>
              <a:ext uri="{FF2B5EF4-FFF2-40B4-BE49-F238E27FC236}">
                <a16:creationId xmlns:a16="http://schemas.microsoft.com/office/drawing/2014/main" id="{48179BA2-A667-4B4D-8F60-84C3156F1FB1}"/>
              </a:ext>
            </a:extLst>
          </p:cNvPr>
          <p:cNvPicPr>
            <a:picLocks noChangeAspect="1"/>
          </p:cNvPicPr>
          <p:nvPr/>
        </p:nvPicPr>
        <p:blipFill rotWithShape="1">
          <a:blip r:embed="rId2">
            <a:extLst>
              <a:ext uri="{28A0092B-C50C-407E-A947-70E740481C1C}">
                <a14:useLocalDpi xmlns:a14="http://schemas.microsoft.com/office/drawing/2010/main" val="0"/>
              </a:ext>
            </a:extLst>
          </a:blip>
          <a:srcRect b="25000"/>
          <a:stretch/>
        </p:blipFill>
        <p:spPr>
          <a:xfrm>
            <a:off x="0" y="0"/>
            <a:ext cx="9144000" cy="6858000"/>
          </a:xfrm>
          <a:prstGeom prst="rect">
            <a:avLst/>
          </a:prstGeom>
        </p:spPr>
      </p:pic>
      <p:sp>
        <p:nvSpPr>
          <p:cNvPr id="3" name="Title 1">
            <a:extLst>
              <a:ext uri="{FF2B5EF4-FFF2-40B4-BE49-F238E27FC236}">
                <a16:creationId xmlns:a16="http://schemas.microsoft.com/office/drawing/2014/main" id="{509D91C0-5C01-4485-9A77-3D75FEF307B5}"/>
              </a:ext>
            </a:extLst>
          </p:cNvPr>
          <p:cNvSpPr txBox="1">
            <a:spLocks/>
          </p:cNvSpPr>
          <p:nvPr/>
        </p:nvSpPr>
        <p:spPr>
          <a:xfrm>
            <a:off x="555077" y="5162309"/>
            <a:ext cx="7886700" cy="103731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t>IN REMEMBRANCE OF JESUS</a:t>
            </a:r>
          </a:p>
        </p:txBody>
      </p:sp>
    </p:spTree>
    <p:extLst>
      <p:ext uri="{BB962C8B-B14F-4D97-AF65-F5344CB8AC3E}">
        <p14:creationId xmlns:p14="http://schemas.microsoft.com/office/powerpoint/2010/main" val="4920152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person, brass, indoor, table&#10;&#10;Description automatically generated">
            <a:extLst>
              <a:ext uri="{FF2B5EF4-FFF2-40B4-BE49-F238E27FC236}">
                <a16:creationId xmlns:a16="http://schemas.microsoft.com/office/drawing/2014/main" id="{6DDCA11F-F4A4-400D-B832-3975866BE9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5820" y="0"/>
            <a:ext cx="10335639" cy="6858000"/>
          </a:xfrm>
          <a:prstGeom prst="rect">
            <a:avLst/>
          </a:prstGeom>
        </p:spPr>
      </p:pic>
      <p:sp>
        <p:nvSpPr>
          <p:cNvPr id="2" name="Title 1">
            <a:extLst>
              <a:ext uri="{FF2B5EF4-FFF2-40B4-BE49-F238E27FC236}">
                <a16:creationId xmlns:a16="http://schemas.microsoft.com/office/drawing/2014/main" id="{C52202E1-4287-490E-9230-CF78EE794C68}"/>
              </a:ext>
            </a:extLst>
          </p:cNvPr>
          <p:cNvSpPr>
            <a:spLocks noGrp="1"/>
          </p:cNvSpPr>
          <p:nvPr>
            <p:ph type="title"/>
          </p:nvPr>
        </p:nvSpPr>
        <p:spPr>
          <a:xfrm>
            <a:off x="0" y="0"/>
            <a:ext cx="9144000" cy="1175657"/>
          </a:xfrm>
          <a:solidFill>
            <a:schemeClr val="tx1">
              <a:alpha val="24000"/>
            </a:schemeClr>
          </a:solidFill>
        </p:spPr>
        <p:txBody>
          <a:bodyPr>
            <a:normAutofit/>
          </a:bodyPr>
          <a:lstStyle/>
          <a:p>
            <a:pPr algn="ctr"/>
            <a:r>
              <a:rPr lang="en-US" sz="6000" b="1" dirty="0">
                <a:solidFill>
                  <a:schemeClr val="bg1"/>
                </a:solidFill>
                <a:latin typeface="Arial" panose="020B0604020202020204" pitchFamily="34" charset="0"/>
                <a:cs typeface="Arial" panose="020B0604020202020204" pitchFamily="34" charset="0"/>
              </a:rPr>
              <a:t>CONTRIBUTION</a:t>
            </a:r>
          </a:p>
        </p:txBody>
      </p:sp>
    </p:spTree>
    <p:extLst>
      <p:ext uri="{BB962C8B-B14F-4D97-AF65-F5344CB8AC3E}">
        <p14:creationId xmlns:p14="http://schemas.microsoft.com/office/powerpoint/2010/main" val="25190040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A19F8-747B-462A-B2DE-1CBA94789046}"/>
              </a:ext>
            </a:extLst>
          </p:cNvPr>
          <p:cNvSpPr>
            <a:spLocks noGrp="1"/>
          </p:cNvSpPr>
          <p:nvPr>
            <p:ph type="title"/>
          </p:nvPr>
        </p:nvSpPr>
        <p:spPr>
          <a:xfrm>
            <a:off x="628650" y="378459"/>
            <a:ext cx="7886700" cy="1325563"/>
          </a:xfrm>
        </p:spPr>
        <p:txBody>
          <a:bodyPr>
            <a:normAutofit/>
          </a:bodyPr>
          <a:lstStyle/>
          <a:p>
            <a:pPr algn="ctr"/>
            <a:r>
              <a:rPr lang="en-US" sz="7200" dirty="0">
                <a:latin typeface="Arial Black" panose="020B0A04020102090204" pitchFamily="34" charset="0"/>
              </a:rPr>
              <a:t>SINGING</a:t>
            </a:r>
          </a:p>
        </p:txBody>
      </p:sp>
      <p:pic>
        <p:nvPicPr>
          <p:cNvPr id="3" name="Picture 2">
            <a:extLst>
              <a:ext uri="{FF2B5EF4-FFF2-40B4-BE49-F238E27FC236}">
                <a16:creationId xmlns:a16="http://schemas.microsoft.com/office/drawing/2014/main" id="{3AC3A44F-8E14-F465-4874-CFC9FEC03F57}"/>
              </a:ext>
            </a:extLst>
          </p:cNvPr>
          <p:cNvPicPr>
            <a:picLocks noChangeAspect="1"/>
          </p:cNvPicPr>
          <p:nvPr/>
        </p:nvPicPr>
        <p:blipFill>
          <a:blip r:embed="rId2"/>
          <a:stretch>
            <a:fillRect/>
          </a:stretch>
        </p:blipFill>
        <p:spPr>
          <a:xfrm>
            <a:off x="806823" y="2074002"/>
            <a:ext cx="7440705" cy="3514524"/>
          </a:xfrm>
          <a:prstGeom prst="rect">
            <a:avLst/>
          </a:prstGeom>
        </p:spPr>
      </p:pic>
    </p:spTree>
    <p:extLst>
      <p:ext uri="{BB962C8B-B14F-4D97-AF65-F5344CB8AC3E}">
        <p14:creationId xmlns:p14="http://schemas.microsoft.com/office/powerpoint/2010/main" val="1604090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3399FF">
            <a:alpha val="85490"/>
          </a:srgb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424C8BF-5821-6CBF-CA1F-1BA701ED5E96}"/>
              </a:ext>
            </a:extLst>
          </p:cNvPr>
          <p:cNvPicPr>
            <a:picLocks noChangeAspect="1"/>
          </p:cNvPicPr>
          <p:nvPr/>
        </p:nvPicPr>
        <p:blipFill rotWithShape="1">
          <a:blip r:embed="rId3"/>
          <a:srcRect t="15238" b="24952"/>
          <a:stretch>
            <a:fillRect/>
          </a:stretch>
        </p:blipFill>
        <p:spPr>
          <a:xfrm>
            <a:off x="1155937" y="728608"/>
            <a:ext cx="6832125" cy="6129392"/>
          </a:xfrm>
          <a:prstGeom prst="rect">
            <a:avLst/>
          </a:prstGeom>
        </p:spPr>
      </p:pic>
      <p:sp>
        <p:nvSpPr>
          <p:cNvPr id="4" name="TextBox 3">
            <a:extLst>
              <a:ext uri="{FF2B5EF4-FFF2-40B4-BE49-F238E27FC236}">
                <a16:creationId xmlns:a16="http://schemas.microsoft.com/office/drawing/2014/main" id="{4AC05058-F7D2-5823-2C2C-AAFDC2D5D996}"/>
              </a:ext>
            </a:extLst>
          </p:cNvPr>
          <p:cNvSpPr txBox="1"/>
          <p:nvPr/>
        </p:nvSpPr>
        <p:spPr>
          <a:xfrm>
            <a:off x="0" y="20722"/>
            <a:ext cx="9144000" cy="830997"/>
          </a:xfrm>
          <a:prstGeom prst="rect">
            <a:avLst/>
          </a:prstGeom>
          <a:noFill/>
        </p:spPr>
        <p:txBody>
          <a:bodyPr wrap="square" rtlCol="0">
            <a:spAutoFit/>
          </a:bodyPr>
          <a:lstStyle/>
          <a:p>
            <a:pPr algn="ctr"/>
            <a:r>
              <a:rPr lang="en-US" sz="4800" b="1" dirty="0">
                <a:latin typeface="Arial" panose="020B0604020202020204" pitchFamily="34" charset="0"/>
                <a:cs typeface="Arial" panose="020B0604020202020204" pitchFamily="34" charset="0"/>
              </a:rPr>
              <a:t>HAVE A HAPPY WEEK</a:t>
            </a:r>
          </a:p>
        </p:txBody>
      </p:sp>
    </p:spTree>
    <p:extLst>
      <p:ext uri="{BB962C8B-B14F-4D97-AF65-F5344CB8AC3E}">
        <p14:creationId xmlns:p14="http://schemas.microsoft.com/office/powerpoint/2010/main" val="10767132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hand holding a knife&#10;&#10;Description automatically generated">
            <a:extLst>
              <a:ext uri="{FF2B5EF4-FFF2-40B4-BE49-F238E27FC236}">
                <a16:creationId xmlns:a16="http://schemas.microsoft.com/office/drawing/2014/main" id="{E02EB7CC-30E9-41B4-BAB6-03A41CB4C9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6527" y="0"/>
            <a:ext cx="10297056" cy="6858000"/>
          </a:xfrm>
          <a:prstGeom prst="rect">
            <a:avLst/>
          </a:prstGeom>
        </p:spPr>
      </p:pic>
      <p:sp>
        <p:nvSpPr>
          <p:cNvPr id="2" name="Title 1">
            <a:extLst>
              <a:ext uri="{FF2B5EF4-FFF2-40B4-BE49-F238E27FC236}">
                <a16:creationId xmlns:a16="http://schemas.microsoft.com/office/drawing/2014/main" id="{94BF8241-9643-4BF6-AAC4-DB96DB633A2E}"/>
              </a:ext>
            </a:extLst>
          </p:cNvPr>
          <p:cNvSpPr>
            <a:spLocks noGrp="1"/>
          </p:cNvSpPr>
          <p:nvPr>
            <p:ph type="title"/>
          </p:nvPr>
        </p:nvSpPr>
        <p:spPr>
          <a:xfrm>
            <a:off x="4676172" y="462988"/>
            <a:ext cx="4467828" cy="1325563"/>
          </a:xfrm>
        </p:spPr>
        <p:txBody>
          <a:bodyPr>
            <a:normAutofit/>
          </a:bodyPr>
          <a:lstStyle/>
          <a:p>
            <a:pPr algn="ctr"/>
            <a:r>
              <a:rPr lang="en-US" sz="4800" b="1" dirty="0">
                <a:solidFill>
                  <a:schemeClr val="bg1"/>
                </a:solidFill>
                <a:latin typeface="Arial" panose="020B0604020202020204" pitchFamily="34" charset="0"/>
                <a:cs typeface="Arial" panose="020B0604020202020204" pitchFamily="34" charset="0"/>
              </a:rPr>
              <a:t>LET US PRAY</a:t>
            </a:r>
          </a:p>
        </p:txBody>
      </p:sp>
    </p:spTree>
    <p:extLst>
      <p:ext uri="{BB962C8B-B14F-4D97-AF65-F5344CB8AC3E}">
        <p14:creationId xmlns:p14="http://schemas.microsoft.com/office/powerpoint/2010/main" val="20666115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A19F8-747B-462A-B2DE-1CBA94789046}"/>
              </a:ext>
            </a:extLst>
          </p:cNvPr>
          <p:cNvSpPr>
            <a:spLocks noGrp="1"/>
          </p:cNvSpPr>
          <p:nvPr>
            <p:ph type="title"/>
          </p:nvPr>
        </p:nvSpPr>
        <p:spPr>
          <a:xfrm>
            <a:off x="628650" y="378459"/>
            <a:ext cx="7886700" cy="1325563"/>
          </a:xfrm>
        </p:spPr>
        <p:txBody>
          <a:bodyPr>
            <a:normAutofit/>
          </a:bodyPr>
          <a:lstStyle/>
          <a:p>
            <a:pPr algn="ctr"/>
            <a:r>
              <a:rPr lang="en-US" sz="7200" dirty="0">
                <a:latin typeface="Arial Black" panose="020B0A04020102090204" pitchFamily="34" charset="0"/>
              </a:rPr>
              <a:t>SINGING</a:t>
            </a:r>
          </a:p>
        </p:txBody>
      </p:sp>
      <p:pic>
        <p:nvPicPr>
          <p:cNvPr id="3" name="Picture 2">
            <a:extLst>
              <a:ext uri="{FF2B5EF4-FFF2-40B4-BE49-F238E27FC236}">
                <a16:creationId xmlns:a16="http://schemas.microsoft.com/office/drawing/2014/main" id="{29E63EBD-606C-379B-4936-32D79507279B}"/>
              </a:ext>
            </a:extLst>
          </p:cNvPr>
          <p:cNvPicPr>
            <a:picLocks noChangeAspect="1"/>
          </p:cNvPicPr>
          <p:nvPr/>
        </p:nvPicPr>
        <p:blipFill>
          <a:blip r:embed="rId2"/>
          <a:stretch>
            <a:fillRect/>
          </a:stretch>
        </p:blipFill>
        <p:spPr>
          <a:xfrm>
            <a:off x="806823" y="2074002"/>
            <a:ext cx="7440705" cy="3514524"/>
          </a:xfrm>
          <a:prstGeom prst="rect">
            <a:avLst/>
          </a:prstGeom>
        </p:spPr>
      </p:pic>
    </p:spTree>
    <p:extLst>
      <p:ext uri="{BB962C8B-B14F-4D97-AF65-F5344CB8AC3E}">
        <p14:creationId xmlns:p14="http://schemas.microsoft.com/office/powerpoint/2010/main" val="19790712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16B22-358F-D642-8877-B1280C2226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711271-085D-4C84-DC64-6ABD13F92643}"/>
              </a:ext>
            </a:extLst>
          </p:cNvPr>
          <p:cNvSpPr>
            <a:spLocks noGrp="1"/>
          </p:cNvSpPr>
          <p:nvPr>
            <p:ph type="title"/>
          </p:nvPr>
        </p:nvSpPr>
        <p:spPr>
          <a:xfrm>
            <a:off x="162560" y="0"/>
            <a:ext cx="8818880" cy="6858000"/>
          </a:xfrm>
        </p:spPr>
        <p:txBody>
          <a:bodyPr>
            <a:noAutofit/>
          </a:bodyPr>
          <a:lstStyle/>
          <a:p>
            <a:pPr lvl="0">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2971800" algn="l"/>
                <a:tab pos="3200400" algn="l"/>
                <a:tab pos="3429000" algn="l"/>
                <a:tab pos="3657600" algn="l"/>
                <a:tab pos="3886200" algn="l"/>
              </a:tabLst>
            </a:pPr>
            <a:r>
              <a:rPr lang="en-US" sz="5400" dirty="0">
                <a:solidFill>
                  <a:prstClr val="black"/>
                </a:solidFill>
                <a:ea typeface="Times New Roman" panose="02020603050405020304" pitchFamily="18" charset="0"/>
              </a:rPr>
              <a:t>Ecclesiastes 3:12–13  I know that nothing is better for them than to rejoice, and to do good in their lives, </a:t>
            </a:r>
            <a:r>
              <a:rPr lang="en-US" sz="5400" baseline="30000" dirty="0">
                <a:solidFill>
                  <a:prstClr val="black"/>
                </a:solidFill>
                <a:ea typeface="Times New Roman" panose="02020603050405020304" pitchFamily="18" charset="0"/>
              </a:rPr>
              <a:t>13</a:t>
            </a:r>
            <a:r>
              <a:rPr lang="en-US" sz="5400" dirty="0">
                <a:solidFill>
                  <a:prstClr val="black"/>
                </a:solidFill>
                <a:ea typeface="Times New Roman" panose="02020603050405020304" pitchFamily="18" charset="0"/>
              </a:rPr>
              <a:t> and also that every man should eat and drink and enjoy the good of all his labor—it is the gift of God.</a:t>
            </a:r>
            <a:endParaRPr lang="en-US" sz="5400" dirty="0">
              <a:solidFill>
                <a:prstClr val="black"/>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55583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hand holding a knife&#10;&#10;Description automatically generated">
            <a:extLst>
              <a:ext uri="{FF2B5EF4-FFF2-40B4-BE49-F238E27FC236}">
                <a16:creationId xmlns:a16="http://schemas.microsoft.com/office/drawing/2014/main" id="{E02EB7CC-30E9-41B4-BAB6-03A41CB4C9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6527" y="0"/>
            <a:ext cx="10297056" cy="6858000"/>
          </a:xfrm>
          <a:prstGeom prst="rect">
            <a:avLst/>
          </a:prstGeom>
        </p:spPr>
      </p:pic>
      <p:sp>
        <p:nvSpPr>
          <p:cNvPr id="2" name="Title 1">
            <a:extLst>
              <a:ext uri="{FF2B5EF4-FFF2-40B4-BE49-F238E27FC236}">
                <a16:creationId xmlns:a16="http://schemas.microsoft.com/office/drawing/2014/main" id="{94BF8241-9643-4BF6-AAC4-DB96DB633A2E}"/>
              </a:ext>
            </a:extLst>
          </p:cNvPr>
          <p:cNvSpPr>
            <a:spLocks noGrp="1"/>
          </p:cNvSpPr>
          <p:nvPr>
            <p:ph type="title"/>
          </p:nvPr>
        </p:nvSpPr>
        <p:spPr>
          <a:xfrm>
            <a:off x="4676172" y="462988"/>
            <a:ext cx="4467828" cy="1325563"/>
          </a:xfrm>
        </p:spPr>
        <p:txBody>
          <a:bodyPr>
            <a:normAutofit/>
          </a:bodyPr>
          <a:lstStyle/>
          <a:p>
            <a:pPr algn="ctr"/>
            <a:r>
              <a:rPr lang="en-US" sz="4800" b="1" dirty="0">
                <a:solidFill>
                  <a:schemeClr val="bg1"/>
                </a:solidFill>
                <a:latin typeface="Arial" panose="020B0604020202020204" pitchFamily="34" charset="0"/>
                <a:cs typeface="Arial" panose="020B0604020202020204" pitchFamily="34" charset="0"/>
              </a:rPr>
              <a:t>LET US PRAY</a:t>
            </a:r>
          </a:p>
        </p:txBody>
      </p:sp>
    </p:spTree>
    <p:extLst>
      <p:ext uri="{BB962C8B-B14F-4D97-AF65-F5344CB8AC3E}">
        <p14:creationId xmlns:p14="http://schemas.microsoft.com/office/powerpoint/2010/main" val="18740653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DFBBF-125F-488A-4DAA-EA672FD230E2}"/>
              </a:ext>
            </a:extLst>
          </p:cNvPr>
          <p:cNvSpPr>
            <a:spLocks noGrp="1"/>
          </p:cNvSpPr>
          <p:nvPr>
            <p:ph type="title"/>
          </p:nvPr>
        </p:nvSpPr>
        <p:spPr>
          <a:xfrm>
            <a:off x="0" y="0"/>
            <a:ext cx="2286000" cy="6858000"/>
          </a:xfrm>
          <a:solidFill>
            <a:srgbClr val="5A4922"/>
          </a:solidFill>
        </p:spPr>
        <p:txBody>
          <a:bodyPr>
            <a:noAutofit/>
          </a:bodyPr>
          <a:lstStyle/>
          <a:p>
            <a:pPr marL="0" marR="0" algn="ctr">
              <a:lnSpc>
                <a:spcPct val="80000"/>
              </a:lnSpc>
              <a:buNone/>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2971800" algn="l"/>
                <a:tab pos="3200400" algn="l"/>
                <a:tab pos="3429000" algn="l"/>
                <a:tab pos="3657600" algn="l"/>
                <a:tab pos="3886200" algn="l"/>
              </a:tabLst>
            </a:pPr>
            <a:r>
              <a:rPr lang="en-US" sz="5400" b="1" dirty="0">
                <a:solidFill>
                  <a:schemeClr val="bg1"/>
                </a:solidFill>
                <a:effectLst/>
                <a:latin typeface="Consolas" panose="020B0609020204030204" pitchFamily="49" charset="0"/>
                <a:ea typeface="Times New Roman" panose="02020603050405020304" pitchFamily="18" charset="0"/>
              </a:rPr>
              <a:t>H</a:t>
            </a:r>
            <a:br>
              <a:rPr lang="en-US" sz="5400" b="1" dirty="0">
                <a:solidFill>
                  <a:schemeClr val="bg1"/>
                </a:solidFill>
                <a:effectLst/>
                <a:latin typeface="Consolas" panose="020B0609020204030204" pitchFamily="49" charset="0"/>
                <a:ea typeface="Times New Roman" panose="02020603050405020304" pitchFamily="18" charset="0"/>
              </a:rPr>
            </a:br>
            <a:r>
              <a:rPr lang="en-US" sz="5400" b="1" dirty="0">
                <a:solidFill>
                  <a:schemeClr val="bg1"/>
                </a:solidFill>
                <a:effectLst/>
                <a:latin typeface="Consolas" panose="020B0609020204030204" pitchFamily="49" charset="0"/>
                <a:ea typeface="Times New Roman" panose="02020603050405020304" pitchFamily="18" charset="0"/>
              </a:rPr>
              <a:t>A</a:t>
            </a:r>
            <a:br>
              <a:rPr lang="en-US" sz="5400" b="1" dirty="0">
                <a:solidFill>
                  <a:schemeClr val="bg1"/>
                </a:solidFill>
                <a:effectLst/>
                <a:latin typeface="Consolas" panose="020B0609020204030204" pitchFamily="49" charset="0"/>
                <a:ea typeface="Times New Roman" panose="02020603050405020304" pitchFamily="18" charset="0"/>
              </a:rPr>
            </a:br>
            <a:r>
              <a:rPr lang="en-US" sz="5400" b="1" dirty="0">
                <a:solidFill>
                  <a:schemeClr val="bg1"/>
                </a:solidFill>
                <a:effectLst/>
                <a:latin typeface="Consolas" panose="020B0609020204030204" pitchFamily="49" charset="0"/>
                <a:ea typeface="Times New Roman" panose="02020603050405020304" pitchFamily="18" charset="0"/>
              </a:rPr>
              <a:t>P</a:t>
            </a:r>
            <a:br>
              <a:rPr lang="en-US" sz="5400" b="1" dirty="0">
                <a:solidFill>
                  <a:schemeClr val="bg1"/>
                </a:solidFill>
                <a:effectLst/>
                <a:latin typeface="Consolas" panose="020B0609020204030204" pitchFamily="49" charset="0"/>
                <a:ea typeface="Times New Roman" panose="02020603050405020304" pitchFamily="18" charset="0"/>
              </a:rPr>
            </a:br>
            <a:r>
              <a:rPr lang="en-US" sz="5400" b="1" dirty="0" err="1">
                <a:solidFill>
                  <a:schemeClr val="bg1"/>
                </a:solidFill>
                <a:effectLst/>
                <a:latin typeface="Consolas" panose="020B0609020204030204" pitchFamily="49" charset="0"/>
                <a:ea typeface="Times New Roman" panose="02020603050405020304" pitchFamily="18" charset="0"/>
              </a:rPr>
              <a:t>P</a:t>
            </a:r>
            <a:br>
              <a:rPr lang="en-US" sz="5400" b="1" dirty="0">
                <a:solidFill>
                  <a:schemeClr val="bg1"/>
                </a:solidFill>
                <a:effectLst/>
                <a:latin typeface="Consolas" panose="020B0609020204030204" pitchFamily="49" charset="0"/>
                <a:ea typeface="Times New Roman" panose="02020603050405020304" pitchFamily="18" charset="0"/>
              </a:rPr>
            </a:br>
            <a:r>
              <a:rPr lang="en-US" sz="5400" b="1" dirty="0">
                <a:solidFill>
                  <a:schemeClr val="bg1"/>
                </a:solidFill>
                <a:effectLst/>
                <a:latin typeface="Consolas" panose="020B0609020204030204" pitchFamily="49" charset="0"/>
                <a:ea typeface="Times New Roman" panose="02020603050405020304" pitchFamily="18" charset="0"/>
              </a:rPr>
              <a:t>I</a:t>
            </a:r>
            <a:br>
              <a:rPr lang="en-US" sz="5400" b="1" dirty="0">
                <a:solidFill>
                  <a:schemeClr val="bg1"/>
                </a:solidFill>
                <a:effectLst/>
                <a:latin typeface="Consolas" panose="020B0609020204030204" pitchFamily="49" charset="0"/>
                <a:ea typeface="Times New Roman" panose="02020603050405020304" pitchFamily="18" charset="0"/>
              </a:rPr>
            </a:br>
            <a:r>
              <a:rPr lang="en-US" sz="5400" b="1" dirty="0">
                <a:solidFill>
                  <a:schemeClr val="bg1"/>
                </a:solidFill>
                <a:effectLst/>
                <a:latin typeface="Consolas" panose="020B0609020204030204" pitchFamily="49" charset="0"/>
                <a:ea typeface="Times New Roman" panose="02020603050405020304" pitchFamily="18" charset="0"/>
              </a:rPr>
              <a:t>N</a:t>
            </a:r>
            <a:br>
              <a:rPr lang="en-US" sz="5400" b="1" dirty="0">
                <a:solidFill>
                  <a:schemeClr val="bg1"/>
                </a:solidFill>
                <a:effectLst/>
                <a:latin typeface="Consolas" panose="020B0609020204030204" pitchFamily="49" charset="0"/>
                <a:ea typeface="Times New Roman" panose="02020603050405020304" pitchFamily="18" charset="0"/>
              </a:rPr>
            </a:br>
            <a:r>
              <a:rPr lang="en-US" sz="5400" b="1" dirty="0">
                <a:solidFill>
                  <a:schemeClr val="bg1"/>
                </a:solidFill>
                <a:effectLst/>
                <a:latin typeface="Consolas" panose="020B0609020204030204" pitchFamily="49" charset="0"/>
                <a:ea typeface="Times New Roman" panose="02020603050405020304" pitchFamily="18" charset="0"/>
              </a:rPr>
              <a:t>E</a:t>
            </a:r>
            <a:br>
              <a:rPr lang="en-US" sz="5400" b="1" dirty="0">
                <a:solidFill>
                  <a:schemeClr val="bg1"/>
                </a:solidFill>
                <a:effectLst/>
                <a:latin typeface="Consolas" panose="020B0609020204030204" pitchFamily="49" charset="0"/>
                <a:ea typeface="Times New Roman" panose="02020603050405020304" pitchFamily="18" charset="0"/>
              </a:rPr>
            </a:br>
            <a:r>
              <a:rPr lang="en-US" sz="5400" b="1" dirty="0">
                <a:solidFill>
                  <a:schemeClr val="bg1"/>
                </a:solidFill>
                <a:effectLst/>
                <a:latin typeface="Consolas" panose="020B0609020204030204" pitchFamily="49" charset="0"/>
                <a:ea typeface="Times New Roman" panose="02020603050405020304" pitchFamily="18" charset="0"/>
              </a:rPr>
              <a:t>S</a:t>
            </a:r>
            <a:br>
              <a:rPr lang="en-US" sz="5400" b="1" dirty="0">
                <a:solidFill>
                  <a:schemeClr val="bg1"/>
                </a:solidFill>
                <a:effectLst/>
                <a:latin typeface="Consolas" panose="020B0609020204030204" pitchFamily="49" charset="0"/>
                <a:ea typeface="Times New Roman" panose="02020603050405020304" pitchFamily="18" charset="0"/>
              </a:rPr>
            </a:br>
            <a:r>
              <a:rPr lang="en-US" sz="5400" b="1" dirty="0">
                <a:solidFill>
                  <a:schemeClr val="bg1"/>
                </a:solidFill>
                <a:effectLst/>
                <a:latin typeface="Consolas" panose="020B0609020204030204" pitchFamily="49" charset="0"/>
                <a:ea typeface="Times New Roman" panose="02020603050405020304" pitchFamily="18" charset="0"/>
              </a:rPr>
              <a:t> </a:t>
            </a:r>
            <a:r>
              <a:rPr lang="en-US" sz="5400" b="1" dirty="0" err="1">
                <a:solidFill>
                  <a:schemeClr val="bg1"/>
                </a:solidFill>
                <a:effectLst/>
                <a:latin typeface="Consolas" panose="020B0609020204030204" pitchFamily="49" charset="0"/>
                <a:ea typeface="Times New Roman" panose="02020603050405020304" pitchFamily="18" charset="0"/>
              </a:rPr>
              <a:t>S</a:t>
            </a:r>
            <a:r>
              <a:rPr lang="en-US" sz="5400" dirty="0">
                <a:solidFill>
                  <a:schemeClr val="bg1"/>
                </a:solidFill>
                <a:effectLst/>
                <a:latin typeface="Consolas" panose="020B0609020204030204" pitchFamily="49" charset="0"/>
                <a:ea typeface="Times New Roman" panose="02020603050405020304" pitchFamily="18" charset="0"/>
              </a:rPr>
              <a:t> </a:t>
            </a:r>
          </a:p>
        </p:txBody>
      </p:sp>
      <p:pic>
        <p:nvPicPr>
          <p:cNvPr id="9" name="Picture 8">
            <a:extLst>
              <a:ext uri="{FF2B5EF4-FFF2-40B4-BE49-F238E27FC236}">
                <a16:creationId xmlns:a16="http://schemas.microsoft.com/office/drawing/2014/main" id="{852EA22B-63A8-D001-A5EC-1A4A971AFC3D}"/>
              </a:ext>
            </a:extLst>
          </p:cNvPr>
          <p:cNvPicPr>
            <a:picLocks noChangeAspect="1"/>
          </p:cNvPicPr>
          <p:nvPr/>
        </p:nvPicPr>
        <p:blipFill>
          <a:blip r:embed="rId3"/>
          <a:stretch>
            <a:fillRect/>
          </a:stretch>
        </p:blipFill>
        <p:spPr>
          <a:xfrm>
            <a:off x="2286000" y="0"/>
            <a:ext cx="6858000" cy="6858000"/>
          </a:xfrm>
          <a:prstGeom prst="rect">
            <a:avLst/>
          </a:prstGeom>
        </p:spPr>
      </p:pic>
    </p:spTree>
    <p:extLst>
      <p:ext uri="{BB962C8B-B14F-4D97-AF65-F5344CB8AC3E}">
        <p14:creationId xmlns:p14="http://schemas.microsoft.com/office/powerpoint/2010/main" val="33408357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854D2-EA22-B41F-DDF9-6B160ADA39BC}"/>
              </a:ext>
            </a:extLst>
          </p:cNvPr>
          <p:cNvSpPr>
            <a:spLocks noGrp="1"/>
          </p:cNvSpPr>
          <p:nvPr>
            <p:ph type="title"/>
          </p:nvPr>
        </p:nvSpPr>
        <p:spPr>
          <a:xfrm>
            <a:off x="0" y="0"/>
            <a:ext cx="9144000" cy="1042417"/>
          </a:xfrm>
        </p:spPr>
        <p:txBody>
          <a:bodyPr>
            <a:normAutofit/>
          </a:bodyPr>
          <a:lstStyle/>
          <a:p>
            <a:pPr marL="0" marR="0">
              <a:lnSpc>
                <a:spcPct val="90000"/>
              </a:lnSpc>
              <a:buNone/>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2971800" algn="l"/>
                <a:tab pos="3200400" algn="l"/>
                <a:tab pos="3429000" algn="l"/>
                <a:tab pos="3657600" algn="l"/>
                <a:tab pos="3886200" algn="l"/>
              </a:tabLst>
            </a:pPr>
            <a:r>
              <a:rPr lang="en-US" sz="4400" b="1" dirty="0">
                <a:solidFill>
                  <a:srgbClr val="0000FF"/>
                </a:solidFill>
                <a:effectLst/>
                <a:latin typeface="Arial" panose="020B0604020202020204" pitchFamily="34" charset="0"/>
                <a:ea typeface="Times New Roman" panose="02020603050405020304" pitchFamily="18" charset="0"/>
              </a:rPr>
              <a:t>HAPPINESS</a:t>
            </a:r>
          </a:p>
        </p:txBody>
      </p:sp>
      <p:sp>
        <p:nvSpPr>
          <p:cNvPr id="3" name="Content Placeholder 2">
            <a:extLst>
              <a:ext uri="{FF2B5EF4-FFF2-40B4-BE49-F238E27FC236}">
                <a16:creationId xmlns:a16="http://schemas.microsoft.com/office/drawing/2014/main" id="{63D44DC4-31BD-3943-FFD2-A63163AF11D3}"/>
              </a:ext>
            </a:extLst>
          </p:cNvPr>
          <p:cNvSpPr>
            <a:spLocks noGrp="1"/>
          </p:cNvSpPr>
          <p:nvPr>
            <p:ph idx="1"/>
          </p:nvPr>
        </p:nvSpPr>
        <p:spPr>
          <a:xfrm>
            <a:off x="157655" y="896112"/>
            <a:ext cx="8986345" cy="6003929"/>
          </a:xfrm>
        </p:spPr>
        <p:txBody>
          <a:bodyPr>
            <a:noAutofit/>
          </a:bodyPr>
          <a:lstStyle/>
          <a:p>
            <a:pPr marL="457200" lvl="0" indent="-457200">
              <a:lnSpc>
                <a:spcPct val="80000"/>
              </a:lnSpc>
              <a:buFont typeface="+mj-lt"/>
              <a:buAutoNum type="alphaUcPeriod"/>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2971800" algn="l"/>
                <a:tab pos="3200400" algn="l"/>
                <a:tab pos="3429000" algn="l"/>
                <a:tab pos="3657600" algn="l"/>
                <a:tab pos="3886200" algn="l"/>
              </a:tabLst>
            </a:pPr>
            <a:r>
              <a:rPr lang="en-US" sz="2700" dirty="0">
                <a:ea typeface="Times New Roman" panose="02020603050405020304" pitchFamily="18" charset="0"/>
              </a:rPr>
              <a:t>DOES ANYONE HERE NOT WANT TO BE HAPPY?</a:t>
            </a:r>
            <a:endParaRPr lang="en-US" sz="2700" dirty="0">
              <a:latin typeface="Times New Roman" panose="02020603050405020304" pitchFamily="18" charset="0"/>
              <a:ea typeface="Times New Roman" panose="02020603050405020304" pitchFamily="18" charset="0"/>
            </a:endParaRPr>
          </a:p>
          <a:p>
            <a:pPr marL="457200" lvl="0" indent="-457200">
              <a:lnSpc>
                <a:spcPct val="80000"/>
              </a:lnSpc>
              <a:buFont typeface="+mj-lt"/>
              <a:buAutoNum type="alphaUcPeriod"/>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2971800" algn="l"/>
                <a:tab pos="3200400" algn="l"/>
                <a:tab pos="3429000" algn="l"/>
                <a:tab pos="3657600" algn="l"/>
                <a:tab pos="3886200" algn="l"/>
              </a:tabLst>
            </a:pPr>
            <a:r>
              <a:rPr lang="en-US" sz="2700" dirty="0">
                <a:ea typeface="Times New Roman" panose="02020603050405020304" pitchFamily="18" charset="0"/>
              </a:rPr>
              <a:t>ENJOYMENT IS THE GIFT OF GOD </a:t>
            </a:r>
          </a:p>
          <a:p>
            <a:pPr marL="971550" lvl="1" indent="-514350">
              <a:lnSpc>
                <a:spcPct val="80000"/>
              </a:lnSpc>
              <a:buFont typeface="+mj-lt"/>
              <a:buAutoNum type="arabicParenR"/>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2971800" algn="l"/>
                <a:tab pos="3200400" algn="l"/>
                <a:tab pos="3429000" algn="l"/>
                <a:tab pos="3657600" algn="l"/>
                <a:tab pos="3886200" algn="l"/>
              </a:tabLst>
            </a:pPr>
            <a:r>
              <a:rPr lang="en-US" sz="2700" dirty="0">
                <a:ea typeface="Times New Roman" panose="02020603050405020304" pitchFamily="18" charset="0"/>
              </a:rPr>
              <a:t>Ecclesiastes 3:12–13  I know that nothing is better for them than to rejoice, and to do good in their lives, </a:t>
            </a:r>
            <a:r>
              <a:rPr lang="en-US" sz="2700" baseline="30000" dirty="0">
                <a:ea typeface="Times New Roman" panose="02020603050405020304" pitchFamily="18" charset="0"/>
              </a:rPr>
              <a:t>13</a:t>
            </a:r>
            <a:r>
              <a:rPr lang="en-US" sz="2700" dirty="0">
                <a:ea typeface="Times New Roman" panose="02020603050405020304" pitchFamily="18" charset="0"/>
              </a:rPr>
              <a:t> and also that every man should eat and drink and enjoy the good of all his labor—it is the gift of God.</a:t>
            </a:r>
            <a:endParaRPr lang="en-US" sz="2700" dirty="0"/>
          </a:p>
          <a:p>
            <a:pPr marL="971550" lvl="1" indent="-514350">
              <a:lnSpc>
                <a:spcPct val="80000"/>
              </a:lnSpc>
              <a:buFont typeface="+mj-lt"/>
              <a:buAutoNum type="arabicParenR"/>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2971800" algn="l"/>
                <a:tab pos="3200400" algn="l"/>
                <a:tab pos="3429000" algn="l"/>
                <a:tab pos="3657600" algn="l"/>
                <a:tab pos="3886200" algn="l"/>
              </a:tabLst>
            </a:pPr>
            <a:r>
              <a:rPr lang="en-US" sz="2700" kern="0" dirty="0">
                <a:solidFill>
                  <a:sysClr val="windowText" lastClr="000000"/>
                </a:solidFill>
                <a:ea typeface="Times New Roman" panose="02020603050405020304" pitchFamily="18" charset="0"/>
              </a:rPr>
              <a:t>Ecclesiastes 8:15 So I commended enjoyment, because a man has nothing better under the sun than to eat, drink, and be merry; for this will remain with him in his labor </a:t>
            </a:r>
            <a:r>
              <a:rPr lang="en-US" sz="2700" i="1" kern="0" dirty="0">
                <a:solidFill>
                  <a:sysClr val="windowText" lastClr="000000"/>
                </a:solidFill>
                <a:ea typeface="Times New Roman" panose="02020603050405020304" pitchFamily="18" charset="0"/>
              </a:rPr>
              <a:t>all</a:t>
            </a:r>
            <a:r>
              <a:rPr lang="en-US" sz="2700" kern="0" dirty="0">
                <a:solidFill>
                  <a:sysClr val="windowText" lastClr="000000"/>
                </a:solidFill>
                <a:ea typeface="Times New Roman" panose="02020603050405020304" pitchFamily="18" charset="0"/>
              </a:rPr>
              <a:t> the days of his life which God gives him under the sun. </a:t>
            </a:r>
            <a:endParaRPr lang="en-US" sz="2700" kern="0" dirty="0">
              <a:solidFill>
                <a:sysClr val="windowText" lastClr="000000"/>
              </a:solidFill>
              <a:latin typeface="Times New Roman" panose="02020603050405020304" pitchFamily="18" charset="0"/>
              <a:ea typeface="Times New Roman" panose="02020603050405020304" pitchFamily="18" charset="0"/>
            </a:endParaRPr>
          </a:p>
          <a:p>
            <a:pPr marL="457200" lvl="0" indent="-457200">
              <a:buFont typeface="+mj-lt"/>
              <a:buAutoNum type="alphaUcPeriod" startAt="3"/>
              <a:tabLst>
                <a:tab pos="2286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2971800" algn="l"/>
                <a:tab pos="3200400" algn="l"/>
                <a:tab pos="3429000" algn="l"/>
                <a:tab pos="3657600" algn="l"/>
                <a:tab pos="3886200" algn="l"/>
              </a:tabLst>
            </a:pPr>
            <a:r>
              <a:rPr lang="en-US" sz="2700" dirty="0">
                <a:solidFill>
                  <a:prstClr val="black"/>
                </a:solidFill>
                <a:ea typeface="Times New Roman" panose="02020603050405020304" pitchFamily="18" charset="0"/>
              </a:rPr>
              <a:t>HAPPINESS IS GOOD FOR US - Proverbs 17:22  A merry heart does good, like medicine, But a broken spirit dries the bones.</a:t>
            </a:r>
            <a:endParaRPr lang="en-US" sz="2700" dirty="0">
              <a:solidFill>
                <a:prstClr val="black"/>
              </a:solidFill>
              <a:latin typeface="Times New Roman" panose="02020603050405020304" pitchFamily="18" charset="0"/>
              <a:ea typeface="Times New Roman" panose="02020603050405020304" pitchFamily="18" charset="0"/>
            </a:endParaRPr>
          </a:p>
          <a:p>
            <a:pPr marL="457200" lvl="0" indent="-457200">
              <a:buFont typeface="+mj-lt"/>
              <a:buAutoNum type="alphaUcPeriod" startAt="3"/>
              <a:tabLst>
                <a:tab pos="2286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2971800" algn="l"/>
                <a:tab pos="3200400" algn="l"/>
                <a:tab pos="3429000" algn="l"/>
                <a:tab pos="3657600" algn="l"/>
                <a:tab pos="3886200" algn="l"/>
              </a:tabLst>
            </a:pPr>
            <a:r>
              <a:rPr lang="en-US" sz="2700" dirty="0">
                <a:solidFill>
                  <a:prstClr val="black"/>
                </a:solidFill>
                <a:ea typeface="Times New Roman" panose="02020603050405020304" pitchFamily="18" charset="0"/>
              </a:rPr>
              <a:t>We will be looking at happiness and joy from the books of Proverbs and Ecclesiastes.</a:t>
            </a:r>
            <a:endParaRPr lang="en-US" sz="2700" dirty="0">
              <a:solidFill>
                <a:prstClr val="black"/>
              </a:solidFill>
            </a:endParaRPr>
          </a:p>
        </p:txBody>
      </p:sp>
    </p:spTree>
    <p:extLst>
      <p:ext uri="{BB962C8B-B14F-4D97-AF65-F5344CB8AC3E}">
        <p14:creationId xmlns:p14="http://schemas.microsoft.com/office/powerpoint/2010/main" val="951491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D886E8-2159-C06F-165C-A93DBE98E361}"/>
              </a:ext>
            </a:extLst>
          </p:cNvPr>
          <p:cNvSpPr>
            <a:spLocks noGrp="1"/>
          </p:cNvSpPr>
          <p:nvPr>
            <p:ph type="title"/>
          </p:nvPr>
        </p:nvSpPr>
        <p:spPr/>
        <p:txBody>
          <a:bodyPr>
            <a:normAutofit/>
          </a:bodyPr>
          <a:lstStyle/>
          <a:p>
            <a:pPr marL="342900" marR="0" lvl="0" indent="-342900">
              <a:lnSpc>
                <a:spcPct val="90000"/>
              </a:lnSpc>
              <a:buFont typeface="+mj-lt"/>
              <a:buAutoNum type="arabicPeriod"/>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2971800" algn="l"/>
                <a:tab pos="3200400" algn="l"/>
                <a:tab pos="3429000" algn="l"/>
                <a:tab pos="3657600" algn="l"/>
                <a:tab pos="3886200" algn="l"/>
              </a:tabLst>
            </a:pPr>
            <a:r>
              <a:rPr lang="en-US" sz="4400" b="1" dirty="0">
                <a:solidFill>
                  <a:srgbClr val="0000FF"/>
                </a:solidFill>
                <a:effectLst/>
                <a:ea typeface="Times New Roman" panose="02020603050405020304" pitchFamily="18" charset="0"/>
              </a:rPr>
              <a:t> WISDOM </a:t>
            </a:r>
            <a:endParaRPr lang="en-US" sz="3600" dirty="0">
              <a:solidFill>
                <a:srgbClr val="0000FF"/>
              </a:solidFill>
              <a:effectLst/>
              <a:latin typeface="Times New Roman" panose="02020603050405020304" pitchFamily="18" charset="0"/>
              <a:ea typeface="Times New Roman" panose="02020603050405020304" pitchFamily="18" charset="0"/>
            </a:endParaRPr>
          </a:p>
        </p:txBody>
      </p:sp>
      <p:sp>
        <p:nvSpPr>
          <p:cNvPr id="3" name="Content Placeholder 2">
            <a:extLst>
              <a:ext uri="{FF2B5EF4-FFF2-40B4-BE49-F238E27FC236}">
                <a16:creationId xmlns:a16="http://schemas.microsoft.com/office/drawing/2014/main" id="{E4327934-DECD-28AF-A2AE-E771681B872D}"/>
              </a:ext>
            </a:extLst>
          </p:cNvPr>
          <p:cNvSpPr>
            <a:spLocks noGrp="1"/>
          </p:cNvSpPr>
          <p:nvPr>
            <p:ph idx="1"/>
          </p:nvPr>
        </p:nvSpPr>
        <p:spPr/>
        <p:txBody>
          <a:bodyPr/>
          <a:lstStyle/>
          <a:p>
            <a:pPr marL="457200" lvl="0" indent="-457200">
              <a:buFont typeface="+mj-lt"/>
              <a:buAutoNum type="alphaUcPeriod"/>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2971800" algn="l"/>
                <a:tab pos="3200400" algn="l"/>
                <a:tab pos="3429000" algn="l"/>
                <a:tab pos="3657600" algn="l"/>
                <a:tab pos="3886200" algn="l"/>
              </a:tabLst>
            </a:pPr>
            <a:r>
              <a:rPr lang="en-US" sz="3600" dirty="0">
                <a:ea typeface="Times New Roman" panose="02020603050405020304" pitchFamily="18" charset="0"/>
              </a:rPr>
              <a:t>Proverbs 3:13 Happy </a:t>
            </a:r>
            <a:r>
              <a:rPr lang="en-US" sz="3600" i="1" dirty="0">
                <a:ea typeface="Times New Roman" panose="02020603050405020304" pitchFamily="18" charset="0"/>
              </a:rPr>
              <a:t>is</a:t>
            </a:r>
            <a:r>
              <a:rPr lang="en-US" sz="3600" dirty="0">
                <a:ea typeface="Times New Roman" panose="02020603050405020304" pitchFamily="18" charset="0"/>
              </a:rPr>
              <a:t> the man </a:t>
            </a:r>
            <a:r>
              <a:rPr lang="en-US" sz="3600" i="1" dirty="0">
                <a:ea typeface="Times New Roman" panose="02020603050405020304" pitchFamily="18" charset="0"/>
              </a:rPr>
              <a:t>who</a:t>
            </a:r>
            <a:r>
              <a:rPr lang="en-US" sz="3600" dirty="0">
                <a:ea typeface="Times New Roman" panose="02020603050405020304" pitchFamily="18" charset="0"/>
              </a:rPr>
              <a:t> finds wisdom, And the man </a:t>
            </a:r>
            <a:r>
              <a:rPr lang="en-US" sz="3600" i="1" dirty="0">
                <a:ea typeface="Times New Roman" panose="02020603050405020304" pitchFamily="18" charset="0"/>
              </a:rPr>
              <a:t>who</a:t>
            </a:r>
            <a:r>
              <a:rPr lang="en-US" sz="3600" dirty="0">
                <a:ea typeface="Times New Roman" panose="02020603050405020304" pitchFamily="18" charset="0"/>
              </a:rPr>
              <a:t> gains understanding; </a:t>
            </a:r>
            <a:endParaRPr lang="en-US" sz="3600" dirty="0">
              <a:latin typeface="Times New Roman" panose="02020603050405020304" pitchFamily="18" charset="0"/>
              <a:ea typeface="Times New Roman" panose="02020603050405020304" pitchFamily="18" charset="0"/>
            </a:endParaRPr>
          </a:p>
          <a:p>
            <a:pPr marL="457200" lvl="0" indent="-457200">
              <a:buFont typeface="+mj-lt"/>
              <a:buAutoNum type="alphaUcPeriod"/>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 pos="2971800" algn="l"/>
                <a:tab pos="3200400" algn="l"/>
                <a:tab pos="3429000" algn="l"/>
                <a:tab pos="3657600" algn="l"/>
                <a:tab pos="3886200" algn="l"/>
              </a:tabLst>
            </a:pPr>
            <a:r>
              <a:rPr lang="en-US" sz="3600" dirty="0">
                <a:ea typeface="Times New Roman" panose="02020603050405020304" pitchFamily="18" charset="0"/>
              </a:rPr>
              <a:t>Proverbs 3:18 She </a:t>
            </a:r>
            <a:r>
              <a:rPr lang="en-US" sz="3600" i="1" dirty="0">
                <a:ea typeface="Times New Roman" panose="02020603050405020304" pitchFamily="18" charset="0"/>
              </a:rPr>
              <a:t>is</a:t>
            </a:r>
            <a:r>
              <a:rPr lang="en-US" sz="3600" dirty="0">
                <a:ea typeface="Times New Roman" panose="02020603050405020304" pitchFamily="18" charset="0"/>
              </a:rPr>
              <a:t> a tree of life to those who take hold of her, And happy </a:t>
            </a:r>
            <a:r>
              <a:rPr lang="en-US" sz="3600" i="1" dirty="0">
                <a:ea typeface="Times New Roman" panose="02020603050405020304" pitchFamily="18" charset="0"/>
              </a:rPr>
              <a:t>are all</a:t>
            </a:r>
            <a:r>
              <a:rPr lang="en-US" sz="3600" dirty="0">
                <a:ea typeface="Times New Roman" panose="02020603050405020304" pitchFamily="18" charset="0"/>
              </a:rPr>
              <a:t> who retain her. </a:t>
            </a:r>
            <a:endParaRPr lang="en-US" dirty="0"/>
          </a:p>
        </p:txBody>
      </p:sp>
    </p:spTree>
    <p:extLst>
      <p:ext uri="{BB962C8B-B14F-4D97-AF65-F5344CB8AC3E}">
        <p14:creationId xmlns:p14="http://schemas.microsoft.com/office/powerpoint/2010/main" val="250083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ank.potx" id="{0F85D239-1AA2-4A61-A26A-155CD289143E}" vid="{1F5DF8C1-90B5-4122-8C2B-1A05E6D43FCD}"/>
    </a:ext>
  </a:extLst>
</a:theme>
</file>

<file path=ppt/theme/theme3.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44503</TotalTime>
  <Words>814</Words>
  <Application>Microsoft Office PowerPoint</Application>
  <PresentationFormat>On-screen Show (4:3)</PresentationFormat>
  <Paragraphs>52</Paragraphs>
  <Slides>26</Slides>
  <Notes>3</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26</vt:i4>
      </vt:variant>
    </vt:vector>
  </HeadingPairs>
  <TitlesOfParts>
    <vt:vector size="36" baseType="lpstr">
      <vt:lpstr>Arial</vt:lpstr>
      <vt:lpstr>Arial Black</vt:lpstr>
      <vt:lpstr>Bazooka</vt:lpstr>
      <vt:lpstr>Calibri</vt:lpstr>
      <vt:lpstr>Calibri Light</vt:lpstr>
      <vt:lpstr>Consolas</vt:lpstr>
      <vt:lpstr>Times New Roman</vt:lpstr>
      <vt:lpstr>Office Theme</vt:lpstr>
      <vt:lpstr>1_Office Theme</vt:lpstr>
      <vt:lpstr>2_Office Theme</vt:lpstr>
      <vt:lpstr>PowerPoint Presentation</vt:lpstr>
      <vt:lpstr>PowerPoint Presentation</vt:lpstr>
      <vt:lpstr>LET US PRAY</vt:lpstr>
      <vt:lpstr>SINGING</vt:lpstr>
      <vt:lpstr>Ecclesiastes 3:12–13  I know that nothing is better for them than to rejoice, and to do good in their lives, 13 and also that every man should eat and drink and enjoy the good of all his labor—it is the gift of God.</vt:lpstr>
      <vt:lpstr>LET US PRAY</vt:lpstr>
      <vt:lpstr>H A P P I N E S  S </vt:lpstr>
      <vt:lpstr>HAPPINESS</vt:lpstr>
      <vt:lpstr> WISDOM </vt:lpstr>
      <vt:lpstr>2. MERCY</vt:lpstr>
      <vt:lpstr> TRUST</vt:lpstr>
      <vt:lpstr>4. REVERENCE</vt:lpstr>
      <vt:lpstr>5. OBEDIENT</vt:lpstr>
      <vt:lpstr>6. PEACEMAKERS</vt:lpstr>
      <vt:lpstr>7. ENCOURAGE</vt:lpstr>
      <vt:lpstr>8. JUSTICE</vt:lpstr>
      <vt:lpstr>9. GOODNESS</vt:lpstr>
      <vt:lpstr>10. JOY</vt:lpstr>
      <vt:lpstr>11. PROSPERITY &amp; ADVERSITY</vt:lpstr>
      <vt:lpstr>12. ACCEPTANCE</vt:lpstr>
      <vt:lpstr>ARE YOU HAPPY?</vt:lpstr>
      <vt:lpstr>SINGING</vt:lpstr>
      <vt:lpstr>PowerPoint Presentation</vt:lpstr>
      <vt:lpstr>CONTRIBUTION</vt:lpstr>
      <vt:lpstr>SINGING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Larry Pasley</dc:creator>
  <cp:lastModifiedBy>Larry Pasley</cp:lastModifiedBy>
  <cp:revision>4</cp:revision>
  <dcterms:created xsi:type="dcterms:W3CDTF">2021-03-29T21:09:31Z</dcterms:created>
  <dcterms:modified xsi:type="dcterms:W3CDTF">2026-07-20T17:34:22Z</dcterms:modified>
</cp:coreProperties>
</file>