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25" r:id="rId2"/>
    <p:sldId id="426" r:id="rId3"/>
    <p:sldId id="290" r:id="rId4"/>
    <p:sldId id="285" r:id="rId5"/>
    <p:sldId id="291" r:id="rId6"/>
    <p:sldId id="434" r:id="rId7"/>
    <p:sldId id="376" r:id="rId8"/>
    <p:sldId id="258" r:id="rId9"/>
    <p:sldId id="452" r:id="rId10"/>
    <p:sldId id="257" r:id="rId11"/>
    <p:sldId id="453" r:id="rId12"/>
    <p:sldId id="264" r:id="rId13"/>
    <p:sldId id="267" r:id="rId14"/>
    <p:sldId id="265" r:id="rId15"/>
    <p:sldId id="279" r:id="rId16"/>
    <p:sldId id="266" r:id="rId17"/>
    <p:sldId id="280" r:id="rId18"/>
    <p:sldId id="268" r:id="rId19"/>
    <p:sldId id="269" r:id="rId20"/>
    <p:sldId id="270" r:id="rId21"/>
    <p:sldId id="271" r:id="rId22"/>
    <p:sldId id="272" r:id="rId23"/>
    <p:sldId id="281" r:id="rId24"/>
    <p:sldId id="273" r:id="rId25"/>
    <p:sldId id="274" r:id="rId26"/>
    <p:sldId id="275" r:id="rId27"/>
    <p:sldId id="282" r:id="rId28"/>
    <p:sldId id="283" r:id="rId29"/>
    <p:sldId id="276" r:id="rId30"/>
    <p:sldId id="454" r:id="rId31"/>
    <p:sldId id="485" r:id="rId3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3C3A81-1BC4-4439-AEE7-1DB358F26010}" v="7" dt="2025-08-05T23:13:17.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2" autoAdjust="0"/>
    <p:restoredTop sz="86373" autoAdjust="0"/>
  </p:normalViewPr>
  <p:slideViewPr>
    <p:cSldViewPr>
      <p:cViewPr varScale="1">
        <p:scale>
          <a:sx n="67" d="100"/>
          <a:sy n="67" d="100"/>
        </p:scale>
        <p:origin x="1512"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5F593-E3A1-445C-A45E-308A4E824441}" type="datetimeFigureOut">
              <a:rPr lang="en-US" smtClean="0"/>
              <a:t>8/11/2025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1F0DB5-198B-4345-ABE1-E12FA87149A8}" type="slidenum">
              <a:rPr lang="en-US" smtClean="0"/>
              <a:t>‹#›</a:t>
            </a:fld>
            <a:endParaRPr lang="en-US"/>
          </a:p>
        </p:txBody>
      </p:sp>
    </p:spTree>
    <p:extLst>
      <p:ext uri="{BB962C8B-B14F-4D97-AF65-F5344CB8AC3E}">
        <p14:creationId xmlns:p14="http://schemas.microsoft.com/office/powerpoint/2010/main" val="892663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2881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90FFAB-2CAE-4E7B-B1BF-7E4BD00F76D5}" type="slidenum">
              <a:rPr lang="en-US" smtClean="0"/>
              <a:t>31</a:t>
            </a:fld>
            <a:endParaRPr lang="en-US"/>
          </a:p>
        </p:txBody>
      </p:sp>
    </p:spTree>
    <p:extLst>
      <p:ext uri="{BB962C8B-B14F-4D97-AF65-F5344CB8AC3E}">
        <p14:creationId xmlns:p14="http://schemas.microsoft.com/office/powerpoint/2010/main" val="2864767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E58915D-3AC1-1792-A8FF-57DBA169C7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FF75DE-347A-BF2A-54B2-2241777B4E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242FED6-3CD3-54BD-F5F9-5F07AE1B1105}"/>
              </a:ext>
            </a:extLst>
          </p:cNvPr>
          <p:cNvSpPr>
            <a:spLocks noGrp="1" noChangeArrowheads="1"/>
          </p:cNvSpPr>
          <p:nvPr>
            <p:ph type="sldNum" sz="quarter" idx="12"/>
          </p:nvPr>
        </p:nvSpPr>
        <p:spPr>
          <a:ln/>
        </p:spPr>
        <p:txBody>
          <a:bodyPr/>
          <a:lstStyle>
            <a:lvl1pPr>
              <a:defRPr/>
            </a:lvl1pPr>
          </a:lstStyle>
          <a:p>
            <a:fld id="{63176460-B36E-4494-8EF7-93A64D6AB91F}" type="slidenum">
              <a:rPr lang="en-US" altLang="en-US"/>
              <a:pPr/>
              <a:t>‹#›</a:t>
            </a:fld>
            <a:endParaRPr lang="en-US" altLang="en-US"/>
          </a:p>
        </p:txBody>
      </p:sp>
    </p:spTree>
    <p:extLst>
      <p:ext uri="{BB962C8B-B14F-4D97-AF65-F5344CB8AC3E}">
        <p14:creationId xmlns:p14="http://schemas.microsoft.com/office/powerpoint/2010/main" val="3595798116"/>
      </p:ext>
    </p:extLst>
  </p:cSld>
  <p:clrMapOvr>
    <a:masterClrMapping/>
  </p:clrMapOvr>
  <p:transition>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6605FAE-A87F-CB1F-6204-0068EBB45A8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D530CB4-7396-990A-BBC2-0626820735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4EC517-CFCD-9564-5A26-69C22DE6C032}"/>
              </a:ext>
            </a:extLst>
          </p:cNvPr>
          <p:cNvSpPr>
            <a:spLocks noGrp="1" noChangeArrowheads="1"/>
          </p:cNvSpPr>
          <p:nvPr>
            <p:ph type="sldNum" sz="quarter" idx="12"/>
          </p:nvPr>
        </p:nvSpPr>
        <p:spPr>
          <a:ln/>
        </p:spPr>
        <p:txBody>
          <a:bodyPr/>
          <a:lstStyle>
            <a:lvl1pPr>
              <a:defRPr/>
            </a:lvl1pPr>
          </a:lstStyle>
          <a:p>
            <a:fld id="{0D6CC923-3639-470C-90ED-4E94B6E8BDC5}" type="slidenum">
              <a:rPr lang="en-US" altLang="en-US"/>
              <a:pPr/>
              <a:t>‹#›</a:t>
            </a:fld>
            <a:endParaRPr lang="en-US" altLang="en-US"/>
          </a:p>
        </p:txBody>
      </p:sp>
    </p:spTree>
    <p:extLst>
      <p:ext uri="{BB962C8B-B14F-4D97-AF65-F5344CB8AC3E}">
        <p14:creationId xmlns:p14="http://schemas.microsoft.com/office/powerpoint/2010/main" val="1990131546"/>
      </p:ext>
    </p:extLst>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37A0A88-0B05-7F4E-2FE9-9384F4FBE3F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EFA2C4-B90B-5ED4-F843-02C6659FD4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16AD06B-1D57-B9F2-0690-44EC9104398F}"/>
              </a:ext>
            </a:extLst>
          </p:cNvPr>
          <p:cNvSpPr>
            <a:spLocks noGrp="1" noChangeArrowheads="1"/>
          </p:cNvSpPr>
          <p:nvPr>
            <p:ph type="sldNum" sz="quarter" idx="12"/>
          </p:nvPr>
        </p:nvSpPr>
        <p:spPr>
          <a:ln/>
        </p:spPr>
        <p:txBody>
          <a:bodyPr/>
          <a:lstStyle>
            <a:lvl1pPr>
              <a:defRPr/>
            </a:lvl1pPr>
          </a:lstStyle>
          <a:p>
            <a:fld id="{A2A2B6D8-27E9-4AFE-A1AB-7BB7804F116D}" type="slidenum">
              <a:rPr lang="en-US" altLang="en-US"/>
              <a:pPr/>
              <a:t>‹#›</a:t>
            </a:fld>
            <a:endParaRPr lang="en-US" altLang="en-US"/>
          </a:p>
        </p:txBody>
      </p:sp>
    </p:spTree>
    <p:extLst>
      <p:ext uri="{BB962C8B-B14F-4D97-AF65-F5344CB8AC3E}">
        <p14:creationId xmlns:p14="http://schemas.microsoft.com/office/powerpoint/2010/main" val="2623325733"/>
      </p:ext>
    </p:extLst>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7AA8A30-6AC2-060A-CDFA-D29E184670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3D1EA4C-E1CB-0820-9589-10F96EFC9E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610BD9B-8F9F-168E-C1CA-AB0D683C5CD4}"/>
              </a:ext>
            </a:extLst>
          </p:cNvPr>
          <p:cNvSpPr>
            <a:spLocks noGrp="1" noChangeArrowheads="1"/>
          </p:cNvSpPr>
          <p:nvPr>
            <p:ph type="sldNum" sz="quarter" idx="12"/>
          </p:nvPr>
        </p:nvSpPr>
        <p:spPr>
          <a:ln/>
        </p:spPr>
        <p:txBody>
          <a:bodyPr/>
          <a:lstStyle>
            <a:lvl1pPr>
              <a:defRPr/>
            </a:lvl1pPr>
          </a:lstStyle>
          <a:p>
            <a:fld id="{84911DB9-9BAF-48DB-B769-9CA6B6815110}" type="slidenum">
              <a:rPr lang="en-US" altLang="en-US"/>
              <a:pPr/>
              <a:t>‹#›</a:t>
            </a:fld>
            <a:endParaRPr lang="en-US" altLang="en-US"/>
          </a:p>
        </p:txBody>
      </p:sp>
    </p:spTree>
    <p:extLst>
      <p:ext uri="{BB962C8B-B14F-4D97-AF65-F5344CB8AC3E}">
        <p14:creationId xmlns:p14="http://schemas.microsoft.com/office/powerpoint/2010/main" val="3220096805"/>
      </p:ext>
    </p:extLst>
  </p:cSld>
  <p:clrMapOvr>
    <a:masterClrMapping/>
  </p:clrMapOvr>
  <p:transition>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3B3E34C-9A55-3E9A-B768-C53AE3858D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80B9FAB-6534-B44A-BAAA-8934E6E6C5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2AF92F6-02A7-D793-ABCE-E556DEE66956}"/>
              </a:ext>
            </a:extLst>
          </p:cNvPr>
          <p:cNvSpPr>
            <a:spLocks noGrp="1" noChangeArrowheads="1"/>
          </p:cNvSpPr>
          <p:nvPr>
            <p:ph type="sldNum" sz="quarter" idx="12"/>
          </p:nvPr>
        </p:nvSpPr>
        <p:spPr>
          <a:ln/>
        </p:spPr>
        <p:txBody>
          <a:bodyPr/>
          <a:lstStyle>
            <a:lvl1pPr>
              <a:defRPr/>
            </a:lvl1pPr>
          </a:lstStyle>
          <a:p>
            <a:fld id="{6067783B-575C-4EB9-841D-58E2F204C078}" type="slidenum">
              <a:rPr lang="en-US" altLang="en-US"/>
              <a:pPr/>
              <a:t>‹#›</a:t>
            </a:fld>
            <a:endParaRPr lang="en-US" altLang="en-US"/>
          </a:p>
        </p:txBody>
      </p:sp>
    </p:spTree>
    <p:extLst>
      <p:ext uri="{BB962C8B-B14F-4D97-AF65-F5344CB8AC3E}">
        <p14:creationId xmlns:p14="http://schemas.microsoft.com/office/powerpoint/2010/main" val="229816762"/>
      </p:ext>
    </p:extLst>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F0D1330-AB87-E671-57C9-AE42D088A7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1F55289-A05D-8172-56D1-05AC4E3104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F8075A6-2EA2-F22E-D5AB-0D15FC324104}"/>
              </a:ext>
            </a:extLst>
          </p:cNvPr>
          <p:cNvSpPr>
            <a:spLocks noGrp="1" noChangeArrowheads="1"/>
          </p:cNvSpPr>
          <p:nvPr>
            <p:ph type="sldNum" sz="quarter" idx="12"/>
          </p:nvPr>
        </p:nvSpPr>
        <p:spPr>
          <a:ln/>
        </p:spPr>
        <p:txBody>
          <a:bodyPr/>
          <a:lstStyle>
            <a:lvl1pPr>
              <a:defRPr/>
            </a:lvl1pPr>
          </a:lstStyle>
          <a:p>
            <a:fld id="{BB123052-85D9-4541-82BC-48216E71A1E7}" type="slidenum">
              <a:rPr lang="en-US" altLang="en-US"/>
              <a:pPr/>
              <a:t>‹#›</a:t>
            </a:fld>
            <a:endParaRPr lang="en-US" altLang="en-US"/>
          </a:p>
        </p:txBody>
      </p:sp>
    </p:spTree>
    <p:extLst>
      <p:ext uri="{BB962C8B-B14F-4D97-AF65-F5344CB8AC3E}">
        <p14:creationId xmlns:p14="http://schemas.microsoft.com/office/powerpoint/2010/main" val="1507506481"/>
      </p:ext>
    </p:extLst>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E101C79-3FCE-3011-4306-8B8304BFA3F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C8FE883-7489-FB75-FE6D-0F7AB50C3E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CB160E4-006C-0756-8EDE-5DAE0A05D785}"/>
              </a:ext>
            </a:extLst>
          </p:cNvPr>
          <p:cNvSpPr>
            <a:spLocks noGrp="1" noChangeArrowheads="1"/>
          </p:cNvSpPr>
          <p:nvPr>
            <p:ph type="sldNum" sz="quarter" idx="12"/>
          </p:nvPr>
        </p:nvSpPr>
        <p:spPr>
          <a:ln/>
        </p:spPr>
        <p:txBody>
          <a:bodyPr/>
          <a:lstStyle>
            <a:lvl1pPr>
              <a:defRPr/>
            </a:lvl1pPr>
          </a:lstStyle>
          <a:p>
            <a:fld id="{9A8860D5-A125-4995-BFE6-E1A553ABB8AB}" type="slidenum">
              <a:rPr lang="en-US" altLang="en-US"/>
              <a:pPr/>
              <a:t>‹#›</a:t>
            </a:fld>
            <a:endParaRPr lang="en-US" altLang="en-US"/>
          </a:p>
        </p:txBody>
      </p:sp>
    </p:spTree>
    <p:extLst>
      <p:ext uri="{BB962C8B-B14F-4D97-AF65-F5344CB8AC3E}">
        <p14:creationId xmlns:p14="http://schemas.microsoft.com/office/powerpoint/2010/main" val="1001124881"/>
      </p:ext>
    </p:extLst>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AC9A924-C7E4-E2E1-88C0-6E8D9928779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843083F-FE60-576B-D430-4375F946D5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8744E3A-E93E-F716-1D85-08EC93688E91}"/>
              </a:ext>
            </a:extLst>
          </p:cNvPr>
          <p:cNvSpPr>
            <a:spLocks noGrp="1" noChangeArrowheads="1"/>
          </p:cNvSpPr>
          <p:nvPr>
            <p:ph type="sldNum" sz="quarter" idx="12"/>
          </p:nvPr>
        </p:nvSpPr>
        <p:spPr>
          <a:ln/>
        </p:spPr>
        <p:txBody>
          <a:bodyPr/>
          <a:lstStyle>
            <a:lvl1pPr>
              <a:defRPr/>
            </a:lvl1pPr>
          </a:lstStyle>
          <a:p>
            <a:fld id="{86E33B81-2FF5-4FB8-809C-B2572083345C}" type="slidenum">
              <a:rPr lang="en-US" altLang="en-US"/>
              <a:pPr/>
              <a:t>‹#›</a:t>
            </a:fld>
            <a:endParaRPr lang="en-US" altLang="en-US"/>
          </a:p>
        </p:txBody>
      </p:sp>
    </p:spTree>
    <p:extLst>
      <p:ext uri="{BB962C8B-B14F-4D97-AF65-F5344CB8AC3E}">
        <p14:creationId xmlns:p14="http://schemas.microsoft.com/office/powerpoint/2010/main" val="2915694386"/>
      </p:ext>
    </p:extLst>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FE38C40-7C79-7AA0-798F-D3103D68554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7125158-CD4F-5508-91A5-7D2F83191B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4ABDA37-DBF3-A6FB-6607-26140CF0ADD7}"/>
              </a:ext>
            </a:extLst>
          </p:cNvPr>
          <p:cNvSpPr>
            <a:spLocks noGrp="1" noChangeArrowheads="1"/>
          </p:cNvSpPr>
          <p:nvPr>
            <p:ph type="sldNum" sz="quarter" idx="12"/>
          </p:nvPr>
        </p:nvSpPr>
        <p:spPr>
          <a:ln/>
        </p:spPr>
        <p:txBody>
          <a:bodyPr/>
          <a:lstStyle>
            <a:lvl1pPr>
              <a:defRPr/>
            </a:lvl1pPr>
          </a:lstStyle>
          <a:p>
            <a:fld id="{13F9718B-05A7-4759-B5E9-9B283E1490CE}" type="slidenum">
              <a:rPr lang="en-US" altLang="en-US"/>
              <a:pPr/>
              <a:t>‹#›</a:t>
            </a:fld>
            <a:endParaRPr lang="en-US" altLang="en-US"/>
          </a:p>
        </p:txBody>
      </p:sp>
    </p:spTree>
    <p:extLst>
      <p:ext uri="{BB962C8B-B14F-4D97-AF65-F5344CB8AC3E}">
        <p14:creationId xmlns:p14="http://schemas.microsoft.com/office/powerpoint/2010/main" val="1169566619"/>
      </p:ext>
    </p:extLst>
  </p:cSld>
  <p:clrMapOvr>
    <a:masterClrMapping/>
  </p:clrMapOvr>
  <p:transition>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0CFF585-8C99-C7E1-467B-9244A4DC5F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1B69752-5E08-8B8F-FA27-75E8AED726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AF3EA37-2FBE-4201-72CD-448788AAE64E}"/>
              </a:ext>
            </a:extLst>
          </p:cNvPr>
          <p:cNvSpPr>
            <a:spLocks noGrp="1" noChangeArrowheads="1"/>
          </p:cNvSpPr>
          <p:nvPr>
            <p:ph type="sldNum" sz="quarter" idx="12"/>
          </p:nvPr>
        </p:nvSpPr>
        <p:spPr>
          <a:ln/>
        </p:spPr>
        <p:txBody>
          <a:bodyPr/>
          <a:lstStyle>
            <a:lvl1pPr>
              <a:defRPr/>
            </a:lvl1pPr>
          </a:lstStyle>
          <a:p>
            <a:fld id="{5280CBB1-8FA8-4327-90C8-406C9E5CFE04}" type="slidenum">
              <a:rPr lang="en-US" altLang="en-US"/>
              <a:pPr/>
              <a:t>‹#›</a:t>
            </a:fld>
            <a:endParaRPr lang="en-US" altLang="en-US"/>
          </a:p>
        </p:txBody>
      </p:sp>
    </p:spTree>
    <p:extLst>
      <p:ext uri="{BB962C8B-B14F-4D97-AF65-F5344CB8AC3E}">
        <p14:creationId xmlns:p14="http://schemas.microsoft.com/office/powerpoint/2010/main" val="1986111978"/>
      </p:ext>
    </p:extLst>
  </p:cSld>
  <p:clrMapOvr>
    <a:masterClrMapping/>
  </p:clrMapOvr>
  <p:transition>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44CA215-00A9-A519-2D8B-16E1311B275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3668BA8-8AF4-08CB-3202-86A5D72C2D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4353A01-91C8-C0BD-8C03-F9F3860EE638}"/>
              </a:ext>
            </a:extLst>
          </p:cNvPr>
          <p:cNvSpPr>
            <a:spLocks noGrp="1" noChangeArrowheads="1"/>
          </p:cNvSpPr>
          <p:nvPr>
            <p:ph type="sldNum" sz="quarter" idx="12"/>
          </p:nvPr>
        </p:nvSpPr>
        <p:spPr>
          <a:ln/>
        </p:spPr>
        <p:txBody>
          <a:bodyPr/>
          <a:lstStyle>
            <a:lvl1pPr>
              <a:defRPr/>
            </a:lvl1pPr>
          </a:lstStyle>
          <a:p>
            <a:fld id="{FB756E04-3DF7-400D-9637-EDF0832F233F}" type="slidenum">
              <a:rPr lang="en-US" altLang="en-US"/>
              <a:pPr/>
              <a:t>‹#›</a:t>
            </a:fld>
            <a:endParaRPr lang="en-US" altLang="en-US"/>
          </a:p>
        </p:txBody>
      </p:sp>
    </p:spTree>
    <p:extLst>
      <p:ext uri="{BB962C8B-B14F-4D97-AF65-F5344CB8AC3E}">
        <p14:creationId xmlns:p14="http://schemas.microsoft.com/office/powerpoint/2010/main" val="2592190546"/>
      </p:ext>
    </p:extLst>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9933483-B37C-D544-DFF2-A27077223D35}"/>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E8A9FE9-30D8-8B71-CAAD-E6CBB55457A2}"/>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40AEE2F-753A-4E5E-412C-87B9ABFE55F0}"/>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a:extLst>
              <a:ext uri="{FF2B5EF4-FFF2-40B4-BE49-F238E27FC236}">
                <a16:creationId xmlns:a16="http://schemas.microsoft.com/office/drawing/2014/main" id="{D27C85F6-2759-9603-2812-6EAAABD301BC}"/>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a:extLst>
              <a:ext uri="{FF2B5EF4-FFF2-40B4-BE49-F238E27FC236}">
                <a16:creationId xmlns:a16="http://schemas.microsoft.com/office/drawing/2014/main" id="{440051B8-AF3A-4346-BF4D-7F1B0A705D83}"/>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9D524F6-FFD2-4C0F-B88A-8D124DBBD0D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ver di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5" Type="http://schemas.openxmlformats.org/officeDocument/2006/relationships/hyperlink" Target="https://rebelem.com/the-challenge-of-fever-in-kids/dreamstime-beware-514951/" TargetMode="External"/><Relationship Id="rId4" Type="http://schemas.openxmlformats.org/officeDocument/2006/relationships/hyperlink" Target="https://www.geograph.org.uk/photo/2632764"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epitemnein-epitomic.blogspot.com/2012/01/psalm-115-devoted-to-follow-god.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road with grass and trees in the background&#10;&#10;AI-generated content may be incorrect.">
            <a:extLst>
              <a:ext uri="{FF2B5EF4-FFF2-40B4-BE49-F238E27FC236}">
                <a16:creationId xmlns:a16="http://schemas.microsoft.com/office/drawing/2014/main" id="{B9108826-4D95-A6DD-B0B0-B385284A162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 y="-12867"/>
            <a:ext cx="9144000" cy="6858000"/>
          </a:xfrm>
          <a:prstGeom prst="rect">
            <a:avLst/>
          </a:prstGeom>
        </p:spPr>
      </p:pic>
      <p:sp>
        <p:nvSpPr>
          <p:cNvPr id="5" name="TextBox 4">
            <a:extLst>
              <a:ext uri="{FF2B5EF4-FFF2-40B4-BE49-F238E27FC236}">
                <a16:creationId xmlns:a16="http://schemas.microsoft.com/office/drawing/2014/main" id="{E1C5CBE7-CBA9-E724-4E00-45E0DD465965}"/>
              </a:ext>
            </a:extLst>
          </p:cNvPr>
          <p:cNvSpPr txBox="1"/>
          <p:nvPr/>
        </p:nvSpPr>
        <p:spPr>
          <a:xfrm>
            <a:off x="1345290" y="6375774"/>
            <a:ext cx="6453420" cy="230832"/>
          </a:xfrm>
          <a:prstGeom prst="rect">
            <a:avLst/>
          </a:prstGeom>
          <a:noFill/>
        </p:spPr>
        <p:txBody>
          <a:bodyPr wrap="square" rtlCol="0">
            <a:spAutoFit/>
          </a:bodyPr>
          <a:lstStyle/>
          <a:p>
            <a:r>
              <a:rPr lang="en-US" sz="900">
                <a:hlinkClick r:id="rId5" tooltip="https://rebelem.com/the-challenge-of-fever-in-kids/dreamstime-beware-514951/"/>
              </a:rPr>
              <a:t>This Photo</a:t>
            </a:r>
            <a:r>
              <a:rPr lang="en-US" sz="900"/>
              <a:t> by Unknown Author is licensed under </a:t>
            </a:r>
            <a:r>
              <a:rPr lang="en-US" sz="900">
                <a:hlinkClick r:id="rId6" tooltip="https://creativecommons.org/licenses/by-nc-nd/3.0/"/>
              </a:rPr>
              <a:t>CC BY-NC-ND</a:t>
            </a:r>
            <a:endParaRPr lang="en-US" sz="900"/>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2" y="6137247"/>
            <a:ext cx="9143998" cy="646331"/>
          </a:xfrm>
          <a:prstGeom prst="rect">
            <a:avLst/>
          </a:prstGeom>
          <a:solidFill>
            <a:schemeClr val="tx1">
              <a:alpha val="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100" cap="none" spc="50" normalizeH="0" baseline="0" noProof="0" dirty="0">
                <a:ln w="9525" cmpd="sng">
                  <a:solidFill>
                    <a:schemeClr val="bg1"/>
                  </a:solidFill>
                  <a:prstDash val="solid"/>
                </a:ln>
                <a:effectLst>
                  <a:glow rad="38100">
                    <a:srgbClr val="4472C4">
                      <a:alpha val="40000"/>
                    </a:srgbClr>
                  </a:glow>
                </a:effectLst>
                <a:uLnTx/>
                <a:uFillTx/>
                <a:latin typeface="Arial Black" panose="020B0A04020102020204" pitchFamily="34" charset="0"/>
              </a:rPr>
              <a:t>PLEASE TURN OFF CELLPHONES</a:t>
            </a:r>
          </a:p>
        </p:txBody>
      </p:sp>
      <p:sp>
        <p:nvSpPr>
          <p:cNvPr id="8" name="Rectangle 7">
            <a:extLst>
              <a:ext uri="{FF2B5EF4-FFF2-40B4-BE49-F238E27FC236}">
                <a16:creationId xmlns:a16="http://schemas.microsoft.com/office/drawing/2014/main" id="{48E83C1B-51F2-4C54-BFE8-59DACB5F4871}"/>
              </a:ext>
            </a:extLst>
          </p:cNvPr>
          <p:cNvSpPr/>
          <p:nvPr/>
        </p:nvSpPr>
        <p:spPr>
          <a:xfrm>
            <a:off x="0" y="3108"/>
            <a:ext cx="9144000" cy="1754326"/>
          </a:xfrm>
          <a:prstGeom prst="rect">
            <a:avLst/>
          </a:prstGeom>
          <a:solidFill>
            <a:schemeClr val="tx1">
              <a:alpha val="0"/>
            </a:schemeClr>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100" cap="none" spc="50" normalizeH="0" noProof="0" dirty="0">
                <a:ln w="9525" cmpd="sng">
                  <a:solidFill>
                    <a:schemeClr val="bg1"/>
                  </a:solidFill>
                  <a:prstDash val="solid"/>
                </a:ln>
                <a:effectLst>
                  <a:glow rad="38100">
                    <a:srgbClr val="4472C4">
                      <a:alpha val="40000"/>
                    </a:srgbClr>
                  </a:glow>
                </a:effectLst>
                <a:uLnTx/>
                <a:uFillTx/>
                <a:latin typeface="Arial Black" panose="020B0A04020102020204" pitchFamily="34" charset="0"/>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100" cap="none" spc="50" normalizeH="0" noProof="0" dirty="0">
                <a:ln w="9525" cmpd="sng">
                  <a:solidFill>
                    <a:schemeClr val="bg1"/>
                  </a:solidFill>
                  <a:prstDash val="solid"/>
                </a:ln>
                <a:effectLst>
                  <a:glow rad="38100">
                    <a:srgbClr val="4472C4">
                      <a:alpha val="40000"/>
                    </a:srgbClr>
                  </a:glow>
                </a:effectLst>
                <a:uLnTx/>
                <a:uFillTx/>
                <a:latin typeface="Arial Black" panose="020B0A04020102020204" pitchFamily="34" charset="0"/>
              </a:rPr>
              <a:t>JACKSON STREET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100" cap="none" spc="50" normalizeH="0" noProof="0" dirty="0">
                <a:ln w="9525" cmpd="sng">
                  <a:solidFill>
                    <a:schemeClr val="bg1"/>
                  </a:solidFill>
                  <a:prstDash val="solid"/>
                </a:ln>
                <a:effectLst>
                  <a:glow rad="38100">
                    <a:srgbClr val="4472C4">
                      <a:alpha val="40000"/>
                    </a:srgbClr>
                  </a:glow>
                </a:effectLst>
                <a:uLnTx/>
                <a:uFillTx/>
                <a:latin typeface="Arial Black" panose="020B0A04020102020204" pitchFamily="34" charset="0"/>
              </a:rPr>
              <a:t>CHURCH OF CHRIST</a:t>
            </a:r>
            <a:endParaRPr kumimoji="0" lang="en-US" sz="3600" b="1" i="0" u="none" strike="noStrike" kern="1200" cap="none" spc="50" normalizeH="0" noProof="0" dirty="0">
              <a:ln w="9525" cmpd="sng">
                <a:solidFill>
                  <a:schemeClr val="bg1"/>
                </a:solidFill>
                <a:prstDash val="solid"/>
              </a:ln>
              <a:effectLst>
                <a:glow rad="38100">
                  <a:srgbClr val="4472C4">
                    <a:alpha val="40000"/>
                  </a:srgbClr>
                </a:glow>
              </a:effectLst>
              <a:uLnTx/>
              <a:uFillTx/>
              <a:latin typeface="Arial Black" panose="020B0A04020102020204" pitchFamily="34" charset="0"/>
            </a:endParaRPr>
          </a:p>
        </p:txBody>
      </p:sp>
    </p:spTree>
    <p:extLst>
      <p:ext uri="{BB962C8B-B14F-4D97-AF65-F5344CB8AC3E}">
        <p14:creationId xmlns:p14="http://schemas.microsoft.com/office/powerpoint/2010/main" val="1962845857"/>
      </p:ext>
    </p:extLst>
  </p:cSld>
  <p:clrMapOvr>
    <a:masterClrMapping/>
  </p:clrMapOvr>
  <p:transition>
    <p:cover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BC2BF6E-4B98-76C7-D96D-3259F106E47D}"/>
              </a:ext>
            </a:extLst>
          </p:cNvPr>
          <p:cNvSpPr>
            <a:spLocks noGrp="1" noChangeArrowheads="1"/>
          </p:cNvSpPr>
          <p:nvPr>
            <p:ph type="title"/>
          </p:nvPr>
        </p:nvSpPr>
        <p:spPr>
          <a:xfrm>
            <a:off x="685800" y="609600"/>
            <a:ext cx="7772400" cy="5486400"/>
          </a:xfrm>
        </p:spPr>
        <p:txBody>
          <a:bodyPr/>
          <a:lstStyle/>
          <a:p>
            <a:pPr eaLnBrk="1" hangingPunct="1"/>
            <a:r>
              <a:rPr lang="en-US" altLang="en-US" sz="9600" b="1">
                <a:solidFill>
                  <a:srgbClr val="FF3300"/>
                </a:solidFill>
                <a:latin typeface="Arial Black" panose="020B0A04020102020204" pitchFamily="34" charset="0"/>
                <a:cs typeface="Times New Roman" panose="02020603050405020304" pitchFamily="18" charset="0"/>
              </a:rPr>
              <a:t>TWO KINDS OF COURSES IN LIFE</a:t>
            </a:r>
            <a:endParaRPr lang="en-US" altLang="en-US" sz="9600">
              <a:solidFill>
                <a:srgbClr val="FF3300"/>
              </a:solidFill>
              <a:latin typeface="Arial" panose="020B0604020202020204" pitchFamily="34" charset="0"/>
              <a:cs typeface="Times New Roman" panose="02020603050405020304" pitchFamily="18" charset="0"/>
            </a:endParaRPr>
          </a:p>
        </p:txBody>
      </p:sp>
    </p:spTree>
  </p:cSld>
  <p:clrMapOvr>
    <a:masterClrMapping/>
  </p:clrMapOvr>
  <p:transition>
    <p:cover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7144-5B43-DAC7-7157-353AFB0A364F}"/>
              </a:ext>
            </a:extLst>
          </p:cNvPr>
          <p:cNvSpPr>
            <a:spLocks noGrp="1"/>
          </p:cNvSpPr>
          <p:nvPr>
            <p:ph type="title"/>
          </p:nvPr>
        </p:nvSpPr>
        <p:spPr>
          <a:xfrm>
            <a:off x="0" y="0"/>
            <a:ext cx="9144000" cy="1143000"/>
          </a:xfrm>
        </p:spPr>
        <p:txBody>
          <a:bodyPr/>
          <a:lstStyle/>
          <a:p>
            <a:r>
              <a:rPr lang="en-US" b="1" dirty="0">
                <a:solidFill>
                  <a:srgbClr val="FF0000"/>
                </a:solidFill>
                <a:latin typeface="Arial" panose="020B0604020202020204" pitchFamily="34" charset="0"/>
                <a:cs typeface="Arial" panose="020B0604020202020204" pitchFamily="34" charset="0"/>
              </a:rPr>
              <a:t>SCHOOL TIME</a:t>
            </a:r>
          </a:p>
        </p:txBody>
      </p:sp>
      <p:sp>
        <p:nvSpPr>
          <p:cNvPr id="3" name="Content Placeholder 2">
            <a:extLst>
              <a:ext uri="{FF2B5EF4-FFF2-40B4-BE49-F238E27FC236}">
                <a16:creationId xmlns:a16="http://schemas.microsoft.com/office/drawing/2014/main" id="{DDF5660C-13CB-2599-25CC-93A2FCF40649}"/>
              </a:ext>
            </a:extLst>
          </p:cNvPr>
          <p:cNvSpPr>
            <a:spLocks noGrp="1"/>
          </p:cNvSpPr>
          <p:nvPr>
            <p:ph idx="1"/>
          </p:nvPr>
        </p:nvSpPr>
        <p:spPr>
          <a:xfrm>
            <a:off x="228600" y="1143000"/>
            <a:ext cx="8915400" cy="5715000"/>
          </a:xfrm>
        </p:spPr>
        <p:txBody>
          <a:bodyPr/>
          <a:lstStyle/>
          <a:p>
            <a:pPr marL="468313" marR="0" lvl="0" indent="-468313">
              <a:lnSpc>
                <a:spcPct val="90000"/>
              </a:lnSpc>
              <a:spcBef>
                <a:spcPts val="0"/>
              </a:spcBef>
              <a:buFont typeface="+mj-lt"/>
              <a:buAutoNum type="alphaUcPeriod"/>
              <a:tabLst>
                <a:tab pos="228600" algn="l"/>
                <a:tab pos="457200" algn="l"/>
                <a:tab pos="685800" algn="l"/>
                <a:tab pos="914400" algn="l"/>
                <a:tab pos="1143000" algn="l"/>
                <a:tab pos="1371600" algn="l"/>
                <a:tab pos="1600200" algn="l"/>
              </a:tabLst>
            </a:pPr>
            <a:r>
              <a:rPr lang="en-US" sz="3000" b="1" dirty="0">
                <a:effectLst/>
                <a:latin typeface="Arial" panose="020B0604020202020204" pitchFamily="34" charset="0"/>
                <a:ea typeface="Times New Roman" panose="02020603050405020304" pitchFamily="18" charset="0"/>
                <a:cs typeface="Times New Roman" panose="02020603050405020304" pitchFamily="18" charset="0"/>
              </a:rPr>
              <a:t>School is beginning around this time of year.</a:t>
            </a:r>
          </a:p>
          <a:p>
            <a:pPr marL="468313" marR="0" lvl="0" indent="-468313">
              <a:lnSpc>
                <a:spcPct val="90000"/>
              </a:lnSpc>
              <a:spcBef>
                <a:spcPts val="0"/>
              </a:spcBef>
              <a:buFont typeface="+mj-lt"/>
              <a:buAutoNum type="alphaUcPeriod"/>
              <a:tabLst>
                <a:tab pos="228600" algn="l"/>
                <a:tab pos="457200" algn="l"/>
                <a:tab pos="685800" algn="l"/>
                <a:tab pos="914400" algn="l"/>
                <a:tab pos="1143000" algn="l"/>
                <a:tab pos="1371600" algn="l"/>
                <a:tab pos="1600200" algn="l"/>
              </a:tabLst>
            </a:pPr>
            <a:r>
              <a:rPr lang="en-US" sz="3000" b="1" dirty="0">
                <a:effectLst/>
                <a:latin typeface="Arial" panose="020B0604020202020204" pitchFamily="34" charset="0"/>
                <a:ea typeface="Times New Roman" panose="02020603050405020304" pitchFamily="18" charset="0"/>
                <a:cs typeface="Times New Roman" panose="02020603050405020304" pitchFamily="18" charset="0"/>
              </a:rPr>
              <a:t>There’s not a lot of choices in the elementary grades on what classes you are going to take.</a:t>
            </a:r>
          </a:p>
          <a:p>
            <a:pPr marL="468313" marR="0" lvl="0" indent="-468313">
              <a:lnSpc>
                <a:spcPct val="90000"/>
              </a:lnSpc>
              <a:spcBef>
                <a:spcPts val="0"/>
              </a:spcBef>
              <a:buFont typeface="+mj-lt"/>
              <a:buAutoNum type="alphaUcPeriod"/>
              <a:tabLst>
                <a:tab pos="228600" algn="l"/>
                <a:tab pos="457200" algn="l"/>
                <a:tab pos="685800" algn="l"/>
                <a:tab pos="914400" algn="l"/>
                <a:tab pos="1143000" algn="l"/>
                <a:tab pos="1371600" algn="l"/>
                <a:tab pos="1600200" algn="l"/>
              </a:tabLst>
            </a:pPr>
            <a:r>
              <a:rPr lang="en-US" sz="3000" b="1" dirty="0">
                <a:effectLst/>
                <a:latin typeface="Arial" panose="020B0604020202020204" pitchFamily="34" charset="0"/>
                <a:ea typeface="Times New Roman" panose="02020603050405020304" pitchFamily="18" charset="0"/>
                <a:cs typeface="Times New Roman" panose="02020603050405020304" pitchFamily="18" charset="0"/>
              </a:rPr>
              <a:t>As you move up to junior high and especially senior high and college, you start having to make some choices.</a:t>
            </a:r>
          </a:p>
          <a:p>
            <a:pPr marL="468313" marR="0" lvl="0" indent="-468313">
              <a:lnSpc>
                <a:spcPct val="90000"/>
              </a:lnSpc>
              <a:spcBef>
                <a:spcPts val="0"/>
              </a:spcBef>
              <a:buFont typeface="+mj-lt"/>
              <a:buAutoNum type="alphaUcPeriod"/>
              <a:tabLst>
                <a:tab pos="228600" algn="l"/>
                <a:tab pos="457200" algn="l"/>
                <a:tab pos="685800" algn="l"/>
                <a:tab pos="914400" algn="l"/>
                <a:tab pos="1143000" algn="l"/>
                <a:tab pos="1371600" algn="l"/>
                <a:tab pos="1600200" algn="l"/>
              </a:tabLst>
            </a:pPr>
            <a:r>
              <a:rPr lang="en-US" sz="3000" b="1" dirty="0">
                <a:effectLst/>
                <a:latin typeface="Arial" panose="020B0604020202020204" pitchFamily="34" charset="0"/>
                <a:ea typeface="Times New Roman" panose="02020603050405020304" pitchFamily="18" charset="0"/>
                <a:cs typeface="Times New Roman" panose="02020603050405020304" pitchFamily="18" charset="0"/>
              </a:rPr>
              <a:t>Depending on what you plan to major in when you get to college, there will be required courses and elective courses.</a:t>
            </a:r>
          </a:p>
          <a:p>
            <a:pPr marL="468313" marR="0" lvl="0" indent="-468313">
              <a:lnSpc>
                <a:spcPct val="90000"/>
              </a:lnSpc>
              <a:spcBef>
                <a:spcPts val="0"/>
              </a:spcBef>
              <a:buFont typeface="+mj-lt"/>
              <a:buAutoNum type="alphaUcPeriod"/>
              <a:tabLst>
                <a:tab pos="228600" algn="l"/>
                <a:tab pos="457200" algn="l"/>
                <a:tab pos="685800" algn="l"/>
                <a:tab pos="914400" algn="l"/>
                <a:tab pos="1143000" algn="l"/>
                <a:tab pos="1371600" algn="l"/>
                <a:tab pos="1600200" algn="l"/>
              </a:tabLst>
            </a:pPr>
            <a:r>
              <a:rPr lang="en-US" sz="3000" b="1" dirty="0">
                <a:effectLst/>
                <a:latin typeface="Arial" panose="020B0604020202020204" pitchFamily="34" charset="0"/>
                <a:ea typeface="Times New Roman" panose="02020603050405020304" pitchFamily="18" charset="0"/>
                <a:cs typeface="Times New Roman" panose="02020603050405020304" pitchFamily="18" charset="0"/>
              </a:rPr>
              <a:t>This is going to be true in your life from that time on. Required courses and elective courses.</a:t>
            </a:r>
          </a:p>
        </p:txBody>
      </p:sp>
    </p:spTree>
    <p:extLst>
      <p:ext uri="{BB962C8B-B14F-4D97-AF65-F5344CB8AC3E}">
        <p14:creationId xmlns:p14="http://schemas.microsoft.com/office/powerpoint/2010/main" val="3712860102"/>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6D8077C-F413-A4EC-AA22-3FBB981E51C3}"/>
              </a:ext>
            </a:extLst>
          </p:cNvPr>
          <p:cNvSpPr>
            <a:spLocks noGrp="1" noChangeArrowheads="1"/>
          </p:cNvSpPr>
          <p:nvPr>
            <p:ph type="title"/>
          </p:nvPr>
        </p:nvSpPr>
        <p:spPr>
          <a:xfrm>
            <a:off x="-228600" y="609600"/>
            <a:ext cx="8686800" cy="5638800"/>
          </a:xfrm>
        </p:spPr>
        <p:txBody>
          <a:bodyPr/>
          <a:lstStyle/>
          <a:p>
            <a:pPr marL="1117600" indent="-1117600" eaLnBrk="1" hangingPunct="1"/>
            <a:r>
              <a:rPr lang="en-US" altLang="en-US" b="1" dirty="0">
                <a:solidFill>
                  <a:srgbClr val="000000"/>
                </a:solidFill>
                <a:latin typeface="Arial Black" panose="020B0A04020102020204" pitchFamily="34" charset="0"/>
                <a:cs typeface="Times New Roman" panose="02020603050405020304" pitchFamily="18" charset="0"/>
              </a:rPr>
              <a:t>      </a:t>
            </a:r>
            <a:r>
              <a:rPr lang="en-US" altLang="en-US" sz="9600" b="1" dirty="0">
                <a:solidFill>
                  <a:srgbClr val="FF3300"/>
                </a:solidFill>
                <a:latin typeface="Arial Black" panose="020B0A04020102020204" pitchFamily="34" charset="0"/>
                <a:cs typeface="Times New Roman" panose="02020603050405020304" pitchFamily="18" charset="0"/>
              </a:rPr>
              <a:t>REQUIRED </a:t>
            </a:r>
            <a:br>
              <a:rPr lang="en-US" altLang="en-US" sz="9600" b="1" dirty="0">
                <a:solidFill>
                  <a:srgbClr val="FF3300"/>
                </a:solidFill>
                <a:latin typeface="Arial Black" panose="020B0A04020102020204" pitchFamily="34" charset="0"/>
                <a:cs typeface="Times New Roman" panose="02020603050405020304" pitchFamily="18" charset="0"/>
              </a:rPr>
            </a:br>
            <a:r>
              <a:rPr lang="en-US" altLang="en-US" sz="9600" b="1" dirty="0">
                <a:solidFill>
                  <a:srgbClr val="FF3300"/>
                </a:solidFill>
                <a:latin typeface="Arial Black" panose="020B0A04020102020204" pitchFamily="34" charset="0"/>
                <a:cs typeface="Times New Roman" panose="02020603050405020304" pitchFamily="18" charset="0"/>
              </a:rPr>
              <a:t>COURSES</a:t>
            </a:r>
            <a:r>
              <a:rPr lang="en-US" altLang="en-US" b="1" dirty="0">
                <a:solidFill>
                  <a:srgbClr val="000000"/>
                </a:solidFill>
                <a:latin typeface="Arial Black" panose="020B0A04020102020204" pitchFamily="34" charset="0"/>
                <a:cs typeface="Times New Roman" panose="02020603050405020304" pitchFamily="18" charset="0"/>
              </a:rPr>
              <a:t>       </a:t>
            </a:r>
            <a:endParaRPr lang="en-US" altLang="en-US" dirty="0">
              <a:solidFill>
                <a:srgbClr val="000000"/>
              </a:solidFill>
              <a:latin typeface="Arial Black" panose="020B0A04020102020204" pitchFamily="34" charset="0"/>
              <a:cs typeface="Times New Roman" panose="02020603050405020304" pitchFamily="18" charset="0"/>
            </a:endParaRPr>
          </a:p>
        </p:txBody>
      </p:sp>
    </p:spTree>
  </p:cSld>
  <p:clrMapOvr>
    <a:masterClrMapping/>
  </p:clrMapOvr>
  <p:transition>
    <p:cover dir="d"/>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026">
            <a:extLst>
              <a:ext uri="{FF2B5EF4-FFF2-40B4-BE49-F238E27FC236}">
                <a16:creationId xmlns:a16="http://schemas.microsoft.com/office/drawing/2014/main" id="{D5DD26A2-6DE0-AF5D-7632-CCA1FD9BE77B}"/>
              </a:ext>
            </a:extLst>
          </p:cNvPr>
          <p:cNvSpPr>
            <a:spLocks noGrp="1" noChangeArrowheads="1"/>
          </p:cNvSpPr>
          <p:nvPr>
            <p:ph type="title"/>
          </p:nvPr>
        </p:nvSpPr>
        <p:spPr>
          <a:xfrm>
            <a:off x="228600" y="228600"/>
            <a:ext cx="8686800" cy="1524000"/>
          </a:xfrm>
        </p:spPr>
        <p:txBody>
          <a:bodyPr/>
          <a:lstStyle/>
          <a:p>
            <a:pPr eaLnBrk="1" hangingPunct="1"/>
            <a:r>
              <a:rPr lang="en-US" altLang="en-US" dirty="0">
                <a:solidFill>
                  <a:srgbClr val="FF3300"/>
                </a:solidFill>
                <a:latin typeface="Arial Black" panose="020B0A04020102020204" pitchFamily="34" charset="0"/>
                <a:cs typeface="Times New Roman" panose="02020603050405020304" pitchFamily="18" charset="0"/>
              </a:rPr>
              <a:t>Life - you got no choice - you didn’t ask to be born!</a:t>
            </a:r>
          </a:p>
        </p:txBody>
      </p:sp>
      <p:sp>
        <p:nvSpPr>
          <p:cNvPr id="13315" name="Rectangle 1027">
            <a:extLst>
              <a:ext uri="{FF2B5EF4-FFF2-40B4-BE49-F238E27FC236}">
                <a16:creationId xmlns:a16="http://schemas.microsoft.com/office/drawing/2014/main" id="{5F204DA7-E1DC-3590-1B3F-440DCC1DBCCB}"/>
              </a:ext>
            </a:extLst>
          </p:cNvPr>
          <p:cNvSpPr>
            <a:spLocks noGrp="1" noChangeArrowheads="1"/>
          </p:cNvSpPr>
          <p:nvPr>
            <p:ph type="body" idx="1"/>
          </p:nvPr>
        </p:nvSpPr>
        <p:spPr>
          <a:xfrm>
            <a:off x="304800" y="2209800"/>
            <a:ext cx="8534400" cy="4343400"/>
          </a:xfrm>
        </p:spPr>
        <p:txBody>
          <a:bodyPr/>
          <a:lstStyle/>
          <a:p>
            <a:pPr marL="533400" indent="-533400" eaLnBrk="1" hangingPunct="1">
              <a:lnSpc>
                <a:spcPct val="90000"/>
              </a:lnSpc>
              <a:buFontTx/>
              <a:buAutoNum type="arabicPeriod"/>
            </a:pPr>
            <a:r>
              <a:rPr lang="en-US" altLang="en-US" dirty="0">
                <a:solidFill>
                  <a:srgbClr val="000000"/>
                </a:solidFill>
                <a:latin typeface="Arial Black" panose="020B0A04020102020204" pitchFamily="34" charset="0"/>
                <a:cs typeface="Times New Roman" panose="02020603050405020304" pitchFamily="18" charset="0"/>
              </a:rPr>
              <a:t>What - girl or boy</a:t>
            </a:r>
          </a:p>
          <a:p>
            <a:pPr marL="533400" indent="-533400" eaLnBrk="1" hangingPunct="1">
              <a:lnSpc>
                <a:spcPct val="90000"/>
              </a:lnSpc>
              <a:buFontTx/>
              <a:buAutoNum type="arabicPeriod"/>
            </a:pPr>
            <a:r>
              <a:rPr lang="en-US" altLang="en-US" dirty="0">
                <a:solidFill>
                  <a:srgbClr val="000000"/>
                </a:solidFill>
                <a:latin typeface="Arial Black" panose="020B0A04020102020204" pitchFamily="34" charset="0"/>
                <a:cs typeface="Times New Roman" panose="02020603050405020304" pitchFamily="18" charset="0"/>
              </a:rPr>
              <a:t>When - 1884 or 1984</a:t>
            </a:r>
          </a:p>
          <a:p>
            <a:pPr marL="533400" indent="-533400" eaLnBrk="1" hangingPunct="1">
              <a:lnSpc>
                <a:spcPct val="90000"/>
              </a:lnSpc>
              <a:buFontTx/>
              <a:buAutoNum type="arabicPeriod"/>
            </a:pPr>
            <a:r>
              <a:rPr lang="en-US" altLang="en-US" dirty="0">
                <a:solidFill>
                  <a:srgbClr val="000000"/>
                </a:solidFill>
                <a:latin typeface="Arial Black" panose="020B0A04020102020204" pitchFamily="34" charset="0"/>
                <a:cs typeface="Times New Roman" panose="02020603050405020304" pitchFamily="18" charset="0"/>
              </a:rPr>
              <a:t>Where - Africa, Afghanistan, America</a:t>
            </a:r>
          </a:p>
          <a:p>
            <a:pPr marL="533400" indent="-533400" eaLnBrk="1" hangingPunct="1">
              <a:lnSpc>
                <a:spcPct val="90000"/>
              </a:lnSpc>
              <a:buFontTx/>
              <a:buAutoNum type="arabicPeriod"/>
            </a:pPr>
            <a:r>
              <a:rPr lang="en-US" altLang="en-US" dirty="0">
                <a:solidFill>
                  <a:srgbClr val="000000"/>
                </a:solidFill>
                <a:latin typeface="Arial Black" panose="020B0A04020102020204" pitchFamily="34" charset="0"/>
                <a:cs typeface="Times New Roman" panose="02020603050405020304" pitchFamily="18" charset="0"/>
              </a:rPr>
              <a:t>Why - planned or unplanned</a:t>
            </a:r>
          </a:p>
          <a:p>
            <a:pPr marL="533400" indent="-533400" eaLnBrk="1" hangingPunct="1">
              <a:lnSpc>
                <a:spcPct val="90000"/>
              </a:lnSpc>
              <a:buFontTx/>
              <a:buAutoNum type="arabicPeriod"/>
            </a:pPr>
            <a:r>
              <a:rPr lang="en-US" altLang="en-US" dirty="0">
                <a:solidFill>
                  <a:srgbClr val="000000"/>
                </a:solidFill>
                <a:latin typeface="Arial Black" panose="020B0A04020102020204" pitchFamily="34" charset="0"/>
                <a:cs typeface="Times New Roman" panose="02020603050405020304" pitchFamily="18" charset="0"/>
              </a:rPr>
              <a:t>Who - your name or who your parents were</a:t>
            </a:r>
          </a:p>
          <a:p>
            <a:pPr marL="533400" indent="-533400" eaLnBrk="1" hangingPunct="1">
              <a:lnSpc>
                <a:spcPct val="90000"/>
              </a:lnSpc>
              <a:buFontTx/>
              <a:buAutoNum type="arabicPeriod"/>
            </a:pPr>
            <a:r>
              <a:rPr lang="en-US" altLang="en-US" dirty="0">
                <a:solidFill>
                  <a:srgbClr val="000000"/>
                </a:solidFill>
                <a:latin typeface="Arial Black" panose="020B0A04020102020204" pitchFamily="34" charset="0"/>
                <a:cs typeface="Times New Roman" panose="02020603050405020304" pitchFamily="18" charset="0"/>
              </a:rPr>
              <a:t>How - natural or unnatural    </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6AE4523-10CB-A0ED-83E5-C1EED65A1123}"/>
              </a:ext>
            </a:extLst>
          </p:cNvPr>
          <p:cNvSpPr>
            <a:spLocks noGrp="1" noChangeArrowheads="1"/>
          </p:cNvSpPr>
          <p:nvPr>
            <p:ph type="title"/>
          </p:nvPr>
        </p:nvSpPr>
        <p:spPr>
          <a:xfrm>
            <a:off x="685800" y="304800"/>
            <a:ext cx="7772400" cy="1447800"/>
          </a:xfrm>
        </p:spPr>
        <p:txBody>
          <a:bodyPr/>
          <a:lstStyle/>
          <a:p>
            <a:pPr marL="1117600" indent="-1117600" eaLnBrk="1" hangingPunct="1"/>
            <a:r>
              <a:rPr lang="en-US" altLang="en-US" dirty="0">
                <a:solidFill>
                  <a:srgbClr val="FF3300"/>
                </a:solidFill>
                <a:latin typeface="Arial Black" panose="020B0A04020102020204" pitchFamily="34" charset="0"/>
                <a:cs typeface="Times New Roman" panose="02020603050405020304" pitchFamily="18" charset="0"/>
              </a:rPr>
              <a:t>Death - you can’t choose not to die!</a:t>
            </a:r>
          </a:p>
        </p:txBody>
      </p:sp>
      <p:sp>
        <p:nvSpPr>
          <p:cNvPr id="11267" name="Rectangle 3">
            <a:extLst>
              <a:ext uri="{FF2B5EF4-FFF2-40B4-BE49-F238E27FC236}">
                <a16:creationId xmlns:a16="http://schemas.microsoft.com/office/drawing/2014/main" id="{512430A2-00A4-FA0D-9BDB-B3567A2F7C96}"/>
              </a:ext>
            </a:extLst>
          </p:cNvPr>
          <p:cNvSpPr>
            <a:spLocks noGrp="1" noChangeArrowheads="1"/>
          </p:cNvSpPr>
          <p:nvPr>
            <p:ph type="body" idx="1"/>
          </p:nvPr>
        </p:nvSpPr>
        <p:spPr>
          <a:xfrm>
            <a:off x="228600" y="1752600"/>
            <a:ext cx="8686800" cy="4800600"/>
          </a:xfrm>
        </p:spPr>
        <p:txBody>
          <a:bodyPr/>
          <a:lstStyle/>
          <a:p>
            <a:pPr marL="533400" indent="-533400" eaLnBrk="1" hangingPunct="1">
              <a:lnSpc>
                <a:spcPct val="90000"/>
              </a:lnSpc>
              <a:buFontTx/>
              <a:buAutoNum type="arabicPeriod"/>
            </a:pPr>
            <a:r>
              <a:rPr lang="en-US" altLang="en-US" dirty="0">
                <a:solidFill>
                  <a:srgbClr val="000000"/>
                </a:solidFill>
                <a:latin typeface="Arial Black" panose="020B0A04020102020204" pitchFamily="34" charset="0"/>
                <a:cs typeface="Times New Roman" panose="02020603050405020304" pitchFamily="18" charset="0"/>
              </a:rPr>
              <a:t>(1 Cor 15:21-22)  For since by man came death, by Man also came the resurrection of the dead. {22} For as in Adam all die, even so in Christ all shall be made alive.</a:t>
            </a:r>
            <a:endParaRPr lang="en-US" altLang="en-US" dirty="0">
              <a:solidFill>
                <a:srgbClr val="000000"/>
              </a:solidFill>
              <a:latin typeface="Arial" panose="020B0604020202020204" pitchFamily="34" charset="0"/>
              <a:cs typeface="Times New Roman" panose="02020603050405020304" pitchFamily="18" charset="0"/>
            </a:endParaRPr>
          </a:p>
          <a:p>
            <a:pPr marL="533400" indent="-533400" eaLnBrk="1" hangingPunct="1">
              <a:lnSpc>
                <a:spcPct val="90000"/>
              </a:lnSpc>
              <a:buFontTx/>
              <a:buAutoNum type="arabicPeriod"/>
            </a:pPr>
            <a:r>
              <a:rPr lang="en-US" altLang="en-US" dirty="0">
                <a:solidFill>
                  <a:srgbClr val="000000"/>
                </a:solidFill>
                <a:latin typeface="Arial Black" panose="020B0A04020102020204" pitchFamily="34" charset="0"/>
                <a:cs typeface="Times New Roman" panose="02020603050405020304" pitchFamily="18" charset="0"/>
              </a:rPr>
              <a:t>"must all walk through the valley of shadow"     </a:t>
            </a:r>
          </a:p>
          <a:p>
            <a:pPr marL="533400" indent="-533400" eaLnBrk="1" hangingPunct="1">
              <a:lnSpc>
                <a:spcPct val="90000"/>
              </a:lnSpc>
              <a:buFontTx/>
              <a:buAutoNum type="arabicPeriod"/>
            </a:pPr>
            <a:r>
              <a:rPr lang="en-US" altLang="en-US" dirty="0">
                <a:solidFill>
                  <a:srgbClr val="000000"/>
                </a:solidFill>
                <a:latin typeface="Arial Black" panose="020B0A04020102020204" pitchFamily="34" charset="0"/>
                <a:cs typeface="Times New Roman" panose="02020603050405020304" pitchFamily="18" charset="0"/>
              </a:rPr>
              <a:t>(</a:t>
            </a:r>
            <a:r>
              <a:rPr lang="en-US" altLang="en-US" dirty="0" err="1">
                <a:solidFill>
                  <a:srgbClr val="000000"/>
                </a:solidFill>
                <a:latin typeface="Arial Black" panose="020B0A04020102020204" pitchFamily="34" charset="0"/>
                <a:cs typeface="Times New Roman" panose="02020603050405020304" pitchFamily="18" charset="0"/>
              </a:rPr>
              <a:t>Psa</a:t>
            </a:r>
            <a:r>
              <a:rPr lang="en-US" altLang="en-US" dirty="0">
                <a:solidFill>
                  <a:srgbClr val="000000"/>
                </a:solidFill>
                <a:latin typeface="Arial Black" panose="020B0A04020102020204" pitchFamily="34" charset="0"/>
                <a:cs typeface="Times New Roman" panose="02020603050405020304" pitchFamily="18" charset="0"/>
              </a:rPr>
              <a:t> 89:48)  What man can live and not see death? Can he deliver his life from the power of the grave? </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2D26754-7210-161C-F874-5CFBE596A1B3}"/>
              </a:ext>
            </a:extLst>
          </p:cNvPr>
          <p:cNvSpPr>
            <a:spLocks noGrp="1" noChangeArrowheads="1"/>
          </p:cNvSpPr>
          <p:nvPr>
            <p:ph type="title"/>
          </p:nvPr>
        </p:nvSpPr>
        <p:spPr>
          <a:xfrm>
            <a:off x="685800" y="304800"/>
            <a:ext cx="7772400" cy="1447800"/>
          </a:xfrm>
        </p:spPr>
        <p:txBody>
          <a:bodyPr/>
          <a:lstStyle/>
          <a:p>
            <a:pPr marL="1117600" indent="-1117600" eaLnBrk="1" hangingPunct="1"/>
            <a:r>
              <a:rPr lang="en-US" altLang="en-US" dirty="0">
                <a:solidFill>
                  <a:srgbClr val="FF3300"/>
                </a:solidFill>
                <a:latin typeface="Arial Black" panose="020B0A04020102020204" pitchFamily="34" charset="0"/>
                <a:cs typeface="Times New Roman" panose="02020603050405020304" pitchFamily="18" charset="0"/>
              </a:rPr>
              <a:t>Death - you can’t choose not to die!</a:t>
            </a:r>
          </a:p>
        </p:txBody>
      </p:sp>
      <p:sp>
        <p:nvSpPr>
          <p:cNvPr id="25603" name="Rectangle 3">
            <a:extLst>
              <a:ext uri="{FF2B5EF4-FFF2-40B4-BE49-F238E27FC236}">
                <a16:creationId xmlns:a16="http://schemas.microsoft.com/office/drawing/2014/main" id="{FDE24571-9818-6761-F5BA-23E59C6644FA}"/>
              </a:ext>
            </a:extLst>
          </p:cNvPr>
          <p:cNvSpPr>
            <a:spLocks noGrp="1" noChangeArrowheads="1"/>
          </p:cNvSpPr>
          <p:nvPr>
            <p:ph type="body" idx="1"/>
          </p:nvPr>
        </p:nvSpPr>
        <p:spPr>
          <a:xfrm>
            <a:off x="228600" y="1752600"/>
            <a:ext cx="8686800" cy="4800600"/>
          </a:xfrm>
        </p:spPr>
        <p:txBody>
          <a:bodyPr/>
          <a:lstStyle/>
          <a:p>
            <a:pPr marL="609600" indent="-609600" eaLnBrk="1" hangingPunct="1">
              <a:buFontTx/>
              <a:buNone/>
            </a:pPr>
            <a:r>
              <a:rPr lang="en-US" altLang="en-US" dirty="0">
                <a:solidFill>
                  <a:srgbClr val="000000"/>
                </a:solidFill>
                <a:latin typeface="Arial Black" panose="020B0A04020102020204" pitchFamily="34" charset="0"/>
                <a:cs typeface="Times New Roman" panose="02020603050405020304" pitchFamily="18" charset="0"/>
              </a:rPr>
              <a:t>4. (Gen 3:19)  By the sweat of your brow you will eat your food until you return to the ground, since from it you were taken; for dust you are and to dust you will return."</a:t>
            </a:r>
            <a:endParaRPr lang="en-US" altLang="en-US" dirty="0">
              <a:solidFill>
                <a:srgbClr val="000000"/>
              </a:solidFill>
              <a:latin typeface="Arial" panose="020B0604020202020204" pitchFamily="34" charset="0"/>
              <a:cs typeface="Times New Roman" panose="02020603050405020304" pitchFamily="18" charset="0"/>
            </a:endParaRPr>
          </a:p>
          <a:p>
            <a:pPr marL="609600" indent="-609600" eaLnBrk="1" hangingPunct="1">
              <a:buFontTx/>
              <a:buNone/>
            </a:pPr>
            <a:r>
              <a:rPr lang="en-US" altLang="en-US" dirty="0">
                <a:solidFill>
                  <a:srgbClr val="000000"/>
                </a:solidFill>
                <a:latin typeface="Arial Black" panose="020B0A04020102020204" pitchFamily="34" charset="0"/>
                <a:cs typeface="Times New Roman" panose="02020603050405020304" pitchFamily="18" charset="0"/>
              </a:rPr>
              <a:t>5. (Heb 9:27)  And as it is appointed for men to die once, but after this the judgment, </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73A4199-E14C-BDF4-3004-B5BE1EDF0C7F}"/>
              </a:ext>
            </a:extLst>
          </p:cNvPr>
          <p:cNvSpPr>
            <a:spLocks noGrp="1" noChangeArrowheads="1"/>
          </p:cNvSpPr>
          <p:nvPr>
            <p:ph type="title"/>
          </p:nvPr>
        </p:nvSpPr>
        <p:spPr>
          <a:xfrm>
            <a:off x="0" y="228600"/>
            <a:ext cx="9144000" cy="1143000"/>
          </a:xfrm>
        </p:spPr>
        <p:txBody>
          <a:bodyPr/>
          <a:lstStyle/>
          <a:p>
            <a:pPr eaLnBrk="1" hangingPunct="1"/>
            <a:r>
              <a:rPr lang="en-US" altLang="en-US" sz="4200" dirty="0">
                <a:solidFill>
                  <a:srgbClr val="FF3300"/>
                </a:solidFill>
                <a:latin typeface="Arial Black" panose="020B0A04020102020204" pitchFamily="34" charset="0"/>
                <a:cs typeface="Times New Roman" panose="02020603050405020304" pitchFamily="18" charset="0"/>
              </a:rPr>
              <a:t>Judgment - we have no choice in being at the judgment!</a:t>
            </a:r>
            <a:endParaRPr lang="en-US" altLang="en-US" sz="4200" dirty="0">
              <a:solidFill>
                <a:srgbClr val="FF3300"/>
              </a:solidFill>
              <a:latin typeface="Arial" panose="020B0604020202020204" pitchFamily="34" charset="0"/>
              <a:cs typeface="Times New Roman" panose="02020603050405020304" pitchFamily="18" charset="0"/>
            </a:endParaRPr>
          </a:p>
        </p:txBody>
      </p:sp>
      <p:sp>
        <p:nvSpPr>
          <p:cNvPr id="12291" name="Rectangle 3">
            <a:extLst>
              <a:ext uri="{FF2B5EF4-FFF2-40B4-BE49-F238E27FC236}">
                <a16:creationId xmlns:a16="http://schemas.microsoft.com/office/drawing/2014/main" id="{EBE4994E-562D-CAD6-051D-B7218FFA2E53}"/>
              </a:ext>
            </a:extLst>
          </p:cNvPr>
          <p:cNvSpPr>
            <a:spLocks noGrp="1" noChangeArrowheads="1"/>
          </p:cNvSpPr>
          <p:nvPr>
            <p:ph type="body" idx="1"/>
          </p:nvPr>
        </p:nvSpPr>
        <p:spPr>
          <a:xfrm>
            <a:off x="228600" y="1676400"/>
            <a:ext cx="8686800" cy="4876800"/>
          </a:xfrm>
        </p:spPr>
        <p:txBody>
          <a:bodyPr/>
          <a:lstStyle/>
          <a:p>
            <a:pPr marL="533400" indent="-533400" eaLnBrk="1" hangingPunct="1">
              <a:buFontTx/>
              <a:buAutoNum type="arabicPeriod"/>
            </a:pPr>
            <a:r>
              <a:rPr lang="en-US" altLang="en-US" sz="2800" dirty="0">
                <a:solidFill>
                  <a:srgbClr val="000000"/>
                </a:solidFill>
                <a:latin typeface="Arial Black" panose="020B0A04020102020204" pitchFamily="34" charset="0"/>
                <a:cs typeface="Times New Roman" panose="02020603050405020304" pitchFamily="18" charset="0"/>
              </a:rPr>
              <a:t>(2 Cor 5:10)  For we must all appear before the judgment seat of Christ, that each one may receive the things done in the body, according to what he has done, whether good or bad.</a:t>
            </a:r>
            <a:endParaRPr lang="en-US" altLang="en-US" sz="2800" dirty="0">
              <a:solidFill>
                <a:srgbClr val="000000"/>
              </a:solidFill>
              <a:latin typeface="Arial" panose="020B0604020202020204" pitchFamily="34" charset="0"/>
              <a:cs typeface="Times New Roman" panose="02020603050405020304" pitchFamily="18" charset="0"/>
            </a:endParaRPr>
          </a:p>
          <a:p>
            <a:pPr marL="533400" indent="-533400" eaLnBrk="1" hangingPunct="1">
              <a:buFontTx/>
              <a:buAutoNum type="arabicPeriod"/>
            </a:pPr>
            <a:r>
              <a:rPr lang="en-US" altLang="en-US" sz="2800" dirty="0">
                <a:solidFill>
                  <a:srgbClr val="000000"/>
                </a:solidFill>
                <a:latin typeface="Arial Black" panose="020B0A04020102020204" pitchFamily="34" charset="0"/>
                <a:cs typeface="Times New Roman" panose="02020603050405020304" pitchFamily="18" charset="0"/>
              </a:rPr>
              <a:t>(Rev 20:12)  And I saw the dead, great and small, standing before the throne, and books were opened. Another book was opened, which is the book of life. The dead were judged according to what they had done as recorded in the books. </a:t>
            </a:r>
            <a:endParaRPr lang="en-US" altLang="en-US" sz="2800" dirty="0">
              <a:solidFill>
                <a:srgbClr val="000000"/>
              </a:solidFill>
              <a:latin typeface="Arial" panose="020B0604020202020204" pitchFamily="34" charset="0"/>
              <a:cs typeface="Times New Roman" panose="02020603050405020304" pitchFamily="18"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E298643-4711-215B-B708-39D398111457}"/>
              </a:ext>
            </a:extLst>
          </p:cNvPr>
          <p:cNvSpPr>
            <a:spLocks noGrp="1" noChangeArrowheads="1"/>
          </p:cNvSpPr>
          <p:nvPr>
            <p:ph type="title"/>
          </p:nvPr>
        </p:nvSpPr>
        <p:spPr>
          <a:xfrm>
            <a:off x="0" y="228600"/>
            <a:ext cx="9144000" cy="1143000"/>
          </a:xfrm>
        </p:spPr>
        <p:txBody>
          <a:bodyPr/>
          <a:lstStyle/>
          <a:p>
            <a:pPr eaLnBrk="1" hangingPunct="1"/>
            <a:r>
              <a:rPr lang="en-US" altLang="en-US" sz="4200" dirty="0">
                <a:solidFill>
                  <a:srgbClr val="FF3300"/>
                </a:solidFill>
                <a:latin typeface="Arial Black" panose="020B0A04020102020204" pitchFamily="34" charset="0"/>
                <a:cs typeface="Times New Roman" panose="02020603050405020304" pitchFamily="18" charset="0"/>
              </a:rPr>
              <a:t>Judgment - we have no choice in being at the judgment!</a:t>
            </a:r>
            <a:endParaRPr lang="en-US" altLang="en-US" sz="4200" dirty="0">
              <a:solidFill>
                <a:srgbClr val="FF3300"/>
              </a:solidFill>
              <a:latin typeface="Arial" panose="020B0604020202020204" pitchFamily="34" charset="0"/>
              <a:cs typeface="Times New Roman" panose="02020603050405020304" pitchFamily="18" charset="0"/>
            </a:endParaRPr>
          </a:p>
        </p:txBody>
      </p:sp>
      <p:sp>
        <p:nvSpPr>
          <p:cNvPr id="15363" name="Rectangle 3">
            <a:extLst>
              <a:ext uri="{FF2B5EF4-FFF2-40B4-BE49-F238E27FC236}">
                <a16:creationId xmlns:a16="http://schemas.microsoft.com/office/drawing/2014/main" id="{E733D498-A1AA-068D-C8C0-47B815CB16D5}"/>
              </a:ext>
            </a:extLst>
          </p:cNvPr>
          <p:cNvSpPr>
            <a:spLocks noGrp="1" noChangeArrowheads="1"/>
          </p:cNvSpPr>
          <p:nvPr>
            <p:ph type="body" idx="1"/>
          </p:nvPr>
        </p:nvSpPr>
        <p:spPr>
          <a:xfrm>
            <a:off x="228600" y="1981200"/>
            <a:ext cx="8686800" cy="4572000"/>
          </a:xfrm>
        </p:spPr>
        <p:txBody>
          <a:bodyPr/>
          <a:lstStyle/>
          <a:p>
            <a:pPr marL="533400" indent="-533400">
              <a:spcBef>
                <a:spcPct val="0"/>
              </a:spcBef>
              <a:buFontTx/>
              <a:buNone/>
            </a:pPr>
            <a:r>
              <a:rPr lang="en-US" altLang="en-US" dirty="0">
                <a:solidFill>
                  <a:srgbClr val="000000"/>
                </a:solidFill>
                <a:latin typeface="Arial Black" panose="020B0A04020102020204" pitchFamily="34" charset="0"/>
                <a:cs typeface="Times New Roman" panose="02020603050405020304" pitchFamily="18" charset="0"/>
              </a:rPr>
              <a:t>3. (John 5:28-29)  "Do not marvel at this; for the hour is coming in which all who are in the graves will hear His voice {29} "and come forth; those who have done good, to the resurrection of life, and those who have done evil, to the resurrection of condemnation.</a:t>
            </a:r>
            <a:endParaRPr lang="en-US" altLang="en-US" dirty="0">
              <a:solidFill>
                <a:srgbClr val="000000"/>
              </a:solidFill>
              <a:latin typeface="Arial" panose="020B0604020202020204" pitchFamily="34" charset="0"/>
              <a:cs typeface="Times New Roman" panose="02020603050405020304" pitchFamily="18" charset="0"/>
            </a:endParaRPr>
          </a:p>
        </p:txBody>
      </p:sp>
    </p:spTree>
  </p:cSld>
  <p:clrMapOvr>
    <a:masterClrMapping/>
  </p:clrMapOvr>
  <p:transition>
    <p:cover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F83054B-4213-7FA8-0925-83DC10D3DBCE}"/>
              </a:ext>
            </a:extLst>
          </p:cNvPr>
          <p:cNvSpPr>
            <a:spLocks noGrp="1" noChangeArrowheads="1"/>
          </p:cNvSpPr>
          <p:nvPr>
            <p:ph type="title"/>
          </p:nvPr>
        </p:nvSpPr>
        <p:spPr>
          <a:xfrm>
            <a:off x="685800" y="609600"/>
            <a:ext cx="7772400" cy="5562600"/>
          </a:xfrm>
        </p:spPr>
        <p:txBody>
          <a:bodyPr/>
          <a:lstStyle/>
          <a:p>
            <a:pPr eaLnBrk="1" hangingPunct="1"/>
            <a:r>
              <a:rPr lang="en-US" altLang="en-US" sz="9600" b="1" dirty="0">
                <a:solidFill>
                  <a:srgbClr val="FF3300"/>
                </a:solidFill>
                <a:latin typeface="Arial Black" panose="020B0A04020102020204" pitchFamily="34" charset="0"/>
                <a:cs typeface="Times New Roman" panose="02020603050405020304" pitchFamily="18" charset="0"/>
              </a:rPr>
              <a:t>ELECTIVE COURSES</a:t>
            </a:r>
            <a:endParaRPr lang="en-US" altLang="en-US" sz="9600" dirty="0">
              <a:solidFill>
                <a:srgbClr val="FF3300"/>
              </a:solidFill>
              <a:latin typeface="Arial Black" panose="020B0A04020102020204" pitchFamily="34" charset="0"/>
              <a:cs typeface="Times New Roman" panose="02020603050405020304" pitchFamily="18" charset="0"/>
            </a:endParaRPr>
          </a:p>
        </p:txBody>
      </p:sp>
    </p:spTree>
  </p:cSld>
  <p:clrMapOvr>
    <a:masterClrMapping/>
  </p:clrMapOvr>
  <p:transition>
    <p:cover dir="d"/>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416CCA0-0D2C-4B65-44D5-5CF3E8FAB445}"/>
              </a:ext>
            </a:extLst>
          </p:cNvPr>
          <p:cNvSpPr>
            <a:spLocks noGrp="1" noChangeArrowheads="1"/>
          </p:cNvSpPr>
          <p:nvPr>
            <p:ph type="title"/>
          </p:nvPr>
        </p:nvSpPr>
        <p:spPr>
          <a:xfrm>
            <a:off x="0" y="0"/>
            <a:ext cx="9144000" cy="1143000"/>
          </a:xfrm>
        </p:spPr>
        <p:txBody>
          <a:bodyPr/>
          <a:lstStyle/>
          <a:p>
            <a:pPr marL="838200" indent="-838200" eaLnBrk="1" hangingPunct="1"/>
            <a:r>
              <a:rPr lang="en-US" altLang="en-US" dirty="0">
                <a:solidFill>
                  <a:srgbClr val="FF3300"/>
                </a:solidFill>
                <a:latin typeface="Arial Black" panose="020B0A04020102020204" pitchFamily="34" charset="0"/>
                <a:cs typeface="Times New Roman" panose="02020603050405020304" pitchFamily="18" charset="0"/>
              </a:rPr>
              <a:t>To be saved or to be lost.</a:t>
            </a:r>
            <a:r>
              <a:rPr lang="en-US" altLang="en-US" dirty="0">
                <a:solidFill>
                  <a:srgbClr val="000000"/>
                </a:solidFill>
                <a:latin typeface="Arial Black" panose="020B0A04020102020204" pitchFamily="34" charset="0"/>
                <a:cs typeface="Times New Roman" panose="02020603050405020304" pitchFamily="18" charset="0"/>
              </a:rPr>
              <a:t>      </a:t>
            </a:r>
          </a:p>
        </p:txBody>
      </p:sp>
      <p:sp>
        <p:nvSpPr>
          <p:cNvPr id="15363" name="Rectangle 3">
            <a:extLst>
              <a:ext uri="{FF2B5EF4-FFF2-40B4-BE49-F238E27FC236}">
                <a16:creationId xmlns:a16="http://schemas.microsoft.com/office/drawing/2014/main" id="{871A1D0C-1192-AAD6-E4E0-39698D969EB4}"/>
              </a:ext>
            </a:extLst>
          </p:cNvPr>
          <p:cNvSpPr>
            <a:spLocks noGrp="1" noChangeArrowheads="1"/>
          </p:cNvSpPr>
          <p:nvPr>
            <p:ph type="body" idx="1"/>
          </p:nvPr>
        </p:nvSpPr>
        <p:spPr>
          <a:xfrm>
            <a:off x="228600" y="1066800"/>
            <a:ext cx="8915400" cy="5791200"/>
          </a:xfrm>
        </p:spPr>
        <p:txBody>
          <a:bodyPr/>
          <a:lstStyle/>
          <a:p>
            <a:pPr eaLnBrk="1" hangingPunct="1">
              <a:lnSpc>
                <a:spcPct val="90000"/>
              </a:lnSpc>
              <a:spcBef>
                <a:spcPct val="0"/>
              </a:spcBef>
              <a:buFontTx/>
              <a:buNone/>
            </a:pPr>
            <a:r>
              <a:rPr lang="en-US" altLang="en-US" dirty="0">
                <a:solidFill>
                  <a:srgbClr val="000000"/>
                </a:solidFill>
                <a:latin typeface="Arial Black" panose="020B0A04020102020204" pitchFamily="34" charset="0"/>
                <a:cs typeface="Times New Roman" panose="02020603050405020304" pitchFamily="18" charset="0"/>
              </a:rPr>
              <a:t>1. (Acts 2:40)  With many other words he warned them; and he pleaded with them, "Save yourselves from this corrupt generation.“</a:t>
            </a:r>
          </a:p>
          <a:p>
            <a:pPr eaLnBrk="1" hangingPunct="1">
              <a:lnSpc>
                <a:spcPct val="90000"/>
              </a:lnSpc>
              <a:spcBef>
                <a:spcPct val="0"/>
              </a:spcBef>
              <a:buFontTx/>
              <a:buNone/>
            </a:pPr>
            <a:r>
              <a:rPr lang="en-US" altLang="en-US" dirty="0">
                <a:solidFill>
                  <a:srgbClr val="000000"/>
                </a:solidFill>
                <a:latin typeface="Arial Black" panose="020B0A04020102020204" pitchFamily="34" charset="0"/>
                <a:cs typeface="Times New Roman" panose="02020603050405020304" pitchFamily="18" charset="0"/>
              </a:rPr>
              <a:t>2. (James 4:8-10)  Come near to God and he will come near to you. Wash your hands, you sinners, and purify your hearts, you double-minded. {9} Grieve, mourn and wail. Change your laughter to mourning and your joy to gloom. {10} Humble yourselves before the Lord, and he will lift you up.</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667D9DE-9D87-427B-B0ED-89F09CFC5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613064"/>
            <a:ext cx="8665476" cy="5787736"/>
          </a:xfrm>
          <a:prstGeom prst="rect">
            <a:avLst/>
          </a:prstGeom>
        </p:spPr>
      </p:pic>
    </p:spTree>
    <p:extLst>
      <p:ext uri="{BB962C8B-B14F-4D97-AF65-F5344CB8AC3E}">
        <p14:creationId xmlns:p14="http://schemas.microsoft.com/office/powerpoint/2010/main" val="311355857"/>
      </p:ext>
    </p:extLst>
  </p:cSld>
  <p:clrMapOvr>
    <a:masterClrMapping/>
  </p:clrMapOvr>
  <p:transition>
    <p:cover dir="d"/>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1BACDCC-F347-D3D6-5D39-748C1B0B5164}"/>
              </a:ext>
            </a:extLst>
          </p:cNvPr>
          <p:cNvSpPr>
            <a:spLocks noGrp="1" noChangeArrowheads="1"/>
          </p:cNvSpPr>
          <p:nvPr>
            <p:ph type="title"/>
          </p:nvPr>
        </p:nvSpPr>
        <p:spPr>
          <a:xfrm>
            <a:off x="685800" y="0"/>
            <a:ext cx="7772400" cy="1143000"/>
          </a:xfrm>
        </p:spPr>
        <p:txBody>
          <a:bodyPr/>
          <a:lstStyle/>
          <a:p>
            <a:pPr marL="838200" indent="-838200" eaLnBrk="1" hangingPunct="1"/>
            <a:r>
              <a:rPr lang="en-US" altLang="en-US" dirty="0">
                <a:solidFill>
                  <a:srgbClr val="FF3300"/>
                </a:solidFill>
                <a:latin typeface="Arial Black" panose="020B0A04020102020204" pitchFamily="34" charset="0"/>
                <a:cs typeface="Times New Roman" panose="02020603050405020304" pitchFamily="18" charset="0"/>
              </a:rPr>
              <a:t>To be spiritual or carnal.</a:t>
            </a:r>
            <a:r>
              <a:rPr lang="en-US" altLang="en-US" dirty="0">
                <a:solidFill>
                  <a:srgbClr val="000000"/>
                </a:solidFill>
                <a:latin typeface="Arial Black" panose="020B0A04020102020204" pitchFamily="34" charset="0"/>
                <a:cs typeface="Times New Roman" panose="02020603050405020304" pitchFamily="18" charset="0"/>
              </a:rPr>
              <a:t>       </a:t>
            </a:r>
          </a:p>
        </p:txBody>
      </p:sp>
      <p:sp>
        <p:nvSpPr>
          <p:cNvPr id="16387" name="Rectangle 3">
            <a:extLst>
              <a:ext uri="{FF2B5EF4-FFF2-40B4-BE49-F238E27FC236}">
                <a16:creationId xmlns:a16="http://schemas.microsoft.com/office/drawing/2014/main" id="{3417469A-7BD4-1EF6-9A2A-5DD7EF1E5119}"/>
              </a:ext>
            </a:extLst>
          </p:cNvPr>
          <p:cNvSpPr>
            <a:spLocks noGrp="1" noChangeArrowheads="1"/>
          </p:cNvSpPr>
          <p:nvPr>
            <p:ph type="body" idx="1"/>
          </p:nvPr>
        </p:nvSpPr>
        <p:spPr>
          <a:xfrm>
            <a:off x="228600" y="914400"/>
            <a:ext cx="8686800" cy="5943600"/>
          </a:xfrm>
        </p:spPr>
        <p:txBody>
          <a:bodyPr/>
          <a:lstStyle/>
          <a:p>
            <a:pPr eaLnBrk="1" hangingPunct="1">
              <a:lnSpc>
                <a:spcPct val="90000"/>
              </a:lnSpc>
              <a:buFontTx/>
              <a:buNone/>
            </a:pPr>
            <a:r>
              <a:rPr lang="en-US" altLang="en-US" sz="2800" dirty="0">
                <a:solidFill>
                  <a:srgbClr val="000000"/>
                </a:solidFill>
                <a:latin typeface="Arial Black" panose="020B0A04020102020204" pitchFamily="34" charset="0"/>
                <a:cs typeface="Times New Roman" panose="02020603050405020304" pitchFamily="18" charset="0"/>
              </a:rPr>
              <a:t>1. (Rom 8:13-14)  For if you live according to the flesh you will die; but if by the Spirit you put to death the deeds of the body, you will live. {14} For as many as are led by the Spirit of God, these are sons of God.</a:t>
            </a:r>
            <a:endParaRPr lang="en-US" altLang="en-US" sz="2800" dirty="0">
              <a:solidFill>
                <a:srgbClr val="000000"/>
              </a:solidFill>
              <a:latin typeface="Arial" panose="020B0604020202020204" pitchFamily="34" charset="0"/>
              <a:cs typeface="Times New Roman" panose="02020603050405020304" pitchFamily="18" charset="0"/>
            </a:endParaRPr>
          </a:p>
          <a:p>
            <a:pPr eaLnBrk="1" hangingPunct="1">
              <a:lnSpc>
                <a:spcPct val="90000"/>
              </a:lnSpc>
              <a:buFontTx/>
              <a:buNone/>
            </a:pPr>
            <a:r>
              <a:rPr lang="en-US" altLang="en-US" sz="2800" dirty="0">
                <a:solidFill>
                  <a:srgbClr val="000000"/>
                </a:solidFill>
                <a:latin typeface="Arial Black" panose="020B0A04020102020204" pitchFamily="34" charset="0"/>
                <a:cs typeface="Times New Roman" panose="02020603050405020304" pitchFamily="18" charset="0"/>
              </a:rPr>
              <a:t>2. (Rom 6:21-23)  What benefit did you reap at that time from the things you are now ashamed of? Those things result in death! {22} But now that you have been set free from sin and have become slaves to God, the benefit you reap leads to holiness, and the result is eternal life. {23} For the wages of sin is death, but the gift of God is eternal life in Christ Jesus our Lord.</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B2579DD-D3FB-6913-D946-88C702376473}"/>
              </a:ext>
            </a:extLst>
          </p:cNvPr>
          <p:cNvSpPr>
            <a:spLocks noGrp="1" noChangeArrowheads="1"/>
          </p:cNvSpPr>
          <p:nvPr>
            <p:ph type="title"/>
          </p:nvPr>
        </p:nvSpPr>
        <p:spPr>
          <a:xfrm>
            <a:off x="0" y="0"/>
            <a:ext cx="9144000" cy="1219200"/>
          </a:xfrm>
        </p:spPr>
        <p:txBody>
          <a:bodyPr/>
          <a:lstStyle/>
          <a:p>
            <a:pPr eaLnBrk="1" hangingPunct="1"/>
            <a:r>
              <a:rPr lang="en-US" altLang="en-US" dirty="0">
                <a:solidFill>
                  <a:srgbClr val="FF3300"/>
                </a:solidFill>
                <a:latin typeface="Arial Black" panose="020B0A04020102020204" pitchFamily="34" charset="0"/>
                <a:cs typeface="Times New Roman" panose="02020603050405020304" pitchFamily="18" charset="0"/>
              </a:rPr>
              <a:t>To be scriptural or logical.</a:t>
            </a:r>
            <a:r>
              <a:rPr lang="en-US" altLang="en-US" dirty="0">
                <a:solidFill>
                  <a:srgbClr val="000000"/>
                </a:solidFill>
                <a:latin typeface="Arial Black" panose="020B0A04020102020204" pitchFamily="34" charset="0"/>
                <a:cs typeface="Times New Roman" panose="02020603050405020304" pitchFamily="18" charset="0"/>
              </a:rPr>
              <a:t>  </a:t>
            </a:r>
          </a:p>
        </p:txBody>
      </p:sp>
      <p:sp>
        <p:nvSpPr>
          <p:cNvPr id="17411" name="Rectangle 3">
            <a:extLst>
              <a:ext uri="{FF2B5EF4-FFF2-40B4-BE49-F238E27FC236}">
                <a16:creationId xmlns:a16="http://schemas.microsoft.com/office/drawing/2014/main" id="{A36EA15C-ADA8-EF93-4DB2-E9D902914C5C}"/>
              </a:ext>
            </a:extLst>
          </p:cNvPr>
          <p:cNvSpPr>
            <a:spLocks noGrp="1" noChangeArrowheads="1"/>
          </p:cNvSpPr>
          <p:nvPr>
            <p:ph type="body" idx="1"/>
          </p:nvPr>
        </p:nvSpPr>
        <p:spPr>
          <a:xfrm>
            <a:off x="304800" y="1447800"/>
            <a:ext cx="8534400" cy="5105400"/>
          </a:xfrm>
        </p:spPr>
        <p:txBody>
          <a:bodyPr/>
          <a:lstStyle/>
          <a:p>
            <a:pPr marL="609600" indent="-609600" eaLnBrk="1" hangingPunct="1">
              <a:buFontTx/>
              <a:buAutoNum type="arabicPeriod"/>
            </a:pPr>
            <a:r>
              <a:rPr lang="en-US" altLang="en-US" dirty="0">
                <a:solidFill>
                  <a:srgbClr val="000000"/>
                </a:solidFill>
                <a:latin typeface="Arial Black" panose="020B0A04020102020204" pitchFamily="34" charset="0"/>
                <a:cs typeface="Times New Roman" panose="02020603050405020304" pitchFamily="18" charset="0"/>
              </a:rPr>
              <a:t>(1 Cor 1:18)  For the message of the cross is foolishness to those who are perishing, but to us who are being saved it is the power of God.</a:t>
            </a:r>
          </a:p>
          <a:p>
            <a:pPr marL="609600" indent="-609600" eaLnBrk="1" hangingPunct="1">
              <a:buFontTx/>
              <a:buAutoNum type="arabicPeriod"/>
            </a:pPr>
            <a:r>
              <a:rPr lang="en-US" altLang="en-US" dirty="0">
                <a:solidFill>
                  <a:srgbClr val="000000"/>
                </a:solidFill>
                <a:latin typeface="Arial Black" panose="020B0A04020102020204" pitchFamily="34" charset="0"/>
                <a:cs typeface="Times New Roman" panose="02020603050405020304" pitchFamily="18" charset="0"/>
              </a:rPr>
              <a:t>(1 Cor 1:25)  Because the foolishness of God is wiser than men, and the weakness of God is stronger than men.</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DB7F37D-EAAF-42A0-DE81-F88BC6C0045E}"/>
              </a:ext>
            </a:extLst>
          </p:cNvPr>
          <p:cNvSpPr>
            <a:spLocks noGrp="1" noChangeArrowheads="1"/>
          </p:cNvSpPr>
          <p:nvPr>
            <p:ph type="title"/>
          </p:nvPr>
        </p:nvSpPr>
        <p:spPr>
          <a:xfrm>
            <a:off x="0" y="0"/>
            <a:ext cx="9144000" cy="1752600"/>
          </a:xfrm>
        </p:spPr>
        <p:txBody>
          <a:bodyPr/>
          <a:lstStyle/>
          <a:p>
            <a:pPr eaLnBrk="1" hangingPunct="1"/>
            <a:r>
              <a:rPr lang="en-US" altLang="en-US" dirty="0">
                <a:solidFill>
                  <a:srgbClr val="FF3300"/>
                </a:solidFill>
                <a:latin typeface="Arial Black" panose="020B0A04020102020204" pitchFamily="34" charset="0"/>
                <a:cs typeface="Times New Roman" panose="02020603050405020304" pitchFamily="18" charset="0"/>
              </a:rPr>
              <a:t>To be safe in God's will or our own will.</a:t>
            </a:r>
            <a:r>
              <a:rPr lang="en-US" altLang="en-US" dirty="0">
                <a:solidFill>
                  <a:srgbClr val="000000"/>
                </a:solidFill>
                <a:latin typeface="Arial Black" panose="020B0A04020102020204" pitchFamily="34" charset="0"/>
                <a:cs typeface="Times New Roman" panose="02020603050405020304" pitchFamily="18" charset="0"/>
              </a:rPr>
              <a:t>    </a:t>
            </a:r>
            <a:endParaRPr lang="en-US" altLang="en-US" dirty="0">
              <a:solidFill>
                <a:srgbClr val="000000"/>
              </a:solidFill>
              <a:latin typeface="Arial" panose="020B0604020202020204" pitchFamily="34" charset="0"/>
              <a:cs typeface="Times New Roman" panose="02020603050405020304" pitchFamily="18" charset="0"/>
            </a:endParaRPr>
          </a:p>
        </p:txBody>
      </p:sp>
      <p:sp>
        <p:nvSpPr>
          <p:cNvPr id="18435" name="Rectangle 3">
            <a:extLst>
              <a:ext uri="{FF2B5EF4-FFF2-40B4-BE49-F238E27FC236}">
                <a16:creationId xmlns:a16="http://schemas.microsoft.com/office/drawing/2014/main" id="{B83BB4AA-732F-C01E-2E41-73A8C0688C00}"/>
              </a:ext>
            </a:extLst>
          </p:cNvPr>
          <p:cNvSpPr>
            <a:spLocks noGrp="1" noChangeArrowheads="1"/>
          </p:cNvSpPr>
          <p:nvPr>
            <p:ph type="body" idx="1"/>
          </p:nvPr>
        </p:nvSpPr>
        <p:spPr>
          <a:xfrm>
            <a:off x="228600" y="1752600"/>
            <a:ext cx="8686800" cy="4953000"/>
          </a:xfrm>
        </p:spPr>
        <p:txBody>
          <a:bodyPr/>
          <a:lstStyle/>
          <a:p>
            <a:pPr marL="533400" indent="-533400" eaLnBrk="1" hangingPunct="1">
              <a:lnSpc>
                <a:spcPct val="90000"/>
              </a:lnSpc>
              <a:buFontTx/>
              <a:buAutoNum type="arabicPeriod"/>
            </a:pPr>
            <a:r>
              <a:rPr lang="en-US" altLang="en-US" sz="2800" dirty="0">
                <a:solidFill>
                  <a:srgbClr val="000000"/>
                </a:solidFill>
                <a:latin typeface="Arial Black" panose="020B0A04020102020204" pitchFamily="34" charset="0"/>
                <a:cs typeface="Times New Roman" panose="02020603050405020304" pitchFamily="18" charset="0"/>
              </a:rPr>
              <a:t>(Luke 7:30)  But the Pharisees and lawyers rejected the will of God for themselves, not having been baptized by him.</a:t>
            </a:r>
            <a:endParaRPr lang="en-US" altLang="en-US" sz="2800" dirty="0">
              <a:solidFill>
                <a:srgbClr val="000000"/>
              </a:solidFill>
              <a:latin typeface="Arial" panose="020B0604020202020204" pitchFamily="34" charset="0"/>
              <a:cs typeface="Times New Roman" panose="02020603050405020304" pitchFamily="18" charset="0"/>
            </a:endParaRPr>
          </a:p>
          <a:p>
            <a:pPr marL="533400" indent="-533400" eaLnBrk="1" hangingPunct="1">
              <a:lnSpc>
                <a:spcPct val="90000"/>
              </a:lnSpc>
              <a:buFontTx/>
              <a:buAutoNum type="arabicPeriod"/>
            </a:pPr>
            <a:r>
              <a:rPr lang="en-US" altLang="en-US" sz="2800" dirty="0">
                <a:solidFill>
                  <a:srgbClr val="000000"/>
                </a:solidFill>
                <a:latin typeface="Arial Black" panose="020B0A04020102020204" pitchFamily="34" charset="0"/>
                <a:cs typeface="Times New Roman" panose="02020603050405020304" pitchFamily="18" charset="0"/>
              </a:rPr>
              <a:t>(1 Pet 4:1-2)  Therefore, since Christ suffered for us in the flesh, arm yourselves also with the same mind, for he who has suffered in the flesh has ceased from sin, {2} that he no longer should live the rest of his time in the flesh for the lusts of men, but for the will of God.</a:t>
            </a:r>
            <a:endParaRPr lang="en-US" altLang="en-US" sz="2800" dirty="0">
              <a:solidFill>
                <a:srgbClr val="000000"/>
              </a:solidFill>
              <a:latin typeface="Arial" panose="020B0604020202020204" pitchFamily="34" charset="0"/>
              <a:cs typeface="Times New Roman" panose="02020603050405020304" pitchFamily="18"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1026">
            <a:extLst>
              <a:ext uri="{FF2B5EF4-FFF2-40B4-BE49-F238E27FC236}">
                <a16:creationId xmlns:a16="http://schemas.microsoft.com/office/drawing/2014/main" id="{A147455C-9EC6-F7E4-24AC-640A5CA25A14}"/>
              </a:ext>
            </a:extLst>
          </p:cNvPr>
          <p:cNvSpPr>
            <a:spLocks noGrp="1" noChangeArrowheads="1"/>
          </p:cNvSpPr>
          <p:nvPr>
            <p:ph type="title"/>
          </p:nvPr>
        </p:nvSpPr>
        <p:spPr>
          <a:xfrm>
            <a:off x="0" y="0"/>
            <a:ext cx="9144000" cy="1752600"/>
          </a:xfrm>
        </p:spPr>
        <p:txBody>
          <a:bodyPr/>
          <a:lstStyle/>
          <a:p>
            <a:pPr eaLnBrk="1" hangingPunct="1"/>
            <a:r>
              <a:rPr lang="en-US" altLang="en-US" dirty="0">
                <a:solidFill>
                  <a:srgbClr val="FF3300"/>
                </a:solidFill>
                <a:latin typeface="Arial Black" panose="020B0A04020102020204" pitchFamily="34" charset="0"/>
                <a:cs typeface="Times New Roman" panose="02020603050405020304" pitchFamily="18" charset="0"/>
              </a:rPr>
              <a:t>To be safe in God's will or our own will.</a:t>
            </a:r>
            <a:r>
              <a:rPr lang="en-US" altLang="en-US" dirty="0">
                <a:solidFill>
                  <a:srgbClr val="000000"/>
                </a:solidFill>
                <a:latin typeface="Arial Black" panose="020B0A04020102020204" pitchFamily="34" charset="0"/>
                <a:cs typeface="Times New Roman" panose="02020603050405020304" pitchFamily="18" charset="0"/>
              </a:rPr>
              <a:t>    </a:t>
            </a:r>
            <a:endParaRPr lang="en-US" altLang="en-US" dirty="0">
              <a:solidFill>
                <a:srgbClr val="000000"/>
              </a:solidFill>
              <a:latin typeface="Arial" panose="020B0604020202020204" pitchFamily="34" charset="0"/>
              <a:cs typeface="Times New Roman" panose="02020603050405020304" pitchFamily="18" charset="0"/>
            </a:endParaRPr>
          </a:p>
        </p:txBody>
      </p:sp>
      <p:sp>
        <p:nvSpPr>
          <p:cNvPr id="27651" name="Rectangle 1027">
            <a:extLst>
              <a:ext uri="{FF2B5EF4-FFF2-40B4-BE49-F238E27FC236}">
                <a16:creationId xmlns:a16="http://schemas.microsoft.com/office/drawing/2014/main" id="{F0B1F234-72BD-9851-2822-5839E347EA3D}"/>
              </a:ext>
            </a:extLst>
          </p:cNvPr>
          <p:cNvSpPr>
            <a:spLocks noGrp="1" noChangeArrowheads="1"/>
          </p:cNvSpPr>
          <p:nvPr>
            <p:ph type="body" idx="1"/>
          </p:nvPr>
        </p:nvSpPr>
        <p:spPr>
          <a:xfrm>
            <a:off x="228600" y="1600200"/>
            <a:ext cx="8686800" cy="5105400"/>
          </a:xfrm>
        </p:spPr>
        <p:txBody>
          <a:bodyPr/>
          <a:lstStyle/>
          <a:p>
            <a:pPr marL="533400" indent="-533400" eaLnBrk="1" hangingPunct="1">
              <a:lnSpc>
                <a:spcPct val="90000"/>
              </a:lnSpc>
              <a:buFontTx/>
              <a:buNone/>
            </a:pPr>
            <a:r>
              <a:rPr lang="en-US" altLang="en-US" sz="2800" dirty="0">
                <a:solidFill>
                  <a:srgbClr val="000000"/>
                </a:solidFill>
                <a:latin typeface="Arial Black" panose="020B0A04020102020204" pitchFamily="34" charset="0"/>
                <a:cs typeface="Times New Roman" panose="02020603050405020304" pitchFamily="18" charset="0"/>
              </a:rPr>
              <a:t>3. (Heb 10:36)  For you have need of endurance, so that after you have done the will of God, you may receive the promise:</a:t>
            </a:r>
          </a:p>
          <a:p>
            <a:pPr marL="533400" indent="-533400" eaLnBrk="1" hangingPunct="1">
              <a:lnSpc>
                <a:spcPct val="90000"/>
              </a:lnSpc>
              <a:buFontTx/>
              <a:buNone/>
            </a:pPr>
            <a:r>
              <a:rPr lang="en-US" altLang="en-US" sz="2800" dirty="0">
                <a:solidFill>
                  <a:srgbClr val="000000"/>
                </a:solidFill>
                <a:latin typeface="Arial Black" panose="020B0A04020102020204" pitchFamily="34" charset="0"/>
                <a:cs typeface="Times New Roman" panose="02020603050405020304" pitchFamily="18" charset="0"/>
              </a:rPr>
              <a:t>4. (1 John 2:15-17)  Do not love the world or the things in the world. If anyone loves the world, the love of the Father is not in him. {16} For all that is in the world; the lust of the flesh, the lust of the eyes, and the pride of life; is not of the Father but is of the world. {17} And the world is passing away, and the lust of it; but he who does the will of God abides forever.</a:t>
            </a:r>
            <a:endParaRPr lang="en-US" altLang="en-US" sz="2800" dirty="0">
              <a:solidFill>
                <a:srgbClr val="000000"/>
              </a:solidFill>
              <a:latin typeface="Arial" panose="020B0604020202020204" pitchFamily="34" charset="0"/>
              <a:cs typeface="Times New Roman" panose="02020603050405020304" pitchFamily="18"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0B3E9E1-650B-CECA-FA8D-C54DE097AB16}"/>
              </a:ext>
            </a:extLst>
          </p:cNvPr>
          <p:cNvSpPr>
            <a:spLocks noGrp="1" noChangeArrowheads="1"/>
          </p:cNvSpPr>
          <p:nvPr>
            <p:ph type="title"/>
          </p:nvPr>
        </p:nvSpPr>
        <p:spPr>
          <a:xfrm>
            <a:off x="228600" y="0"/>
            <a:ext cx="8686800" cy="2286000"/>
          </a:xfrm>
        </p:spPr>
        <p:txBody>
          <a:bodyPr/>
          <a:lstStyle/>
          <a:p>
            <a:pPr eaLnBrk="1" hangingPunct="1"/>
            <a:r>
              <a:rPr lang="en-US" altLang="en-US" dirty="0">
                <a:solidFill>
                  <a:srgbClr val="FF3300"/>
                </a:solidFill>
                <a:latin typeface="Arial Black" panose="020B0A04020102020204" pitchFamily="34" charset="0"/>
                <a:cs typeface="Times New Roman" panose="02020603050405020304" pitchFamily="18" charset="0"/>
              </a:rPr>
              <a:t>You had no choice in your physical birth but you can choose to be born again</a:t>
            </a:r>
          </a:p>
        </p:txBody>
      </p:sp>
      <p:sp>
        <p:nvSpPr>
          <p:cNvPr id="19459" name="Rectangle 3">
            <a:extLst>
              <a:ext uri="{FF2B5EF4-FFF2-40B4-BE49-F238E27FC236}">
                <a16:creationId xmlns:a16="http://schemas.microsoft.com/office/drawing/2014/main" id="{EE6FBD8B-5761-D28C-1C59-44EA56C7D46C}"/>
              </a:ext>
            </a:extLst>
          </p:cNvPr>
          <p:cNvSpPr>
            <a:spLocks noGrp="1" noChangeArrowheads="1"/>
          </p:cNvSpPr>
          <p:nvPr>
            <p:ph type="body" idx="1"/>
          </p:nvPr>
        </p:nvSpPr>
        <p:spPr>
          <a:xfrm>
            <a:off x="381000" y="2514600"/>
            <a:ext cx="8534400" cy="4038600"/>
          </a:xfrm>
        </p:spPr>
        <p:txBody>
          <a:bodyPr/>
          <a:lstStyle/>
          <a:p>
            <a:pPr eaLnBrk="1" hangingPunct="1">
              <a:buFontTx/>
              <a:buNone/>
            </a:pPr>
            <a:r>
              <a:rPr lang="en-US" altLang="en-US" dirty="0">
                <a:solidFill>
                  <a:srgbClr val="000000"/>
                </a:solidFill>
                <a:latin typeface="Arial Black" panose="020B0A04020102020204" pitchFamily="34" charset="0"/>
                <a:cs typeface="Times New Roman" panose="02020603050405020304" pitchFamily="18" charset="0"/>
              </a:rPr>
              <a:t>(John 1:12-13)  Yet to all who received him, to those who believed in his name, he gave the right to become children of God-- {13} children born not of natural descent, nor of human decision or a husband's will, but born of God.</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A3AB4EF-12D3-C724-03B6-16E921F021CD}"/>
              </a:ext>
            </a:extLst>
          </p:cNvPr>
          <p:cNvSpPr>
            <a:spLocks noGrp="1" noChangeArrowheads="1"/>
          </p:cNvSpPr>
          <p:nvPr>
            <p:ph type="title"/>
          </p:nvPr>
        </p:nvSpPr>
        <p:spPr>
          <a:xfrm>
            <a:off x="304800" y="609600"/>
            <a:ext cx="8610600" cy="1143000"/>
          </a:xfrm>
        </p:spPr>
        <p:txBody>
          <a:bodyPr/>
          <a:lstStyle/>
          <a:p>
            <a:pPr eaLnBrk="1" hangingPunct="1"/>
            <a:r>
              <a:rPr lang="en-US" altLang="en-US" dirty="0">
                <a:solidFill>
                  <a:srgbClr val="FF3300"/>
                </a:solidFill>
                <a:latin typeface="Arial Black" panose="020B0A04020102020204" pitchFamily="34" charset="0"/>
                <a:cs typeface="Times New Roman" panose="02020603050405020304" pitchFamily="18" charset="0"/>
              </a:rPr>
              <a:t>You cannot choose not to die physically but you can choose to live eternally</a:t>
            </a:r>
          </a:p>
        </p:txBody>
      </p:sp>
      <p:sp>
        <p:nvSpPr>
          <p:cNvPr id="20483" name="Rectangle 3">
            <a:extLst>
              <a:ext uri="{FF2B5EF4-FFF2-40B4-BE49-F238E27FC236}">
                <a16:creationId xmlns:a16="http://schemas.microsoft.com/office/drawing/2014/main" id="{FD2843A8-70B3-E14C-1679-53FA919CE767}"/>
              </a:ext>
            </a:extLst>
          </p:cNvPr>
          <p:cNvSpPr>
            <a:spLocks noGrp="1" noChangeArrowheads="1"/>
          </p:cNvSpPr>
          <p:nvPr>
            <p:ph type="body" idx="1"/>
          </p:nvPr>
        </p:nvSpPr>
        <p:spPr>
          <a:xfrm>
            <a:off x="304800" y="2743200"/>
            <a:ext cx="8610600" cy="3810000"/>
          </a:xfrm>
        </p:spPr>
        <p:txBody>
          <a:bodyPr/>
          <a:lstStyle/>
          <a:p>
            <a:pPr eaLnBrk="1" hangingPunct="1">
              <a:buFontTx/>
              <a:buNone/>
            </a:pPr>
            <a:r>
              <a:rPr lang="en-US" altLang="en-US" dirty="0">
                <a:solidFill>
                  <a:srgbClr val="000000"/>
                </a:solidFill>
                <a:latin typeface="Arial Black" panose="020B0A04020102020204" pitchFamily="34" charset="0"/>
                <a:cs typeface="Times New Roman" panose="02020603050405020304" pitchFamily="18" charset="0"/>
              </a:rPr>
              <a:t>(John 6:51)  "I am the living bread which came down from heaven. If anyone eats of this bread, he will live forever; and the bread that I shall give is My flesh, which I shall give for the life of the world."</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3EBBB8A-6ADD-434D-70C9-CE7782FAEA48}"/>
              </a:ext>
            </a:extLst>
          </p:cNvPr>
          <p:cNvSpPr>
            <a:spLocks noGrp="1" noChangeArrowheads="1"/>
          </p:cNvSpPr>
          <p:nvPr>
            <p:ph type="title"/>
          </p:nvPr>
        </p:nvSpPr>
        <p:spPr>
          <a:xfrm>
            <a:off x="304800" y="0"/>
            <a:ext cx="8610600" cy="2667000"/>
          </a:xfrm>
        </p:spPr>
        <p:txBody>
          <a:bodyPr/>
          <a:lstStyle/>
          <a:p>
            <a:pPr eaLnBrk="1" hangingPunct="1"/>
            <a:r>
              <a:rPr lang="en-US" altLang="en-US" dirty="0">
                <a:solidFill>
                  <a:srgbClr val="FF3300"/>
                </a:solidFill>
                <a:latin typeface="Arial Black" panose="020B0A04020102020204" pitchFamily="34" charset="0"/>
                <a:cs typeface="Times New Roman" panose="02020603050405020304" pitchFamily="18" charset="0"/>
              </a:rPr>
              <a:t>You cannot choose to stay away from the judgment but you can choose what will happen to you there</a:t>
            </a:r>
          </a:p>
        </p:txBody>
      </p:sp>
      <p:sp>
        <p:nvSpPr>
          <p:cNvPr id="21507" name="Rectangle 3">
            <a:extLst>
              <a:ext uri="{FF2B5EF4-FFF2-40B4-BE49-F238E27FC236}">
                <a16:creationId xmlns:a16="http://schemas.microsoft.com/office/drawing/2014/main" id="{764C3A9A-50EF-0E60-E641-974E22881947}"/>
              </a:ext>
            </a:extLst>
          </p:cNvPr>
          <p:cNvSpPr>
            <a:spLocks noGrp="1" noChangeArrowheads="1"/>
          </p:cNvSpPr>
          <p:nvPr>
            <p:ph type="body" idx="1"/>
          </p:nvPr>
        </p:nvSpPr>
        <p:spPr>
          <a:xfrm>
            <a:off x="228600" y="2895600"/>
            <a:ext cx="8686800" cy="3733800"/>
          </a:xfrm>
        </p:spPr>
        <p:txBody>
          <a:bodyPr/>
          <a:lstStyle/>
          <a:p>
            <a:pPr eaLnBrk="1" hangingPunct="1">
              <a:lnSpc>
                <a:spcPct val="90000"/>
              </a:lnSpc>
              <a:buFontTx/>
              <a:buNone/>
            </a:pPr>
            <a:r>
              <a:rPr lang="en-US" altLang="en-US" sz="2800" dirty="0">
                <a:solidFill>
                  <a:srgbClr val="000000"/>
                </a:solidFill>
                <a:latin typeface="Arial Black" panose="020B0A04020102020204" pitchFamily="34" charset="0"/>
                <a:cs typeface="Times New Roman" panose="02020603050405020304" pitchFamily="18" charset="0"/>
              </a:rPr>
              <a:t>(Rom 2:4-10)  Or do you despise the riches of His goodness, forbearance, and longsuffering, not knowing that the goodness of God leads you to repentance? {5} But in accordance with your hardness and your impenitent heart you are treasuring up for yourself wrath in the day of wrath and revelation of the righteous judgment of God, &gt;&gt;&gt;</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050576F-F51E-3AF4-D580-FCEF9FDD2E3F}"/>
              </a:ext>
            </a:extLst>
          </p:cNvPr>
          <p:cNvSpPr>
            <a:spLocks noGrp="1" noChangeArrowheads="1"/>
          </p:cNvSpPr>
          <p:nvPr>
            <p:ph type="title"/>
          </p:nvPr>
        </p:nvSpPr>
        <p:spPr>
          <a:xfrm>
            <a:off x="304800" y="0"/>
            <a:ext cx="8610600" cy="2667000"/>
          </a:xfrm>
        </p:spPr>
        <p:txBody>
          <a:bodyPr/>
          <a:lstStyle/>
          <a:p>
            <a:pPr eaLnBrk="1" hangingPunct="1"/>
            <a:r>
              <a:rPr lang="en-US" altLang="en-US" dirty="0">
                <a:solidFill>
                  <a:srgbClr val="FF3300"/>
                </a:solidFill>
                <a:latin typeface="Arial Black" panose="020B0A04020102020204" pitchFamily="34" charset="0"/>
                <a:cs typeface="Times New Roman" panose="02020603050405020304" pitchFamily="18" charset="0"/>
              </a:rPr>
              <a:t>You cannot choose to stay away from the judgment but you can choose what will happen to you there</a:t>
            </a:r>
          </a:p>
        </p:txBody>
      </p:sp>
      <p:sp>
        <p:nvSpPr>
          <p:cNvPr id="25603" name="Rectangle 3">
            <a:extLst>
              <a:ext uri="{FF2B5EF4-FFF2-40B4-BE49-F238E27FC236}">
                <a16:creationId xmlns:a16="http://schemas.microsoft.com/office/drawing/2014/main" id="{7254D0FF-1E38-226D-9BD7-391818094744}"/>
              </a:ext>
            </a:extLst>
          </p:cNvPr>
          <p:cNvSpPr>
            <a:spLocks noGrp="1" noChangeArrowheads="1"/>
          </p:cNvSpPr>
          <p:nvPr>
            <p:ph type="body" idx="1"/>
          </p:nvPr>
        </p:nvSpPr>
        <p:spPr>
          <a:xfrm>
            <a:off x="228600" y="2895600"/>
            <a:ext cx="8686800" cy="3733800"/>
          </a:xfrm>
        </p:spPr>
        <p:txBody>
          <a:bodyPr/>
          <a:lstStyle/>
          <a:p>
            <a:pPr eaLnBrk="1" hangingPunct="1">
              <a:buFontTx/>
              <a:buNone/>
            </a:pPr>
            <a:r>
              <a:rPr lang="en-US" altLang="en-US" sz="2800" dirty="0">
                <a:solidFill>
                  <a:srgbClr val="000000"/>
                </a:solidFill>
                <a:latin typeface="Arial Black" panose="020B0A04020102020204" pitchFamily="34" charset="0"/>
                <a:cs typeface="Times New Roman" panose="02020603050405020304" pitchFamily="18" charset="0"/>
              </a:rPr>
              <a:t>{6} who "will render to each one according to his deeds": {7} eternal life to those who by patient continuance in doing good seek for glory, honor, and immortality; {8} but to those who are self-seeking and do not obey the truth, but obey unrighteousness; indignation and wrath, &gt;&gt;&gt;</a:t>
            </a:r>
          </a:p>
        </p:txBody>
      </p:sp>
    </p:spTree>
  </p:cSld>
  <p:clrMapOvr>
    <a:masterClrMapping/>
  </p:clrMapOvr>
  <p:transition>
    <p:cover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AE00BFA-60B9-F37D-8A58-2769A6D5B3A6}"/>
              </a:ext>
            </a:extLst>
          </p:cNvPr>
          <p:cNvSpPr>
            <a:spLocks noGrp="1" noChangeArrowheads="1"/>
          </p:cNvSpPr>
          <p:nvPr>
            <p:ph type="title"/>
          </p:nvPr>
        </p:nvSpPr>
        <p:spPr>
          <a:xfrm>
            <a:off x="304800" y="0"/>
            <a:ext cx="8610600" cy="2667000"/>
          </a:xfrm>
        </p:spPr>
        <p:txBody>
          <a:bodyPr/>
          <a:lstStyle/>
          <a:p>
            <a:pPr eaLnBrk="1" hangingPunct="1"/>
            <a:r>
              <a:rPr lang="en-US" altLang="en-US" dirty="0">
                <a:solidFill>
                  <a:srgbClr val="FF3300"/>
                </a:solidFill>
                <a:latin typeface="Arial Black" panose="020B0A04020102020204" pitchFamily="34" charset="0"/>
                <a:cs typeface="Times New Roman" panose="02020603050405020304" pitchFamily="18" charset="0"/>
              </a:rPr>
              <a:t>You cannot choose to stay away from the judgment but you can choose what will happen to you there</a:t>
            </a:r>
          </a:p>
        </p:txBody>
      </p:sp>
      <p:sp>
        <p:nvSpPr>
          <p:cNvPr id="26627" name="Rectangle 3">
            <a:extLst>
              <a:ext uri="{FF2B5EF4-FFF2-40B4-BE49-F238E27FC236}">
                <a16:creationId xmlns:a16="http://schemas.microsoft.com/office/drawing/2014/main" id="{6BA67CE7-7F10-5151-0612-1A99E97FC890}"/>
              </a:ext>
            </a:extLst>
          </p:cNvPr>
          <p:cNvSpPr>
            <a:spLocks noGrp="1" noChangeArrowheads="1"/>
          </p:cNvSpPr>
          <p:nvPr>
            <p:ph type="body" idx="1"/>
          </p:nvPr>
        </p:nvSpPr>
        <p:spPr>
          <a:xfrm>
            <a:off x="228600" y="2895600"/>
            <a:ext cx="8686800" cy="3733800"/>
          </a:xfrm>
        </p:spPr>
        <p:txBody>
          <a:bodyPr/>
          <a:lstStyle/>
          <a:p>
            <a:pPr eaLnBrk="1" hangingPunct="1">
              <a:buFontTx/>
              <a:buNone/>
            </a:pPr>
            <a:r>
              <a:rPr lang="en-US" altLang="en-US" dirty="0">
                <a:solidFill>
                  <a:srgbClr val="000000"/>
                </a:solidFill>
                <a:latin typeface="Arial Black" panose="020B0A04020102020204" pitchFamily="34" charset="0"/>
                <a:cs typeface="Times New Roman" panose="02020603050405020304" pitchFamily="18" charset="0"/>
              </a:rPr>
              <a:t>{9} tribulation and anguish, on every soul of man who does evil, of the Jew first and also of the Greek; {10} but glory, honor, and peace to everyone who works what is good, to the Jew first and also to the Greek.</a:t>
            </a:r>
          </a:p>
        </p:txBody>
      </p:sp>
    </p:spTree>
  </p:cSld>
  <p:clrMapOvr>
    <a:masterClrMapping/>
  </p:clrMapOvr>
  <p:transition>
    <p:cover dir="d"/>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F0350DD-2058-38C7-AB3C-CD35FC309076}"/>
              </a:ext>
            </a:extLst>
          </p:cNvPr>
          <p:cNvSpPr>
            <a:spLocks noGrp="1" noChangeArrowheads="1"/>
          </p:cNvSpPr>
          <p:nvPr>
            <p:ph type="title"/>
          </p:nvPr>
        </p:nvSpPr>
        <p:spPr>
          <a:xfrm>
            <a:off x="685800" y="152400"/>
            <a:ext cx="7772400" cy="1600200"/>
          </a:xfrm>
        </p:spPr>
        <p:txBody>
          <a:bodyPr/>
          <a:lstStyle/>
          <a:p>
            <a:pPr eaLnBrk="1" hangingPunct="1"/>
            <a:r>
              <a:rPr lang="en-US" altLang="en-US" dirty="0">
                <a:solidFill>
                  <a:srgbClr val="FF3300"/>
                </a:solidFill>
                <a:latin typeface="Arial Black" panose="020B0A04020102020204" pitchFamily="34" charset="0"/>
                <a:cs typeface="Times New Roman" panose="02020603050405020304" pitchFamily="18" charset="0"/>
              </a:rPr>
              <a:t>Make the right choices in this life</a:t>
            </a:r>
            <a:endParaRPr lang="en-US" altLang="en-US" dirty="0">
              <a:solidFill>
                <a:srgbClr val="FF3300"/>
              </a:solidFill>
            </a:endParaRPr>
          </a:p>
        </p:txBody>
      </p:sp>
      <p:sp>
        <p:nvSpPr>
          <p:cNvPr id="22531" name="Rectangle 3">
            <a:extLst>
              <a:ext uri="{FF2B5EF4-FFF2-40B4-BE49-F238E27FC236}">
                <a16:creationId xmlns:a16="http://schemas.microsoft.com/office/drawing/2014/main" id="{69B3E353-C359-C307-F82A-098B443FF8D2}"/>
              </a:ext>
            </a:extLst>
          </p:cNvPr>
          <p:cNvSpPr>
            <a:spLocks noGrp="1" noChangeArrowheads="1"/>
          </p:cNvSpPr>
          <p:nvPr>
            <p:ph type="body" idx="1"/>
          </p:nvPr>
        </p:nvSpPr>
        <p:spPr>
          <a:xfrm>
            <a:off x="685800" y="2362200"/>
            <a:ext cx="7772400" cy="3733800"/>
          </a:xfrm>
        </p:spPr>
        <p:txBody>
          <a:bodyPr/>
          <a:lstStyle/>
          <a:p>
            <a:pPr eaLnBrk="1" hangingPunct="1">
              <a:buFontTx/>
              <a:buNone/>
            </a:pPr>
            <a:r>
              <a:rPr lang="en-US" altLang="en-US" dirty="0">
                <a:solidFill>
                  <a:srgbClr val="000000"/>
                </a:solidFill>
                <a:latin typeface="Arial Black" panose="020B0A04020102020204" pitchFamily="34" charset="0"/>
                <a:cs typeface="Times New Roman" panose="02020603050405020304" pitchFamily="18" charset="0"/>
              </a:rPr>
              <a:t>(Eccl 9:10)  Whatever your hand finds to do, do it with your might; for there is no work or device or knowledge or wisdom in the grave where you are going.</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00234858"/>
      </p:ext>
    </p:extLst>
  </p:cSld>
  <p:clrMapOvr>
    <a:masterClrMapping/>
  </p:clrMapOvr>
  <p:transition>
    <p:cover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2813209864"/>
      </p:ext>
    </p:extLst>
  </p:cSld>
  <p:clrMapOvr>
    <a:masterClrMapping/>
  </p:clrMapOvr>
  <p:transition>
    <p:cover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ith their hands up in the air&#10;&#10;AI-generated content may be incorrect.">
            <a:extLst>
              <a:ext uri="{FF2B5EF4-FFF2-40B4-BE49-F238E27FC236}">
                <a16:creationId xmlns:a16="http://schemas.microsoft.com/office/drawing/2014/main" id="{3ED513DD-3954-4862-303D-D815BA89B06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7232"/>
          <a:stretch>
            <a:fillRect/>
          </a:stretch>
        </p:blipFill>
        <p:spPr>
          <a:xfrm>
            <a:off x="-304800" y="-17145"/>
            <a:ext cx="9448800" cy="6875145"/>
          </a:xfrm>
          <a:prstGeom prst="rect">
            <a:avLst/>
          </a:prstGeom>
        </p:spPr>
      </p:pic>
      <p:sp>
        <p:nvSpPr>
          <p:cNvPr id="2" name="Title 1">
            <a:extLst>
              <a:ext uri="{FF2B5EF4-FFF2-40B4-BE49-F238E27FC236}">
                <a16:creationId xmlns:a16="http://schemas.microsoft.com/office/drawing/2014/main" id="{03001D3C-A1B6-E14E-9134-1DC7BA86B308}"/>
              </a:ext>
            </a:extLst>
          </p:cNvPr>
          <p:cNvSpPr>
            <a:spLocks noGrp="1"/>
          </p:cNvSpPr>
          <p:nvPr>
            <p:ph type="title"/>
          </p:nvPr>
        </p:nvSpPr>
        <p:spPr>
          <a:xfrm>
            <a:off x="-304800" y="228600"/>
            <a:ext cx="3144644" cy="2050472"/>
          </a:xfrm>
        </p:spPr>
        <p:txBody>
          <a:bodyPr>
            <a:normAutofit/>
          </a:bodyPr>
          <a:lstStyle/>
          <a:p>
            <a:pPr algn="ctr"/>
            <a:r>
              <a:rPr lang="en-US" sz="3200" b="1" dirty="0">
                <a:solidFill>
                  <a:schemeClr val="bg1"/>
                </a:solidFill>
                <a:latin typeface="Arial" panose="020B0604020202020204" pitchFamily="34" charset="0"/>
                <a:cs typeface="Arial" panose="020B0604020202020204" pitchFamily="34" charset="0"/>
              </a:rPr>
              <a:t>TONIGHT’S </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SERMON</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DOES GOD CARE?</a:t>
            </a:r>
          </a:p>
        </p:txBody>
      </p:sp>
    </p:spTree>
    <p:extLst>
      <p:ext uri="{BB962C8B-B14F-4D97-AF65-F5344CB8AC3E}">
        <p14:creationId xmlns:p14="http://schemas.microsoft.com/office/powerpoint/2010/main" val="1831194897"/>
      </p:ext>
    </p:extLst>
  </p:cSld>
  <p:clrMapOvr>
    <a:masterClrMapping/>
  </p:clrMapOvr>
  <p:transition>
    <p:cover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480218896"/>
      </p:ext>
    </p:extLst>
  </p:cSld>
  <p:clrMapOvr>
    <a:masterClrMapping/>
  </p:clrMapOvr>
  <p:transition>
    <p:cover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1708685613"/>
      </p:ext>
    </p:extLst>
  </p:cSld>
  <p:clrMapOvr>
    <a:masterClrMapping/>
  </p:clrMapOvr>
  <p:transition>
    <p:cover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1249841544"/>
      </p:ext>
    </p:extLst>
  </p:cSld>
  <p:clrMapOvr>
    <a:masterClrMapping/>
  </p:clrMapOvr>
  <p:transition>
    <p:cover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2059466564"/>
      </p:ext>
    </p:extLst>
  </p:cSld>
  <p:clrMapOvr>
    <a:masterClrMapping/>
  </p:clrMapOvr>
  <p:transition>
    <p:cover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B6C2A85-5FF7-6758-F890-65657F904500}"/>
              </a:ext>
            </a:extLst>
          </p:cNvPr>
          <p:cNvSpPr>
            <a:spLocks noGrp="1" noChangeArrowheads="1"/>
          </p:cNvSpPr>
          <p:nvPr>
            <p:ph type="title"/>
          </p:nvPr>
        </p:nvSpPr>
        <p:spPr>
          <a:xfrm>
            <a:off x="0" y="0"/>
            <a:ext cx="9144000" cy="6858000"/>
          </a:xfrm>
        </p:spPr>
        <p:txBody>
          <a:bodyPr/>
          <a:lstStyle/>
          <a:p>
            <a:pPr marL="0" marR="0">
              <a:lnSpc>
                <a:spcPct val="80000"/>
              </a:lnSpc>
              <a:tabLst>
                <a:tab pos="228600" algn="l"/>
                <a:tab pos="457200" algn="l"/>
                <a:tab pos="685800" algn="l"/>
                <a:tab pos="914400" algn="l"/>
                <a:tab pos="1143000" algn="l"/>
                <a:tab pos="1371600" algn="l"/>
                <a:tab pos="1600200" algn="l"/>
              </a:tabLst>
            </a:pPr>
            <a:r>
              <a:rPr lang="en-US" sz="2600" b="1" dirty="0">
                <a:effectLst/>
                <a:latin typeface="Arial" panose="020B0604020202020204" pitchFamily="34" charset="0"/>
                <a:ea typeface="Times New Roman" panose="02020603050405020304" pitchFamily="18" charset="0"/>
                <a:cs typeface="Times New Roman" panose="02020603050405020304" pitchFamily="18" charset="0"/>
              </a:rPr>
              <a:t>Deuteronomy 30:15–20  “See, I have set before you today life and good, death and evil, </a:t>
            </a:r>
            <a:r>
              <a:rPr lang="en-US" sz="2600" b="1" baseline="30000" dirty="0">
                <a:effectLst/>
                <a:latin typeface="Arial" panose="020B0604020202020204" pitchFamily="34" charset="0"/>
                <a:ea typeface="Times New Roman" panose="02020603050405020304" pitchFamily="18" charset="0"/>
                <a:cs typeface="Times New Roman" panose="02020603050405020304" pitchFamily="18" charset="0"/>
              </a:rPr>
              <a:t>16</a:t>
            </a:r>
            <a:r>
              <a:rPr lang="en-US" sz="2600" b="1" dirty="0">
                <a:effectLst/>
                <a:latin typeface="Arial" panose="020B0604020202020204" pitchFamily="34" charset="0"/>
                <a:ea typeface="Times New Roman" panose="02020603050405020304" pitchFamily="18" charset="0"/>
                <a:cs typeface="Times New Roman" panose="02020603050405020304" pitchFamily="18" charset="0"/>
              </a:rPr>
              <a:t> in that I command you today to love the LORD your God, to walk in His ways, and to keep His commandments, His statutes, and His judgments, that you may live and multiply; and the LORD your God will bless you in the land which you go to possess. </a:t>
            </a:r>
            <a:r>
              <a:rPr lang="en-US" sz="2600" b="1" baseline="30000" dirty="0">
                <a:effectLst/>
                <a:latin typeface="Arial" panose="020B0604020202020204" pitchFamily="34" charset="0"/>
                <a:ea typeface="Times New Roman" panose="02020603050405020304" pitchFamily="18" charset="0"/>
                <a:cs typeface="Times New Roman" panose="02020603050405020304" pitchFamily="18" charset="0"/>
              </a:rPr>
              <a:t>17</a:t>
            </a:r>
            <a:r>
              <a:rPr lang="en-US" sz="2600" b="1" dirty="0">
                <a:effectLst/>
                <a:latin typeface="Arial" panose="020B0604020202020204" pitchFamily="34" charset="0"/>
                <a:ea typeface="Times New Roman" panose="02020603050405020304" pitchFamily="18" charset="0"/>
                <a:cs typeface="Times New Roman" panose="02020603050405020304" pitchFamily="18" charset="0"/>
              </a:rPr>
              <a:t> But if your heart turns away so that you do not hear, and are drawn away, and worship other gods and serve them, </a:t>
            </a:r>
            <a:r>
              <a:rPr lang="en-US" sz="2600" b="1" baseline="30000" dirty="0">
                <a:effectLst/>
                <a:latin typeface="Arial" panose="020B0604020202020204" pitchFamily="34" charset="0"/>
                <a:ea typeface="Times New Roman" panose="02020603050405020304" pitchFamily="18" charset="0"/>
                <a:cs typeface="Times New Roman" panose="02020603050405020304" pitchFamily="18" charset="0"/>
              </a:rPr>
              <a:t>18</a:t>
            </a:r>
            <a:r>
              <a:rPr lang="en-US" sz="2600" b="1" dirty="0">
                <a:effectLst/>
                <a:latin typeface="Arial" panose="020B0604020202020204" pitchFamily="34" charset="0"/>
                <a:ea typeface="Times New Roman" panose="02020603050405020304" pitchFamily="18" charset="0"/>
                <a:cs typeface="Times New Roman" panose="02020603050405020304" pitchFamily="18" charset="0"/>
              </a:rPr>
              <a:t> I announce to you today that you shall surely perish; you shall not prolong your days in the land which you cross over the Jordan to go in and possess. </a:t>
            </a:r>
            <a:r>
              <a:rPr lang="en-US" sz="2600" b="1" baseline="30000" dirty="0">
                <a:effectLst/>
                <a:latin typeface="Arial" panose="020B0604020202020204" pitchFamily="34" charset="0"/>
                <a:ea typeface="Times New Roman" panose="02020603050405020304" pitchFamily="18" charset="0"/>
                <a:cs typeface="Times New Roman" panose="02020603050405020304" pitchFamily="18" charset="0"/>
              </a:rPr>
              <a:t>19</a:t>
            </a:r>
            <a:r>
              <a:rPr lang="en-US" sz="2600" b="1" dirty="0">
                <a:effectLst/>
                <a:latin typeface="Arial" panose="020B0604020202020204" pitchFamily="34" charset="0"/>
                <a:ea typeface="Times New Roman" panose="02020603050405020304" pitchFamily="18" charset="0"/>
                <a:cs typeface="Times New Roman" panose="02020603050405020304" pitchFamily="18" charset="0"/>
              </a:rPr>
              <a:t> I call heaven and earth as witnesses today against you, that I have set before you life and death, blessing and cursing; therefore choose life, that both you and your descendants may live; </a:t>
            </a:r>
            <a:r>
              <a:rPr lang="en-US" sz="2600" b="1" baseline="30000" dirty="0">
                <a:effectLst/>
                <a:latin typeface="Arial" panose="020B0604020202020204" pitchFamily="34" charset="0"/>
                <a:ea typeface="Times New Roman" panose="02020603050405020304" pitchFamily="18" charset="0"/>
                <a:cs typeface="Times New Roman" panose="02020603050405020304" pitchFamily="18" charset="0"/>
              </a:rPr>
              <a:t>20</a:t>
            </a:r>
            <a:r>
              <a:rPr lang="en-US" sz="2600" b="1" dirty="0">
                <a:effectLst/>
                <a:latin typeface="Arial" panose="020B0604020202020204" pitchFamily="34" charset="0"/>
                <a:ea typeface="Times New Roman" panose="02020603050405020304" pitchFamily="18" charset="0"/>
                <a:cs typeface="Times New Roman" panose="02020603050405020304" pitchFamily="18" charset="0"/>
              </a:rPr>
              <a:t> that you may love the LORD your God, that you may obey His voice, and that you may cling to Him, for He is your life and the length of your days; and that you may dwell in the land which the LORD swore to your fathers, to Abraham, Isaac, and Jacob, to give them.”</a:t>
            </a:r>
          </a:p>
        </p:txBody>
      </p:sp>
    </p:spTree>
  </p:cSld>
  <p:clrMapOvr>
    <a:masterClrMapping/>
  </p:clrMapOvr>
  <p:transition>
    <p:cover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8563582"/>
      </p:ext>
    </p:extLst>
  </p:cSld>
  <p:clrMapOvr>
    <a:masterClrMapping/>
  </p:clrMapOvr>
  <p:transition>
    <p:cover dir="d"/>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TotalTime>
  <Words>1760</Words>
  <Application>Microsoft Office PowerPoint</Application>
  <PresentationFormat>On-screen Show (4:3)</PresentationFormat>
  <Paragraphs>69</Paragraphs>
  <Slides>31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Aptos</vt:lpstr>
      <vt:lpstr>Arial</vt:lpstr>
      <vt:lpstr>Arial Black</vt:lpstr>
      <vt:lpstr>Calibri</vt:lpstr>
      <vt:lpstr>Times New Roman</vt:lpstr>
      <vt:lpstr>Default Design</vt:lpstr>
      <vt:lpstr>PowerPoint Presentation</vt:lpstr>
      <vt:lpstr>PowerPoint Presentation</vt:lpstr>
      <vt:lpstr>PowerPoint Presentation</vt:lpstr>
      <vt:lpstr>SINGING</vt:lpstr>
      <vt:lpstr>PowerPoint Presentation</vt:lpstr>
      <vt:lpstr>CONTRIBUTION</vt:lpstr>
      <vt:lpstr>SINGING</vt:lpstr>
      <vt:lpstr>Deuteronomy 30:15–20  “See, I have set before you today life and good, death and evil, 16 in that I command you today to love the LORD your God, to walk in His ways, and to keep His commandments, His statutes, and His judgments, that you may live and multiply; and the LORD your God will bless you in the land which you go to possess. 17 But if your heart turns away so that you do not hear, and are drawn away, and worship other gods and serve them, 18 I announce to you today that you shall surely perish; you shall not prolong your days in the land which you cross over the Jordan to go in and possess. 19 I call heaven and earth as witnesses today against you, that I have set before you life and death, blessing and cursing; therefore choose life, that both you and your descendants may live; 20 that you may love the LORD your God, that you may obey His voice, and that you may cling to Him, for He is your life and the length of your days; and that you may dwell in the land which the LORD swore to your fathers, to Abraham, Isaac, and Jacob, to give them.”</vt:lpstr>
      <vt:lpstr>PowerPoint Presentation</vt:lpstr>
      <vt:lpstr>TWO KINDS OF COURSES IN LIFE</vt:lpstr>
      <vt:lpstr>SCHOOL TIME</vt:lpstr>
      <vt:lpstr>      REQUIRED  COURSES       </vt:lpstr>
      <vt:lpstr>Life - you got no choice - you didn’t ask to be born!</vt:lpstr>
      <vt:lpstr>Death - you can’t choose not to die!</vt:lpstr>
      <vt:lpstr>Death - you can’t choose not to die!</vt:lpstr>
      <vt:lpstr>Judgment - we have no choice in being at the judgment!</vt:lpstr>
      <vt:lpstr>Judgment - we have no choice in being at the judgment!</vt:lpstr>
      <vt:lpstr>ELECTIVE COURSES</vt:lpstr>
      <vt:lpstr>To be saved or to be lost.      </vt:lpstr>
      <vt:lpstr>To be spiritual or carnal.       </vt:lpstr>
      <vt:lpstr>To be scriptural or logical.  </vt:lpstr>
      <vt:lpstr>To be safe in God's will or our own will.    </vt:lpstr>
      <vt:lpstr>To be safe in God's will or our own will.    </vt:lpstr>
      <vt:lpstr>You had no choice in your physical birth but you can choose to be born again</vt:lpstr>
      <vt:lpstr>You cannot choose not to die physically but you can choose to live eternally</vt:lpstr>
      <vt:lpstr>You cannot choose to stay away from the judgment but you can choose what will happen to you there</vt:lpstr>
      <vt:lpstr>You cannot choose to stay away from the judgment but you can choose what will happen to you there</vt:lpstr>
      <vt:lpstr>You cannot choose to stay away from the judgment but you can choose what will happen to you there</vt:lpstr>
      <vt:lpstr>Make the right choices in this life</vt:lpstr>
      <vt:lpstr>SINGING</vt:lpstr>
      <vt:lpstr>TONIGHT’S  SERMON DOES GOD CARE?</vt:lpstr>
    </vt:vector>
  </TitlesOfParts>
  <Company>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4</cp:revision>
  <dcterms:created xsi:type="dcterms:W3CDTF">2002-05-19T06:07:36Z</dcterms:created>
  <dcterms:modified xsi:type="dcterms:W3CDTF">2025-08-11T15:02:12Z</dcterms:modified>
</cp:coreProperties>
</file>