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6" r:id="rId1"/>
    <p:sldMasterId id="2147483668" r:id="rId2"/>
    <p:sldMasterId id="2147483672" r:id="rId3"/>
  </p:sldMasterIdLst>
  <p:notesMasterIdLst>
    <p:notesMasterId r:id="rId39"/>
  </p:notesMasterIdLst>
  <p:sldIdLst>
    <p:sldId id="425" r:id="rId4"/>
    <p:sldId id="361" r:id="rId5"/>
    <p:sldId id="331" r:id="rId6"/>
    <p:sldId id="378" r:id="rId7"/>
    <p:sldId id="486" r:id="rId8"/>
    <p:sldId id="389" r:id="rId9"/>
    <p:sldId id="487" r:id="rId10"/>
    <p:sldId id="498" r:id="rId11"/>
    <p:sldId id="499" r:id="rId12"/>
    <p:sldId id="500" r:id="rId13"/>
    <p:sldId id="502" r:id="rId14"/>
    <p:sldId id="503" r:id="rId15"/>
    <p:sldId id="501" r:id="rId16"/>
    <p:sldId id="504" r:id="rId17"/>
    <p:sldId id="505" r:id="rId18"/>
    <p:sldId id="506" r:id="rId19"/>
    <p:sldId id="507" r:id="rId20"/>
    <p:sldId id="508" r:id="rId21"/>
    <p:sldId id="509" r:id="rId22"/>
    <p:sldId id="497" r:id="rId23"/>
    <p:sldId id="496" r:id="rId24"/>
    <p:sldId id="495" r:id="rId25"/>
    <p:sldId id="494" r:id="rId26"/>
    <p:sldId id="493" r:id="rId27"/>
    <p:sldId id="492" r:id="rId28"/>
    <p:sldId id="491" r:id="rId29"/>
    <p:sldId id="490" r:id="rId30"/>
    <p:sldId id="489" r:id="rId31"/>
    <p:sldId id="510" r:id="rId32"/>
    <p:sldId id="488" r:id="rId33"/>
    <p:sldId id="447" r:id="rId34"/>
    <p:sldId id="291" r:id="rId35"/>
    <p:sldId id="284" r:id="rId36"/>
    <p:sldId id="448" r:id="rId37"/>
    <p:sldId id="405"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C71647-2E78-4EA2-8E96-E1519945DC05}">
          <p14:sldIdLst>
            <p14:sldId id="425"/>
            <p14:sldId id="361"/>
            <p14:sldId id="331"/>
            <p14:sldId id="378"/>
            <p14:sldId id="486"/>
            <p14:sldId id="389"/>
            <p14:sldId id="487"/>
            <p14:sldId id="498"/>
            <p14:sldId id="499"/>
            <p14:sldId id="500"/>
            <p14:sldId id="502"/>
            <p14:sldId id="503"/>
            <p14:sldId id="501"/>
            <p14:sldId id="504"/>
            <p14:sldId id="505"/>
            <p14:sldId id="506"/>
            <p14:sldId id="507"/>
            <p14:sldId id="508"/>
            <p14:sldId id="509"/>
            <p14:sldId id="497"/>
            <p14:sldId id="496"/>
            <p14:sldId id="495"/>
            <p14:sldId id="494"/>
            <p14:sldId id="493"/>
            <p14:sldId id="492"/>
            <p14:sldId id="491"/>
            <p14:sldId id="490"/>
            <p14:sldId id="489"/>
            <p14:sldId id="510"/>
            <p14:sldId id="488"/>
          </p14:sldIdLst>
        </p14:section>
        <p14:section name="Untitled Section" id="{050467D7-F11F-403E-A584-099E42E2F7E3}">
          <p14:sldIdLst>
            <p14:sldId id="447"/>
            <p14:sldId id="291"/>
            <p14:sldId id="284"/>
            <p14:sldId id="448"/>
            <p14:sldId id="4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252D"/>
    <a:srgbClr val="5A404E"/>
    <a:srgbClr val="5D3D40"/>
    <a:srgbClr val="5B2B2E"/>
    <a:srgbClr val="492225"/>
    <a:srgbClr val="492207"/>
    <a:srgbClr val="512507"/>
    <a:srgbClr val="74450A"/>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F241FD-9C1B-461F-A195-54832C0899E7}" v="11" dt="2025-08-06T17:51:16.651"/>
    <p1510:client id="{E3050D7A-4D85-422E-B0A5-8492DC20F77E}" v="1543" dt="2025-08-06T01:23:11.1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7" d="100"/>
          <a:sy n="67" d="100"/>
        </p:scale>
        <p:origin x="1512" y="288"/>
      </p:cViewPr>
      <p:guideLst/>
    </p:cSldViewPr>
  </p:slideViewPr>
  <p:outlineViewPr>
    <p:cViewPr>
      <p:scale>
        <a:sx n="33" d="100"/>
        <a:sy n="33" d="100"/>
      </p:scale>
      <p:origin x="0" y="-1800"/>
    </p:cViewPr>
  </p:outlineViewPr>
  <p:notesTextViewPr>
    <p:cViewPr>
      <p:scale>
        <a:sx n="1" d="1"/>
        <a:sy n="1" d="1"/>
      </p:scale>
      <p:origin x="0" y="0"/>
    </p:cViewPr>
  </p:notesTextViewPr>
  <p:sorterViewPr>
    <p:cViewPr varScale="1">
      <p:scale>
        <a:sx n="100" d="100"/>
        <a:sy n="100" d="100"/>
      </p:scale>
      <p:origin x="0" y="-29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7DF79-1B8E-4510-A038-C21A4B598AFD}" type="datetimeFigureOut">
              <a:rPr lang="en-US" smtClean="0"/>
              <a:t>8/11/2025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B8DFF-69BA-4FFA-A327-4F676D3F4D2B}" type="slidenum">
              <a:rPr lang="en-US" smtClean="0"/>
              <a:t>‹#›</a:t>
            </a:fld>
            <a:endParaRPr lang="en-US"/>
          </a:p>
        </p:txBody>
      </p:sp>
    </p:spTree>
    <p:extLst>
      <p:ext uri="{BB962C8B-B14F-4D97-AF65-F5344CB8AC3E}">
        <p14:creationId xmlns:p14="http://schemas.microsoft.com/office/powerpoint/2010/main" val="4235088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06940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DB8DFF-69BA-4FFA-A327-4F676D3F4D2B}" type="slidenum">
              <a:rPr lang="en-US" smtClean="0"/>
              <a:t>35</a:t>
            </a:fld>
            <a:endParaRPr lang="en-US"/>
          </a:p>
        </p:txBody>
      </p:sp>
    </p:spTree>
    <p:extLst>
      <p:ext uri="{BB962C8B-B14F-4D97-AF65-F5344CB8AC3E}">
        <p14:creationId xmlns:p14="http://schemas.microsoft.com/office/powerpoint/2010/main" val="3511430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8829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8/11/2025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686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8/11/2025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408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889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44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8/11/2025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070391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8/11/2025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378712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8/11/2025</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311793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8/11/2025</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732378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8/11/2025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29702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8/11/2025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776133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57655" y="1367603"/>
            <a:ext cx="8986345" cy="5532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6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8/11/2025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296654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8/11/2025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747073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989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7027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5118D96-50EB-4CDF-94A4-F5283BC98F77}" type="datetimeFigureOut">
              <a:rPr lang="en-US" smtClean="0"/>
              <a:t>8/11/2025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DD84C1A-E1E2-4E74-93E2-8D35E4CE7AFF}" type="slidenum">
              <a:rPr lang="en-US" smtClean="0"/>
              <a:t>‹#›</a:t>
            </a:fld>
            <a:endParaRPr lang="en-US"/>
          </a:p>
        </p:txBody>
      </p:sp>
    </p:spTree>
    <p:extLst>
      <p:ext uri="{BB962C8B-B14F-4D97-AF65-F5344CB8AC3E}">
        <p14:creationId xmlns:p14="http://schemas.microsoft.com/office/powerpoint/2010/main" val="132678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8/11/2025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5020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8/11/2025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0767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8/11/2025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513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8/11/2025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2355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7655" y="1325562"/>
            <a:ext cx="8986345" cy="55324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75373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2" r:id="rId4"/>
    <p:sldLayoutId id="2147483663" r:id="rId5"/>
    <p:sldLayoutId id="2147483664" r:id="rId6"/>
    <p:sldLayoutId id="2147483665" r:id="rId7"/>
    <p:sldLayoutId id="2147483666" r:id="rId8"/>
    <p:sldLayoutId id="2147483667" r:id="rId9"/>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8/11/2025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1405953961"/>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287667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13DDA2-205D-3C2C-909B-75E14744931E}"/>
              </a:ext>
            </a:extLst>
          </p:cNvPr>
          <p:cNvPicPr>
            <a:picLocks noChangeAspect="1"/>
          </p:cNvPicPr>
          <p:nvPr/>
        </p:nvPicPr>
        <p:blipFill>
          <a:blip r:embed="rId3"/>
          <a:stretch>
            <a:fillRect/>
          </a:stretch>
        </p:blipFill>
        <p:spPr>
          <a:xfrm>
            <a:off x="0" y="936171"/>
            <a:ext cx="9144000" cy="5896866"/>
          </a:xfrm>
          <a:prstGeom prst="rect">
            <a:avLst/>
          </a:prstGeom>
        </p:spPr>
      </p:pic>
      <p:sp>
        <p:nvSpPr>
          <p:cNvPr id="8" name="Rectangle 7">
            <a:extLst>
              <a:ext uri="{FF2B5EF4-FFF2-40B4-BE49-F238E27FC236}">
                <a16:creationId xmlns:a16="http://schemas.microsoft.com/office/drawing/2014/main" id="{48E83C1B-51F2-4C54-BFE8-59DACB5F4871}"/>
              </a:ext>
            </a:extLst>
          </p:cNvPr>
          <p:cNvSpPr/>
          <p:nvPr/>
        </p:nvSpPr>
        <p:spPr>
          <a:xfrm>
            <a:off x="0" y="0"/>
            <a:ext cx="9144000" cy="1323439"/>
          </a:xfrm>
          <a:prstGeom prst="rect">
            <a:avLst/>
          </a:prstGeom>
          <a:solidFill>
            <a:schemeClr val="tx1"/>
          </a:solid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normalizeH="0" baseline="0" noProof="0" dirty="0">
                <a:solidFill>
                  <a:schemeClr val="bg1"/>
                </a:solidFill>
                <a:uLnTx/>
                <a:uFillTx/>
                <a:latin typeface="Bazooka" pitchFamily="2" charset="0"/>
                <a:ea typeface="+mn-ea"/>
                <a:cs typeface="+mn-cs"/>
              </a:rPr>
              <a:t>WELCOME TO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normalizeH="0" baseline="0" noProof="0" dirty="0">
                <a:solidFill>
                  <a:schemeClr val="bg1"/>
                </a:solidFill>
                <a:uLnTx/>
                <a:uFillTx/>
                <a:latin typeface="Bazooka" pitchFamily="2" charset="0"/>
                <a:ea typeface="+mn-ea"/>
                <a:cs typeface="+mn-cs"/>
              </a:rPr>
              <a:t>JACKSON STREET CHURCH OF CHRIST</a:t>
            </a:r>
            <a:endParaRPr kumimoji="0" lang="en-US" sz="4000" b="1" i="0" u="none" strike="noStrike" kern="1200" normalizeH="0" baseline="0" noProof="0" dirty="0">
              <a:solidFill>
                <a:schemeClr val="bg1"/>
              </a:solidFill>
              <a:uLnTx/>
              <a:uFillTx/>
              <a:latin typeface="Calibri" panose="020F0502020204030204"/>
              <a:ea typeface="+mn-ea"/>
              <a:cs typeface="+mn-cs"/>
            </a:endParaRPr>
          </a:p>
        </p:txBody>
      </p:sp>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16756" y="6230853"/>
            <a:ext cx="9144000" cy="590931"/>
          </a:xfrm>
          <a:prstGeom prst="rect">
            <a:avLst/>
          </a:prstGeom>
          <a:solidFill>
            <a:schemeClr val="tx1"/>
          </a:solidFill>
          <a:ln w="9525">
            <a:noFill/>
            <a:miter lim="800000"/>
            <a:headEnd/>
            <a:tailEnd/>
          </a:ln>
        </p:spPr>
        <p:txBody>
          <a:bodyPr wrap="square">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3600" b="1" i="0" u="none" strike="noStrike" kern="1100" normalizeH="0" baseline="0" noProof="0" dirty="0">
                <a:solidFill>
                  <a:schemeClr val="bg1"/>
                </a:solidFill>
                <a:uLnTx/>
                <a:uFillTx/>
                <a:latin typeface="Bazooka" pitchFamily="2" charset="0"/>
                <a:ea typeface="+mn-ea"/>
                <a:cs typeface="+mn-cs"/>
              </a:rPr>
              <a:t>PLEASE TURN OFF CELLPHONES</a:t>
            </a:r>
          </a:p>
        </p:txBody>
      </p:sp>
    </p:spTree>
    <p:extLst>
      <p:ext uri="{BB962C8B-B14F-4D97-AF65-F5344CB8AC3E}">
        <p14:creationId xmlns:p14="http://schemas.microsoft.com/office/powerpoint/2010/main" val="87201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86207-FA94-2CAB-7D03-76E3B4305E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3A5B3F-B8BF-3230-46C7-79F51FF0C5E7}"/>
              </a:ext>
            </a:extLst>
          </p:cNvPr>
          <p:cNvSpPr>
            <a:spLocks noGrp="1"/>
          </p:cNvSpPr>
          <p:nvPr>
            <p:ph type="title"/>
          </p:nvPr>
        </p:nvSpPr>
        <p:spPr>
          <a:xfrm>
            <a:off x="311892" y="1317169"/>
            <a:ext cx="5116286" cy="3635829"/>
          </a:xfrm>
        </p:spPr>
        <p:txBody>
          <a:bodyPr>
            <a:normAutofit/>
          </a:bodyPr>
          <a:lstStyle/>
          <a:p>
            <a:r>
              <a:rPr lang="en-US" dirty="0"/>
              <a:t>A Pharisee said: "Only bad people fall into a pit." </a:t>
            </a:r>
          </a:p>
        </p:txBody>
      </p:sp>
      <p:pic>
        <p:nvPicPr>
          <p:cNvPr id="5" name="Picture 4">
            <a:extLst>
              <a:ext uri="{FF2B5EF4-FFF2-40B4-BE49-F238E27FC236}">
                <a16:creationId xmlns:a16="http://schemas.microsoft.com/office/drawing/2014/main" id="{C02749F5-6AC1-D7E7-5BB3-B1F5E094AB2D}"/>
              </a:ext>
            </a:extLst>
          </p:cNvPr>
          <p:cNvPicPr>
            <a:picLocks noChangeAspect="1"/>
          </p:cNvPicPr>
          <p:nvPr/>
        </p:nvPicPr>
        <p:blipFill>
          <a:blip r:embed="rId2"/>
          <a:stretch>
            <a:fillRect/>
          </a:stretch>
        </p:blipFill>
        <p:spPr>
          <a:xfrm>
            <a:off x="5636074" y="3047999"/>
            <a:ext cx="1525344" cy="3809999"/>
          </a:xfrm>
          <a:prstGeom prst="rect">
            <a:avLst/>
          </a:prstGeom>
        </p:spPr>
      </p:pic>
      <p:pic>
        <p:nvPicPr>
          <p:cNvPr id="6" name="Content Placeholder 5">
            <a:extLst>
              <a:ext uri="{FF2B5EF4-FFF2-40B4-BE49-F238E27FC236}">
                <a16:creationId xmlns:a16="http://schemas.microsoft.com/office/drawing/2014/main" id="{2B00E1AB-ED6B-8488-4DB5-38926CE42BB8}"/>
              </a:ext>
            </a:extLst>
          </p:cNvPr>
          <p:cNvPicPr>
            <a:picLocks noGrp="1" noChangeAspect="1"/>
          </p:cNvPicPr>
          <p:nvPr>
            <p:ph idx="1"/>
          </p:nvPr>
        </p:nvPicPr>
        <p:blipFill>
          <a:blip r:embed="rId3"/>
          <a:stretch>
            <a:fillRect/>
          </a:stretch>
        </p:blipFill>
        <p:spPr>
          <a:xfrm rot="20814915" flipH="1">
            <a:off x="7015343" y="188728"/>
            <a:ext cx="1816765" cy="2859272"/>
          </a:xfrm>
          <a:prstGeom prst="rect">
            <a:avLst/>
          </a:prstGeom>
        </p:spPr>
      </p:pic>
    </p:spTree>
    <p:extLst>
      <p:ext uri="{BB962C8B-B14F-4D97-AF65-F5344CB8AC3E}">
        <p14:creationId xmlns:p14="http://schemas.microsoft.com/office/powerpoint/2010/main" val="4181098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0D627-C0C1-FD98-3238-C14EE29F33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38792C-5AFA-A6E2-AEE4-CB0DD132C006}"/>
              </a:ext>
            </a:extLst>
          </p:cNvPr>
          <p:cNvSpPr>
            <a:spLocks noGrp="1"/>
          </p:cNvSpPr>
          <p:nvPr>
            <p:ph type="title"/>
          </p:nvPr>
        </p:nvSpPr>
        <p:spPr>
          <a:xfrm>
            <a:off x="311892" y="1317169"/>
            <a:ext cx="5116286" cy="4495802"/>
          </a:xfrm>
        </p:spPr>
        <p:txBody>
          <a:bodyPr>
            <a:normAutofit/>
          </a:bodyPr>
          <a:lstStyle/>
          <a:p>
            <a:r>
              <a:rPr lang="en-US" dirty="0"/>
              <a:t>A Sadducee said: "Don't worry about it you'll be dead soon it will all be over.” </a:t>
            </a:r>
          </a:p>
        </p:txBody>
      </p:sp>
      <p:pic>
        <p:nvPicPr>
          <p:cNvPr id="5" name="Picture 4">
            <a:extLst>
              <a:ext uri="{FF2B5EF4-FFF2-40B4-BE49-F238E27FC236}">
                <a16:creationId xmlns:a16="http://schemas.microsoft.com/office/drawing/2014/main" id="{F9D02207-F57B-0154-4CCC-8856029F28B8}"/>
              </a:ext>
            </a:extLst>
          </p:cNvPr>
          <p:cNvPicPr>
            <a:picLocks noChangeAspect="1"/>
          </p:cNvPicPr>
          <p:nvPr/>
        </p:nvPicPr>
        <p:blipFill>
          <a:blip r:embed="rId2"/>
          <a:stretch>
            <a:fillRect/>
          </a:stretch>
        </p:blipFill>
        <p:spPr>
          <a:xfrm>
            <a:off x="5636074" y="3047999"/>
            <a:ext cx="1525344" cy="3809999"/>
          </a:xfrm>
          <a:prstGeom prst="rect">
            <a:avLst/>
          </a:prstGeom>
        </p:spPr>
      </p:pic>
      <p:pic>
        <p:nvPicPr>
          <p:cNvPr id="6" name="Picture 5">
            <a:extLst>
              <a:ext uri="{FF2B5EF4-FFF2-40B4-BE49-F238E27FC236}">
                <a16:creationId xmlns:a16="http://schemas.microsoft.com/office/drawing/2014/main" id="{893815C5-91AF-01A5-7F11-CEA91F6853E8}"/>
              </a:ext>
            </a:extLst>
          </p:cNvPr>
          <p:cNvPicPr>
            <a:picLocks noChangeAspect="1"/>
          </p:cNvPicPr>
          <p:nvPr/>
        </p:nvPicPr>
        <p:blipFill>
          <a:blip r:embed="rId3"/>
          <a:stretch>
            <a:fillRect/>
          </a:stretch>
        </p:blipFill>
        <p:spPr>
          <a:xfrm>
            <a:off x="6774468" y="276498"/>
            <a:ext cx="1379306" cy="2771502"/>
          </a:xfrm>
          <a:prstGeom prst="rect">
            <a:avLst/>
          </a:prstGeom>
        </p:spPr>
      </p:pic>
    </p:spTree>
    <p:extLst>
      <p:ext uri="{BB962C8B-B14F-4D97-AF65-F5344CB8AC3E}">
        <p14:creationId xmlns:p14="http://schemas.microsoft.com/office/powerpoint/2010/main" val="3878339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53462-51CA-0ABB-2001-F8A683E0D1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B40A23-2DA7-8974-9440-1948D9428417}"/>
              </a:ext>
            </a:extLst>
          </p:cNvPr>
          <p:cNvSpPr>
            <a:spLocks noGrp="1"/>
          </p:cNvSpPr>
          <p:nvPr>
            <p:ph type="title"/>
          </p:nvPr>
        </p:nvSpPr>
        <p:spPr>
          <a:xfrm>
            <a:off x="311892" y="870857"/>
            <a:ext cx="5116286" cy="5508172"/>
          </a:xfrm>
        </p:spPr>
        <p:txBody>
          <a:bodyPr>
            <a:normAutofit/>
          </a:bodyPr>
          <a:lstStyle/>
          <a:p>
            <a:r>
              <a:rPr lang="en-US" dirty="0"/>
              <a:t>A Charismatic said: "Just confess that you're not in a pit". </a:t>
            </a:r>
          </a:p>
        </p:txBody>
      </p:sp>
      <p:pic>
        <p:nvPicPr>
          <p:cNvPr id="5" name="Picture 4">
            <a:extLst>
              <a:ext uri="{FF2B5EF4-FFF2-40B4-BE49-F238E27FC236}">
                <a16:creationId xmlns:a16="http://schemas.microsoft.com/office/drawing/2014/main" id="{2DCD6FDA-ED38-880F-1112-BAE9D0D790D8}"/>
              </a:ext>
            </a:extLst>
          </p:cNvPr>
          <p:cNvPicPr>
            <a:picLocks noChangeAspect="1"/>
          </p:cNvPicPr>
          <p:nvPr/>
        </p:nvPicPr>
        <p:blipFill>
          <a:blip r:embed="rId2"/>
          <a:stretch>
            <a:fillRect/>
          </a:stretch>
        </p:blipFill>
        <p:spPr>
          <a:xfrm>
            <a:off x="5636074" y="3047999"/>
            <a:ext cx="1525344" cy="3809999"/>
          </a:xfrm>
          <a:prstGeom prst="rect">
            <a:avLst/>
          </a:prstGeom>
        </p:spPr>
      </p:pic>
      <p:pic>
        <p:nvPicPr>
          <p:cNvPr id="7" name="Picture 6">
            <a:extLst>
              <a:ext uri="{FF2B5EF4-FFF2-40B4-BE49-F238E27FC236}">
                <a16:creationId xmlns:a16="http://schemas.microsoft.com/office/drawing/2014/main" id="{204A582C-698F-69A8-F4F1-4A5FAFD9E2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6645414" y="190499"/>
            <a:ext cx="1447800" cy="2857500"/>
          </a:xfrm>
          <a:prstGeom prst="rect">
            <a:avLst/>
          </a:prstGeom>
          <a:noFill/>
          <a:ln>
            <a:noFill/>
          </a:ln>
        </p:spPr>
      </p:pic>
    </p:spTree>
    <p:extLst>
      <p:ext uri="{BB962C8B-B14F-4D97-AF65-F5344CB8AC3E}">
        <p14:creationId xmlns:p14="http://schemas.microsoft.com/office/powerpoint/2010/main" val="3937611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BC750-914B-16CF-3760-115529C26C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5A1C0B-7F06-BD72-3C1F-B7272296346D}"/>
              </a:ext>
            </a:extLst>
          </p:cNvPr>
          <p:cNvSpPr>
            <a:spLocks noGrp="1"/>
          </p:cNvSpPr>
          <p:nvPr>
            <p:ph type="title"/>
          </p:nvPr>
        </p:nvSpPr>
        <p:spPr>
          <a:xfrm>
            <a:off x="311892" y="1317169"/>
            <a:ext cx="5116286" cy="4495802"/>
          </a:xfrm>
        </p:spPr>
        <p:txBody>
          <a:bodyPr>
            <a:normAutofit/>
          </a:bodyPr>
          <a:lstStyle/>
          <a:p>
            <a:r>
              <a:rPr lang="en-US" dirty="0"/>
              <a:t>An IRS man asked if he was paying taxes on the pit.” </a:t>
            </a:r>
          </a:p>
        </p:txBody>
      </p:sp>
      <p:pic>
        <p:nvPicPr>
          <p:cNvPr id="5" name="Picture 4">
            <a:extLst>
              <a:ext uri="{FF2B5EF4-FFF2-40B4-BE49-F238E27FC236}">
                <a16:creationId xmlns:a16="http://schemas.microsoft.com/office/drawing/2014/main" id="{D03045E5-028C-6ABB-D4C0-BC8D116FBC42}"/>
              </a:ext>
            </a:extLst>
          </p:cNvPr>
          <p:cNvPicPr>
            <a:picLocks noChangeAspect="1"/>
          </p:cNvPicPr>
          <p:nvPr/>
        </p:nvPicPr>
        <p:blipFill>
          <a:blip r:embed="rId2"/>
          <a:stretch>
            <a:fillRect/>
          </a:stretch>
        </p:blipFill>
        <p:spPr>
          <a:xfrm>
            <a:off x="5636074" y="3047999"/>
            <a:ext cx="1525344" cy="3809999"/>
          </a:xfrm>
          <a:prstGeom prst="rect">
            <a:avLst/>
          </a:prstGeom>
        </p:spPr>
      </p:pic>
      <p:pic>
        <p:nvPicPr>
          <p:cNvPr id="7" name="Picture 6">
            <a:extLst>
              <a:ext uri="{FF2B5EF4-FFF2-40B4-BE49-F238E27FC236}">
                <a16:creationId xmlns:a16="http://schemas.microsoft.com/office/drawing/2014/main" id="{A8753F7E-E497-30C9-2264-B7C606B04C7D}"/>
              </a:ext>
            </a:extLst>
          </p:cNvPr>
          <p:cNvPicPr>
            <a:picLocks noChangeAspect="1"/>
          </p:cNvPicPr>
          <p:nvPr/>
        </p:nvPicPr>
        <p:blipFill>
          <a:blip r:embed="rId3"/>
          <a:stretch>
            <a:fillRect/>
          </a:stretch>
        </p:blipFill>
        <p:spPr>
          <a:xfrm flipH="1">
            <a:off x="5972836" y="656539"/>
            <a:ext cx="2859272" cy="2017951"/>
          </a:xfrm>
          <a:prstGeom prst="rect">
            <a:avLst/>
          </a:prstGeom>
        </p:spPr>
      </p:pic>
    </p:spTree>
    <p:extLst>
      <p:ext uri="{BB962C8B-B14F-4D97-AF65-F5344CB8AC3E}">
        <p14:creationId xmlns:p14="http://schemas.microsoft.com/office/powerpoint/2010/main" val="3820015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66F55-81DE-09EA-0128-D297DA622B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94EA4E-C97E-9209-68E7-65D66F319BB2}"/>
              </a:ext>
            </a:extLst>
          </p:cNvPr>
          <p:cNvSpPr>
            <a:spLocks noGrp="1"/>
          </p:cNvSpPr>
          <p:nvPr>
            <p:ph type="title"/>
          </p:nvPr>
        </p:nvSpPr>
        <p:spPr>
          <a:xfrm>
            <a:off x="311892" y="1317169"/>
            <a:ext cx="5116286" cy="4495802"/>
          </a:xfrm>
        </p:spPr>
        <p:txBody>
          <a:bodyPr>
            <a:normAutofit/>
          </a:bodyPr>
          <a:lstStyle/>
          <a:p>
            <a:r>
              <a:rPr lang="en-US" dirty="0"/>
              <a:t>A Humanist said: "You can get yourself out of your pit."  </a:t>
            </a:r>
          </a:p>
        </p:txBody>
      </p:sp>
      <p:pic>
        <p:nvPicPr>
          <p:cNvPr id="5" name="Picture 4">
            <a:extLst>
              <a:ext uri="{FF2B5EF4-FFF2-40B4-BE49-F238E27FC236}">
                <a16:creationId xmlns:a16="http://schemas.microsoft.com/office/drawing/2014/main" id="{92EF5212-755D-7AD9-BF75-A545D8C2789B}"/>
              </a:ext>
            </a:extLst>
          </p:cNvPr>
          <p:cNvPicPr>
            <a:picLocks noChangeAspect="1"/>
          </p:cNvPicPr>
          <p:nvPr/>
        </p:nvPicPr>
        <p:blipFill>
          <a:blip r:embed="rId2"/>
          <a:stretch>
            <a:fillRect/>
          </a:stretch>
        </p:blipFill>
        <p:spPr>
          <a:xfrm>
            <a:off x="5636074" y="3047999"/>
            <a:ext cx="1525344" cy="3809999"/>
          </a:xfrm>
          <a:prstGeom prst="rect">
            <a:avLst/>
          </a:prstGeom>
        </p:spPr>
      </p:pic>
      <p:pic>
        <p:nvPicPr>
          <p:cNvPr id="3" name="Picture 2">
            <a:extLst>
              <a:ext uri="{FF2B5EF4-FFF2-40B4-BE49-F238E27FC236}">
                <a16:creationId xmlns:a16="http://schemas.microsoft.com/office/drawing/2014/main" id="{D735E5BD-DF92-F817-0052-CE37BE88ED97}"/>
              </a:ext>
            </a:extLst>
          </p:cNvPr>
          <p:cNvPicPr>
            <a:picLocks noChangeAspect="1"/>
          </p:cNvPicPr>
          <p:nvPr/>
        </p:nvPicPr>
        <p:blipFill>
          <a:blip r:embed="rId3"/>
          <a:stretch>
            <a:fillRect/>
          </a:stretch>
        </p:blipFill>
        <p:spPr>
          <a:xfrm flipH="1">
            <a:off x="6905084" y="199610"/>
            <a:ext cx="1450974" cy="2859272"/>
          </a:xfrm>
          <a:prstGeom prst="rect">
            <a:avLst/>
          </a:prstGeom>
        </p:spPr>
      </p:pic>
    </p:spTree>
    <p:extLst>
      <p:ext uri="{BB962C8B-B14F-4D97-AF65-F5344CB8AC3E}">
        <p14:creationId xmlns:p14="http://schemas.microsoft.com/office/powerpoint/2010/main" val="1297283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3DA58-E2FE-3258-C721-92FA2E7C1D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A3B049-B2DB-E5F0-0BED-341FAC74FF93}"/>
              </a:ext>
            </a:extLst>
          </p:cNvPr>
          <p:cNvSpPr>
            <a:spLocks noGrp="1"/>
          </p:cNvSpPr>
          <p:nvPr>
            <p:ph type="title"/>
          </p:nvPr>
        </p:nvSpPr>
        <p:spPr>
          <a:xfrm>
            <a:off x="311892" y="1317169"/>
            <a:ext cx="5116286" cy="4495802"/>
          </a:xfrm>
        </p:spPr>
        <p:txBody>
          <a:bodyPr>
            <a:normAutofit/>
          </a:bodyPr>
          <a:lstStyle/>
          <a:p>
            <a:r>
              <a:rPr lang="en-US" dirty="0"/>
              <a:t>A Moralist said: "You deserve to be in a pit.”  </a:t>
            </a:r>
          </a:p>
        </p:txBody>
      </p:sp>
      <p:pic>
        <p:nvPicPr>
          <p:cNvPr id="5" name="Picture 4">
            <a:extLst>
              <a:ext uri="{FF2B5EF4-FFF2-40B4-BE49-F238E27FC236}">
                <a16:creationId xmlns:a16="http://schemas.microsoft.com/office/drawing/2014/main" id="{8975F565-FFA8-24B9-7078-7910D9F8F891}"/>
              </a:ext>
            </a:extLst>
          </p:cNvPr>
          <p:cNvPicPr>
            <a:picLocks noChangeAspect="1"/>
          </p:cNvPicPr>
          <p:nvPr/>
        </p:nvPicPr>
        <p:blipFill>
          <a:blip r:embed="rId2"/>
          <a:stretch>
            <a:fillRect/>
          </a:stretch>
        </p:blipFill>
        <p:spPr>
          <a:xfrm>
            <a:off x="5636074" y="3047999"/>
            <a:ext cx="1525344" cy="3809999"/>
          </a:xfrm>
          <a:prstGeom prst="rect">
            <a:avLst/>
          </a:prstGeom>
        </p:spPr>
      </p:pic>
      <p:pic>
        <p:nvPicPr>
          <p:cNvPr id="6" name="Picture 5" descr="A silhouette of a frog&#10;&#10;AI-generated content may be incorrect.">
            <a:extLst>
              <a:ext uri="{FF2B5EF4-FFF2-40B4-BE49-F238E27FC236}">
                <a16:creationId xmlns:a16="http://schemas.microsoft.com/office/drawing/2014/main" id="{F6EAF44B-7CC1-784C-6250-2FFC7268E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606641" y="260533"/>
            <a:ext cx="1525345" cy="2787466"/>
          </a:xfrm>
          <a:prstGeom prst="rect">
            <a:avLst/>
          </a:prstGeom>
        </p:spPr>
      </p:pic>
    </p:spTree>
    <p:extLst>
      <p:ext uri="{BB962C8B-B14F-4D97-AF65-F5344CB8AC3E}">
        <p14:creationId xmlns:p14="http://schemas.microsoft.com/office/powerpoint/2010/main" val="2184370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AE443-8F37-5220-1611-C75A969515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5524B7-A0B3-F7F3-BB07-2D9DA4DA2E01}"/>
              </a:ext>
            </a:extLst>
          </p:cNvPr>
          <p:cNvSpPr>
            <a:spLocks noGrp="1"/>
          </p:cNvSpPr>
          <p:nvPr>
            <p:ph type="title"/>
          </p:nvPr>
        </p:nvSpPr>
        <p:spPr>
          <a:xfrm>
            <a:off x="311892" y="1317169"/>
            <a:ext cx="5116286" cy="4495802"/>
          </a:xfrm>
        </p:spPr>
        <p:txBody>
          <a:bodyPr>
            <a:normAutofit/>
          </a:bodyPr>
          <a:lstStyle/>
          <a:p>
            <a:r>
              <a:rPr lang="en-US" dirty="0"/>
              <a:t>An evolutionist said: “If give it  enough time and you’ll evolve out of the pit.”</a:t>
            </a:r>
          </a:p>
        </p:txBody>
      </p:sp>
      <p:pic>
        <p:nvPicPr>
          <p:cNvPr id="5" name="Picture 4">
            <a:extLst>
              <a:ext uri="{FF2B5EF4-FFF2-40B4-BE49-F238E27FC236}">
                <a16:creationId xmlns:a16="http://schemas.microsoft.com/office/drawing/2014/main" id="{5B957902-1374-6782-7B14-3E95D8BA9168}"/>
              </a:ext>
            </a:extLst>
          </p:cNvPr>
          <p:cNvPicPr>
            <a:picLocks noChangeAspect="1"/>
          </p:cNvPicPr>
          <p:nvPr/>
        </p:nvPicPr>
        <p:blipFill>
          <a:blip r:embed="rId2"/>
          <a:stretch>
            <a:fillRect/>
          </a:stretch>
        </p:blipFill>
        <p:spPr>
          <a:xfrm>
            <a:off x="5636074" y="3047999"/>
            <a:ext cx="1525344" cy="3809999"/>
          </a:xfrm>
          <a:prstGeom prst="rect">
            <a:avLst/>
          </a:prstGeom>
        </p:spPr>
      </p:pic>
      <p:pic>
        <p:nvPicPr>
          <p:cNvPr id="4" name="Picture 3" descr="A black and white image of a person&#10;&#10;AI-generated content may be incorrect.">
            <a:extLst>
              <a:ext uri="{FF2B5EF4-FFF2-40B4-BE49-F238E27FC236}">
                <a16:creationId xmlns:a16="http://schemas.microsoft.com/office/drawing/2014/main" id="{672AA98C-94C6-A819-6A12-A49BD4EC4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636074" y="0"/>
            <a:ext cx="2571750" cy="3105150"/>
          </a:xfrm>
          <a:prstGeom prst="rect">
            <a:avLst/>
          </a:prstGeom>
        </p:spPr>
      </p:pic>
    </p:spTree>
    <p:extLst>
      <p:ext uri="{BB962C8B-B14F-4D97-AF65-F5344CB8AC3E}">
        <p14:creationId xmlns:p14="http://schemas.microsoft.com/office/powerpoint/2010/main" val="2763593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CC9C7-2B4A-221A-73DA-2801B7C12C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9CA8E6-B2B2-6E1A-3110-BFBCBA61E285}"/>
              </a:ext>
            </a:extLst>
          </p:cNvPr>
          <p:cNvSpPr>
            <a:spLocks noGrp="1"/>
          </p:cNvSpPr>
          <p:nvPr>
            <p:ph type="title"/>
          </p:nvPr>
        </p:nvSpPr>
        <p:spPr>
          <a:xfrm>
            <a:off x="311892" y="1317169"/>
            <a:ext cx="5116286" cy="4495802"/>
          </a:xfrm>
        </p:spPr>
        <p:txBody>
          <a:bodyPr>
            <a:normAutofit/>
          </a:bodyPr>
          <a:lstStyle/>
          <a:p>
            <a:r>
              <a:rPr lang="en-US" dirty="0"/>
              <a:t>A pessimist said: “The hole is just going to get deeper and deeper.”</a:t>
            </a:r>
          </a:p>
        </p:txBody>
      </p:sp>
      <p:pic>
        <p:nvPicPr>
          <p:cNvPr id="5" name="Picture 4">
            <a:extLst>
              <a:ext uri="{FF2B5EF4-FFF2-40B4-BE49-F238E27FC236}">
                <a16:creationId xmlns:a16="http://schemas.microsoft.com/office/drawing/2014/main" id="{D5872B4D-084D-8545-E88C-035B933E76A5}"/>
              </a:ext>
            </a:extLst>
          </p:cNvPr>
          <p:cNvPicPr>
            <a:picLocks noChangeAspect="1"/>
          </p:cNvPicPr>
          <p:nvPr/>
        </p:nvPicPr>
        <p:blipFill>
          <a:blip r:embed="rId2"/>
          <a:stretch>
            <a:fillRect/>
          </a:stretch>
        </p:blipFill>
        <p:spPr>
          <a:xfrm>
            <a:off x="5636074" y="3047999"/>
            <a:ext cx="1525344" cy="3809999"/>
          </a:xfrm>
          <a:prstGeom prst="rect">
            <a:avLst/>
          </a:prstGeom>
        </p:spPr>
      </p:pic>
      <p:pic>
        <p:nvPicPr>
          <p:cNvPr id="3" name="Picture 2">
            <a:extLst>
              <a:ext uri="{FF2B5EF4-FFF2-40B4-BE49-F238E27FC236}">
                <a16:creationId xmlns:a16="http://schemas.microsoft.com/office/drawing/2014/main" id="{A665C0C4-586B-BF52-067E-10281350FF81}"/>
              </a:ext>
            </a:extLst>
          </p:cNvPr>
          <p:cNvPicPr>
            <a:picLocks noChangeAspect="1"/>
          </p:cNvPicPr>
          <p:nvPr/>
        </p:nvPicPr>
        <p:blipFill>
          <a:blip r:embed="rId3"/>
          <a:stretch>
            <a:fillRect/>
          </a:stretch>
        </p:blipFill>
        <p:spPr>
          <a:xfrm flipH="1">
            <a:off x="6009174" y="234164"/>
            <a:ext cx="1360140" cy="2813835"/>
          </a:xfrm>
          <a:prstGeom prst="rect">
            <a:avLst/>
          </a:prstGeom>
        </p:spPr>
      </p:pic>
    </p:spTree>
    <p:extLst>
      <p:ext uri="{BB962C8B-B14F-4D97-AF65-F5344CB8AC3E}">
        <p14:creationId xmlns:p14="http://schemas.microsoft.com/office/powerpoint/2010/main" val="1771101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BB420-817E-03DB-C0CF-3FCEBFC7EE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C1AF6C-86DE-FE22-C81E-305FF4E7B654}"/>
              </a:ext>
            </a:extLst>
          </p:cNvPr>
          <p:cNvSpPr>
            <a:spLocks noGrp="1"/>
          </p:cNvSpPr>
          <p:nvPr>
            <p:ph type="title"/>
          </p:nvPr>
        </p:nvSpPr>
        <p:spPr>
          <a:xfrm>
            <a:off x="311892" y="1317169"/>
            <a:ext cx="5116286" cy="4495802"/>
          </a:xfrm>
        </p:spPr>
        <p:txBody>
          <a:bodyPr>
            <a:normAutofit/>
          </a:bodyPr>
          <a:lstStyle/>
          <a:p>
            <a:r>
              <a:rPr lang="en-US" dirty="0"/>
              <a:t> An optimist said: “Cheer up, being in that hole is not so bad.”</a:t>
            </a:r>
          </a:p>
        </p:txBody>
      </p:sp>
      <p:pic>
        <p:nvPicPr>
          <p:cNvPr id="5" name="Picture 4">
            <a:extLst>
              <a:ext uri="{FF2B5EF4-FFF2-40B4-BE49-F238E27FC236}">
                <a16:creationId xmlns:a16="http://schemas.microsoft.com/office/drawing/2014/main" id="{CA956222-C43A-26D5-0423-A2B24F305D80}"/>
              </a:ext>
            </a:extLst>
          </p:cNvPr>
          <p:cNvPicPr>
            <a:picLocks noChangeAspect="1"/>
          </p:cNvPicPr>
          <p:nvPr/>
        </p:nvPicPr>
        <p:blipFill>
          <a:blip r:embed="rId2"/>
          <a:stretch>
            <a:fillRect/>
          </a:stretch>
        </p:blipFill>
        <p:spPr>
          <a:xfrm>
            <a:off x="5636074" y="3047999"/>
            <a:ext cx="1525344" cy="3809999"/>
          </a:xfrm>
          <a:prstGeom prst="rect">
            <a:avLst/>
          </a:prstGeom>
        </p:spPr>
      </p:pic>
      <p:pic>
        <p:nvPicPr>
          <p:cNvPr id="7" name="Picture 6" descr="A black silhouette of a person&#10;&#10;AI-generated content may be incorrect.">
            <a:extLst>
              <a:ext uri="{FF2B5EF4-FFF2-40B4-BE49-F238E27FC236}">
                <a16:creationId xmlns:a16="http://schemas.microsoft.com/office/drawing/2014/main" id="{1AEBED35-DBB8-7A5D-AF63-DE96ED427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7466" y="141698"/>
            <a:ext cx="1972134" cy="2906302"/>
          </a:xfrm>
          <a:prstGeom prst="rect">
            <a:avLst/>
          </a:prstGeom>
        </p:spPr>
      </p:pic>
    </p:spTree>
    <p:extLst>
      <p:ext uri="{BB962C8B-B14F-4D97-AF65-F5344CB8AC3E}">
        <p14:creationId xmlns:p14="http://schemas.microsoft.com/office/powerpoint/2010/main" val="3421645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CC9A1-6627-3A99-8597-434213E4DF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551372-ECC7-27B2-DC10-476E03B4BF2D}"/>
              </a:ext>
            </a:extLst>
          </p:cNvPr>
          <p:cNvSpPr>
            <a:spLocks noGrp="1"/>
          </p:cNvSpPr>
          <p:nvPr>
            <p:ph type="title"/>
          </p:nvPr>
        </p:nvSpPr>
        <p:spPr>
          <a:xfrm>
            <a:off x="311892" y="1317169"/>
            <a:ext cx="5116286" cy="4495802"/>
          </a:xfrm>
        </p:spPr>
        <p:txBody>
          <a:bodyPr>
            <a:normAutofit/>
          </a:bodyPr>
          <a:lstStyle/>
          <a:p>
            <a:r>
              <a:rPr lang="en-US" dirty="0"/>
              <a:t> Jesus, seeing the man in the pit, reached down and pulled the man out of the pit.</a:t>
            </a:r>
          </a:p>
        </p:txBody>
      </p:sp>
      <p:pic>
        <p:nvPicPr>
          <p:cNvPr id="3" name="Picture 2">
            <a:extLst>
              <a:ext uri="{FF2B5EF4-FFF2-40B4-BE49-F238E27FC236}">
                <a16:creationId xmlns:a16="http://schemas.microsoft.com/office/drawing/2014/main" id="{ABC20F93-D639-8019-A07B-BC43F710975B}"/>
              </a:ext>
            </a:extLst>
          </p:cNvPr>
          <p:cNvPicPr>
            <a:picLocks noChangeAspect="1"/>
          </p:cNvPicPr>
          <p:nvPr/>
        </p:nvPicPr>
        <p:blipFill>
          <a:blip r:embed="rId2"/>
          <a:stretch>
            <a:fillRect/>
          </a:stretch>
        </p:blipFill>
        <p:spPr>
          <a:xfrm flipH="1">
            <a:off x="5428178" y="139690"/>
            <a:ext cx="2793327" cy="6718310"/>
          </a:xfrm>
          <a:prstGeom prst="rect">
            <a:avLst/>
          </a:prstGeom>
        </p:spPr>
      </p:pic>
    </p:spTree>
    <p:extLst>
      <p:ext uri="{BB962C8B-B14F-4D97-AF65-F5344CB8AC3E}">
        <p14:creationId xmlns:p14="http://schemas.microsoft.com/office/powerpoint/2010/main" val="306807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hiteboard&#10;&#10;Description automatically generated">
            <a:extLst>
              <a:ext uri="{FF2B5EF4-FFF2-40B4-BE49-F238E27FC236}">
                <a16:creationId xmlns:a16="http://schemas.microsoft.com/office/drawing/2014/main" id="{967C72C7-BD0B-42BA-B00D-788250480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9118600" cy="6858000"/>
          </a:xfrm>
          <a:prstGeom prst="rect">
            <a:avLst/>
          </a:prstGeom>
        </p:spPr>
      </p:pic>
    </p:spTree>
    <p:extLst>
      <p:ext uri="{BB962C8B-B14F-4D97-AF65-F5344CB8AC3E}">
        <p14:creationId xmlns:p14="http://schemas.microsoft.com/office/powerpoint/2010/main" val="756853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A85AC-70A0-6D7F-BE5D-97518CE93927}"/>
              </a:ext>
            </a:extLst>
          </p:cNvPr>
          <p:cNvSpPr>
            <a:spLocks noGrp="1"/>
          </p:cNvSpPr>
          <p:nvPr>
            <p:ph type="title"/>
          </p:nvPr>
        </p:nvSpPr>
        <p:spPr/>
        <p:txBody>
          <a:bodyPr>
            <a:normAutofit/>
          </a:bodyPr>
          <a:lstStyle/>
          <a:p>
            <a:pPr marR="0" lvl="0">
              <a:tabLst>
                <a:tab pos="457200" algn="l"/>
              </a:tabLst>
            </a:pPr>
            <a:r>
              <a:rPr lang="en-US" sz="4400"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WE WERE OR ARE ALL IN A PIT </a:t>
            </a:r>
            <a:endParaRPr lang="en-US" sz="44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F028623-BD3D-7D1C-F29B-CE8AD6FCECCA}"/>
              </a:ext>
            </a:extLst>
          </p:cNvPr>
          <p:cNvSpPr>
            <a:spLocks noGrp="1"/>
          </p:cNvSpPr>
          <p:nvPr>
            <p:ph idx="1"/>
          </p:nvPr>
        </p:nvSpPr>
        <p:spPr/>
        <p:txBody>
          <a:bodyPr/>
          <a:lstStyle/>
          <a:p>
            <a:pPr marL="0" indent="0" algn="ctr">
              <a:buNone/>
            </a:pPr>
            <a:r>
              <a:rPr lang="en-US" kern="100" dirty="0" err="1">
                <a:ea typeface="Courier New" panose="02070309020205020404" pitchFamily="49" charset="0"/>
                <a:cs typeface="Arial" panose="020B0604020202020204" pitchFamily="34" charset="0"/>
              </a:rPr>
              <a:t>Psa</a:t>
            </a:r>
            <a:r>
              <a:rPr lang="en-US" kern="100" dirty="0">
                <a:ea typeface="Courier New" panose="02070309020205020404" pitchFamily="49" charset="0"/>
                <a:cs typeface="Arial" panose="020B0604020202020204" pitchFamily="34" charset="0"/>
              </a:rPr>
              <a:t> 40:1-4 I waited patiently for the LORD; And He inclined to me, And heard my cry. {2} He also brought me up out of a horrible pit, Out of the miry clay, And set my feet upon a rock, And established my steps. {3} He has put a new song in my mouth; Praise to our God; Many will see it and fear, And will trust in the LORD. {4} Blessed is that man who makes the LORD his trust* And does not respect the proud, nor such as turn aside to lies. </a:t>
            </a:r>
            <a:endParaRPr lang="en-US" dirty="0"/>
          </a:p>
        </p:txBody>
      </p:sp>
    </p:spTree>
    <p:extLst>
      <p:ext uri="{BB962C8B-B14F-4D97-AF65-F5344CB8AC3E}">
        <p14:creationId xmlns:p14="http://schemas.microsoft.com/office/powerpoint/2010/main" val="802032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A180A-2CF6-B4BC-5E1C-0CC6D6DDE900}"/>
              </a:ext>
            </a:extLst>
          </p:cNvPr>
          <p:cNvSpPr>
            <a:spLocks noGrp="1"/>
          </p:cNvSpPr>
          <p:nvPr>
            <p:ph type="title"/>
          </p:nvPr>
        </p:nvSpPr>
        <p:spPr/>
        <p:txBody>
          <a:bodyPr>
            <a:normAutofit/>
          </a:bodyPr>
          <a:lstStyle/>
          <a:p>
            <a:pPr marL="342900" marR="0" lvl="0" indent="-342900">
              <a:buFont typeface="+mj-lt"/>
              <a:buAutoNum type="romanUcPeriod"/>
              <a:tabLst>
                <a:tab pos="457200" algn="l"/>
              </a:tabLst>
            </a:pPr>
            <a:r>
              <a:rPr lang="en-US" sz="44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 HE KNOWS OUR NAME</a:t>
            </a:r>
            <a:r>
              <a:rPr lang="en-US" sz="4400"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 </a:t>
            </a:r>
            <a:endParaRPr lang="en-US" sz="44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1242F48-DEA0-DC95-674A-C753A5EFF4E7}"/>
              </a:ext>
            </a:extLst>
          </p:cNvPr>
          <p:cNvSpPr>
            <a:spLocks noGrp="1"/>
          </p:cNvSpPr>
          <p:nvPr>
            <p:ph idx="1"/>
          </p:nvPr>
        </p:nvSpPr>
        <p:spPr>
          <a:xfrm>
            <a:off x="157655" y="1153887"/>
            <a:ext cx="8986345" cy="5746154"/>
          </a:xfrm>
        </p:spPr>
        <p:txBody>
          <a:bodyPr/>
          <a:lstStyle/>
          <a:p>
            <a:pPr marL="457200" marR="0" lvl="0" indent="-457200">
              <a:lnSpc>
                <a:spcPct val="100000"/>
              </a:lnSpc>
              <a:buFont typeface="+mj-lt"/>
              <a:buAutoNum type="alphaUcPeriod"/>
              <a:tabLst>
                <a:tab pos="457200" algn="l"/>
              </a:tabLst>
            </a:pPr>
            <a:r>
              <a:rPr lang="en-US" kern="100" dirty="0">
                <a:ea typeface="Courier New" panose="02070309020205020404" pitchFamily="49" charset="0"/>
                <a:cs typeface="Arial" panose="020B0604020202020204" pitchFamily="34" charset="0"/>
              </a:rPr>
              <a:t>LITTLE GIRL PRAYED - OUR FATHER WHO IS IN HEAVEN, HOW DO YOU KNOW MY NAME. WE REMEMBER THE NAME OF THOSE IMPORTANT TO US.  </a:t>
            </a:r>
            <a:endParaRPr lang="en-US" kern="100" dirty="0">
              <a:ea typeface="Times New Roman" panose="02020603050405020304" pitchFamily="18" charset="0"/>
              <a:cs typeface="Times New Roman" panose="02020603050405020304" pitchFamily="18" charset="0"/>
            </a:endParaRPr>
          </a:p>
          <a:p>
            <a:pPr marL="457200" marR="0" lvl="0" indent="-457200">
              <a:lnSpc>
                <a:spcPct val="100000"/>
              </a:lnSpc>
              <a:buFont typeface="+mj-lt"/>
              <a:buAutoNum type="alphaUcPeriod" startAt="2"/>
              <a:tabLst>
                <a:tab pos="457200" algn="l"/>
              </a:tabLst>
            </a:pPr>
            <a:r>
              <a:rPr lang="en-US" kern="100" dirty="0">
                <a:ea typeface="Courier New" panose="02070309020205020404" pitchFamily="49" charset="0"/>
                <a:cs typeface="Arial" panose="020B0604020202020204" pitchFamily="34" charset="0"/>
              </a:rPr>
              <a:t>John 10:3 "To him the doorkeeper opens, and the sheep hear his voice; and he calls his own sheep by name and leads them out. </a:t>
            </a:r>
            <a:endParaRPr lang="en-US" kern="100" dirty="0">
              <a:ea typeface="Times New Roman" panose="02020603050405020304" pitchFamily="18" charset="0"/>
              <a:cs typeface="Times New Roman" panose="02020603050405020304" pitchFamily="18" charset="0"/>
            </a:endParaRPr>
          </a:p>
          <a:p>
            <a:pPr marL="457200" marR="0" lvl="0" indent="-457200">
              <a:lnSpc>
                <a:spcPct val="100000"/>
              </a:lnSpc>
              <a:buFont typeface="+mj-lt"/>
              <a:buAutoNum type="alphaUcPeriod" startAt="3"/>
              <a:tabLst>
                <a:tab pos="457200" algn="l"/>
              </a:tabLst>
            </a:pPr>
            <a:r>
              <a:rPr lang="en-US" kern="100" dirty="0">
                <a:ea typeface="Courier New" panose="02070309020205020404" pitchFamily="49" charset="0"/>
                <a:cs typeface="Arial" panose="020B0604020202020204" pitchFamily="34" charset="0"/>
              </a:rPr>
              <a:t>John 10:14 "l am the good shepherd; and I know My sheep, and am known by My own. </a:t>
            </a:r>
            <a:endParaRPr lang="en-US" dirty="0"/>
          </a:p>
        </p:txBody>
      </p:sp>
    </p:spTree>
    <p:extLst>
      <p:ext uri="{BB962C8B-B14F-4D97-AF65-F5344CB8AC3E}">
        <p14:creationId xmlns:p14="http://schemas.microsoft.com/office/powerpoint/2010/main" val="230713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37384-8656-D5F0-37A9-352DCB143248}"/>
              </a:ext>
            </a:extLst>
          </p:cNvPr>
          <p:cNvSpPr>
            <a:spLocks noGrp="1"/>
          </p:cNvSpPr>
          <p:nvPr>
            <p:ph type="title"/>
          </p:nvPr>
        </p:nvSpPr>
        <p:spPr>
          <a:xfrm>
            <a:off x="0" y="0"/>
            <a:ext cx="9144000" cy="2133600"/>
          </a:xfrm>
        </p:spPr>
        <p:txBody>
          <a:bodyPr>
            <a:normAutofit/>
          </a:bodyPr>
          <a:lstStyle/>
          <a:p>
            <a:pPr marL="342900" marR="0" lvl="0" indent="-342900">
              <a:buFont typeface="+mj-lt"/>
              <a:buAutoNum type="romanUcPeriod" startAt="2"/>
              <a:tabLst>
                <a:tab pos="457200" algn="l"/>
              </a:tabLst>
            </a:pPr>
            <a:r>
              <a:rPr lang="en-US" sz="44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 HE NUMBERS </a:t>
            </a:r>
            <a:br>
              <a:rPr lang="en-US" sz="44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br>
            <a:r>
              <a:rPr lang="en-US" sz="44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THE HAIRS OF OUR HEAD</a:t>
            </a:r>
            <a:r>
              <a:rPr lang="en-US" sz="4400"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 </a:t>
            </a:r>
            <a:endParaRPr lang="en-US" sz="44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69C5FD3-0336-28E0-7CF7-F96DD64D3971}"/>
              </a:ext>
            </a:extLst>
          </p:cNvPr>
          <p:cNvSpPr>
            <a:spLocks noGrp="1"/>
          </p:cNvSpPr>
          <p:nvPr>
            <p:ph idx="1"/>
          </p:nvPr>
        </p:nvSpPr>
        <p:spPr>
          <a:xfrm>
            <a:off x="157655" y="2133600"/>
            <a:ext cx="8986345" cy="4766440"/>
          </a:xfrm>
        </p:spPr>
        <p:txBody>
          <a:bodyPr/>
          <a:lstStyle/>
          <a:p>
            <a:pPr marL="457200" marR="0" lvl="0" indent="-457200">
              <a:lnSpc>
                <a:spcPct val="100000"/>
              </a:lnSpc>
              <a:buFont typeface="+mj-lt"/>
              <a:buAutoNum type="alphaUcPeriod"/>
              <a:tabLst>
                <a:tab pos="457200" algn="l"/>
              </a:tabLst>
            </a:pPr>
            <a:r>
              <a:rPr lang="en-US" kern="100" dirty="0">
                <a:ea typeface="Courier New" panose="02070309020205020404" pitchFamily="49" charset="0"/>
                <a:cs typeface="Arial" panose="020B0604020202020204" pitchFamily="34" charset="0"/>
              </a:rPr>
              <a:t>Mat 10:30 "But the very hairs of your head are all numbered. </a:t>
            </a:r>
            <a:endParaRPr lang="en-US" kern="100" dirty="0">
              <a:ea typeface="Times New Roman" panose="02020603050405020304" pitchFamily="18" charset="0"/>
              <a:cs typeface="Times New Roman" panose="02020603050405020304" pitchFamily="18" charset="0"/>
            </a:endParaRPr>
          </a:p>
          <a:p>
            <a:pPr marL="457200" marR="0" lvl="0" indent="-457200">
              <a:lnSpc>
                <a:spcPct val="100000"/>
              </a:lnSpc>
              <a:buFont typeface="+mj-lt"/>
              <a:buAutoNum type="alphaUcPeriod" startAt="2"/>
              <a:tabLst>
                <a:tab pos="457200" algn="l"/>
              </a:tabLst>
            </a:pPr>
            <a:r>
              <a:rPr lang="en-US" kern="100" dirty="0">
                <a:ea typeface="Courier New" panose="02070309020205020404" pitchFamily="49" charset="0"/>
                <a:cs typeface="Arial" panose="020B0604020202020204" pitchFamily="34" charset="0"/>
              </a:rPr>
              <a:t>WE SEE AND APPRECIATE LITTLE THINGS IN THE ONES WE LOVE </a:t>
            </a:r>
            <a:endParaRPr lang="en-US" dirty="0"/>
          </a:p>
        </p:txBody>
      </p:sp>
    </p:spTree>
    <p:extLst>
      <p:ext uri="{BB962C8B-B14F-4D97-AF65-F5344CB8AC3E}">
        <p14:creationId xmlns:p14="http://schemas.microsoft.com/office/powerpoint/2010/main" val="374804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F6FF4-62E2-A05A-736D-655A796236C0}"/>
              </a:ext>
            </a:extLst>
          </p:cNvPr>
          <p:cNvSpPr>
            <a:spLocks noGrp="1"/>
          </p:cNvSpPr>
          <p:nvPr>
            <p:ph type="title"/>
          </p:nvPr>
        </p:nvSpPr>
        <p:spPr>
          <a:xfrm>
            <a:off x="0" y="0"/>
            <a:ext cx="9144000" cy="2002971"/>
          </a:xfrm>
        </p:spPr>
        <p:txBody>
          <a:bodyPr>
            <a:normAutofit/>
          </a:bodyPr>
          <a:lstStyle/>
          <a:p>
            <a:pPr marL="342900" marR="0" lvl="0" indent="-342900">
              <a:buFont typeface="+mj-lt"/>
              <a:buAutoNum type="romanUcPeriod" startAt="3"/>
              <a:tabLst>
                <a:tab pos="457200" algn="l"/>
              </a:tabLst>
            </a:pPr>
            <a:r>
              <a:rPr lang="en-US" sz="44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 HE NUMBERS </a:t>
            </a:r>
            <a:br>
              <a:rPr lang="en-US" sz="44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br>
            <a:r>
              <a:rPr lang="en-US" sz="44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THE STEPS OF OUR FEET</a:t>
            </a:r>
            <a:r>
              <a:rPr lang="en-US" sz="4400"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 </a:t>
            </a:r>
            <a:endParaRPr lang="en-US" sz="44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0A2CA4E-E7AF-1950-C152-A8E0D6DE5034}"/>
              </a:ext>
            </a:extLst>
          </p:cNvPr>
          <p:cNvSpPr>
            <a:spLocks noGrp="1"/>
          </p:cNvSpPr>
          <p:nvPr>
            <p:ph idx="1"/>
          </p:nvPr>
        </p:nvSpPr>
        <p:spPr>
          <a:xfrm>
            <a:off x="157655" y="2002971"/>
            <a:ext cx="8986345" cy="4897069"/>
          </a:xfrm>
        </p:spPr>
        <p:txBody>
          <a:bodyPr/>
          <a:lstStyle/>
          <a:p>
            <a:pPr marL="457200" marR="0" lvl="0" indent="-457200">
              <a:lnSpc>
                <a:spcPct val="100000"/>
              </a:lnSpc>
              <a:buFont typeface="+mj-lt"/>
              <a:buAutoNum type="alphaUcPeriod"/>
              <a:tabLst>
                <a:tab pos="457200" algn="l"/>
              </a:tabLst>
            </a:pPr>
            <a:r>
              <a:rPr lang="en-US" kern="100" dirty="0">
                <a:ea typeface="Courier New" panose="02070309020205020404" pitchFamily="49" charset="0"/>
                <a:cs typeface="Arial" panose="020B0604020202020204" pitchFamily="34" charset="0"/>
              </a:rPr>
              <a:t>Job 14:16-17 For now You number my steps, Do you not watch over my sin. My transgression is sealed up in a bag, And You cover my iniquity. </a:t>
            </a:r>
            <a:endParaRPr lang="en-US" kern="100" dirty="0">
              <a:ea typeface="Times New Roman" panose="02020603050405020304" pitchFamily="18" charset="0"/>
              <a:cs typeface="Times New Roman" panose="02020603050405020304" pitchFamily="18" charset="0"/>
            </a:endParaRPr>
          </a:p>
          <a:p>
            <a:pPr marL="457200" marR="0" lvl="0" indent="-457200">
              <a:lnSpc>
                <a:spcPct val="100000"/>
              </a:lnSpc>
              <a:buFont typeface="+mj-lt"/>
              <a:buAutoNum type="alphaUcPeriod" startAt="2"/>
              <a:tabLst>
                <a:tab pos="457200" algn="l"/>
              </a:tabLst>
            </a:pPr>
            <a:r>
              <a:rPr lang="en-US" kern="100" dirty="0">
                <a:ea typeface="Courier New" panose="02070309020205020404" pitchFamily="49" charset="0"/>
                <a:cs typeface="Arial" panose="020B0604020202020204" pitchFamily="34" charset="0"/>
              </a:rPr>
              <a:t>WE CARE ABOUT THE ACTIONS OF THOSE WE LOVE </a:t>
            </a:r>
            <a:endParaRPr lang="en-US" dirty="0"/>
          </a:p>
        </p:txBody>
      </p:sp>
    </p:spTree>
    <p:extLst>
      <p:ext uri="{BB962C8B-B14F-4D97-AF65-F5344CB8AC3E}">
        <p14:creationId xmlns:p14="http://schemas.microsoft.com/office/powerpoint/2010/main" val="331224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61FB3-C43E-CC49-2436-F4BC8C40913C}"/>
              </a:ext>
            </a:extLst>
          </p:cNvPr>
          <p:cNvSpPr>
            <a:spLocks noGrp="1"/>
          </p:cNvSpPr>
          <p:nvPr>
            <p:ph type="title"/>
          </p:nvPr>
        </p:nvSpPr>
        <p:spPr/>
        <p:txBody>
          <a:bodyPr>
            <a:normAutofit/>
          </a:bodyPr>
          <a:lstStyle/>
          <a:p>
            <a:pPr marL="342900" marR="0" lvl="0" indent="-342900">
              <a:buFont typeface="+mj-lt"/>
              <a:buAutoNum type="romanUcPeriod" startAt="4"/>
              <a:tabLst>
                <a:tab pos="457200" algn="l"/>
              </a:tabLst>
            </a:pPr>
            <a:r>
              <a:rPr lang="en-US" sz="44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 HE BOTTLES THE </a:t>
            </a:r>
            <a:br>
              <a:rPr lang="en-US" sz="44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br>
            <a:r>
              <a:rPr lang="en-US" sz="44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TEARS FROM OUR EYES</a:t>
            </a:r>
            <a:r>
              <a:rPr lang="en-US" sz="4400" kern="100" dirty="0">
                <a:solidFill>
                  <a:srgbClr val="FF0000"/>
                </a:solidFill>
                <a:effectLst/>
                <a:ea typeface="Courier New" panose="02070309020205020404" pitchFamily="49" charset="0"/>
                <a:cs typeface="Arial" panose="020B0604020202020204" pitchFamily="34" charset="0"/>
              </a:rPr>
              <a:t> </a:t>
            </a:r>
            <a:endParaRPr lang="en-US" dirty="0">
              <a:solidFill>
                <a:srgbClr val="FF0000"/>
              </a:solidFill>
            </a:endParaRPr>
          </a:p>
        </p:txBody>
      </p:sp>
      <p:sp>
        <p:nvSpPr>
          <p:cNvPr id="3" name="Content Placeholder 2">
            <a:extLst>
              <a:ext uri="{FF2B5EF4-FFF2-40B4-BE49-F238E27FC236}">
                <a16:creationId xmlns:a16="http://schemas.microsoft.com/office/drawing/2014/main" id="{68B84E63-7346-EB1A-0C6E-631595790F8E}"/>
              </a:ext>
            </a:extLst>
          </p:cNvPr>
          <p:cNvSpPr>
            <a:spLocks noGrp="1"/>
          </p:cNvSpPr>
          <p:nvPr>
            <p:ph idx="1"/>
          </p:nvPr>
        </p:nvSpPr>
        <p:spPr/>
        <p:txBody>
          <a:bodyPr/>
          <a:lstStyle/>
          <a:p>
            <a:pPr marL="457200" marR="0" lvl="0" indent="-457200">
              <a:lnSpc>
                <a:spcPct val="100000"/>
              </a:lnSpc>
              <a:buFont typeface="+mj-lt"/>
              <a:buAutoNum type="alphaUcPeriod"/>
              <a:tabLst>
                <a:tab pos="457200" algn="l"/>
              </a:tabLst>
            </a:pPr>
            <a:r>
              <a:rPr lang="en-US" kern="100" dirty="0" err="1">
                <a:ea typeface="Courier New" panose="02070309020205020404" pitchFamily="49" charset="0"/>
                <a:cs typeface="Arial" panose="020B0604020202020204" pitchFamily="34" charset="0"/>
              </a:rPr>
              <a:t>Psa</a:t>
            </a:r>
            <a:r>
              <a:rPr lang="en-US" kern="100" dirty="0">
                <a:ea typeface="Courier New" panose="02070309020205020404" pitchFamily="49" charset="0"/>
                <a:cs typeface="Arial" panose="020B0604020202020204" pitchFamily="34" charset="0"/>
              </a:rPr>
              <a:t> 56:8 You number my wanderings; Put my tears into Your bottle; Are they not in Your book? </a:t>
            </a:r>
            <a:endParaRPr lang="en-US" kern="100" dirty="0">
              <a:ea typeface="Times New Roman" panose="02020603050405020304" pitchFamily="18" charset="0"/>
              <a:cs typeface="Times New Roman" panose="02020603050405020304" pitchFamily="18" charset="0"/>
            </a:endParaRPr>
          </a:p>
          <a:p>
            <a:pPr marL="457200" marR="0" lvl="0" indent="-457200">
              <a:lnSpc>
                <a:spcPct val="100000"/>
              </a:lnSpc>
              <a:buFont typeface="+mj-lt"/>
              <a:buAutoNum type="alphaUcPeriod" startAt="2"/>
              <a:tabLst>
                <a:tab pos="457200" algn="l"/>
              </a:tabLst>
            </a:pPr>
            <a:r>
              <a:rPr lang="en-US" kern="100" dirty="0">
                <a:ea typeface="Courier New" panose="02070309020205020404" pitchFamily="49" charset="0"/>
                <a:cs typeface="Arial" panose="020B0604020202020204" pitchFamily="34" charset="0"/>
              </a:rPr>
              <a:t>HE'LL WIPE EVERY TEAR FROM OUR EYES AND MAKE UP FOR ALL THOSE WE HAVE SHED. Rom 8:18 For I consider that the sufferings of this present time are not worthy to be compared with the glory which shall be revealed in us. </a:t>
            </a:r>
            <a:endParaRPr lang="en-US" kern="100" dirty="0">
              <a:ea typeface="Times New Roman" panose="02020603050405020304" pitchFamily="18" charset="0"/>
              <a:cs typeface="Times New Roman" panose="02020603050405020304" pitchFamily="18" charset="0"/>
            </a:endParaRPr>
          </a:p>
          <a:p>
            <a:pPr marL="457200" marR="0" lvl="0" indent="-457200">
              <a:lnSpc>
                <a:spcPct val="100000"/>
              </a:lnSpc>
              <a:buFont typeface="+mj-lt"/>
              <a:buAutoNum type="alphaUcPeriod" startAt="3"/>
              <a:tabLst>
                <a:tab pos="457200" algn="l"/>
              </a:tabLst>
            </a:pPr>
            <a:r>
              <a:rPr lang="en-US" kern="100" dirty="0">
                <a:ea typeface="Courier New" panose="02070309020205020404" pitchFamily="49" charset="0"/>
                <a:cs typeface="Arial" panose="020B0604020202020204" pitchFamily="34" charset="0"/>
              </a:rPr>
              <a:t>WE REMEMBER THE TIMES THOSE WE LOVE HURT. </a:t>
            </a:r>
            <a:endParaRPr lang="en-US" dirty="0"/>
          </a:p>
        </p:txBody>
      </p:sp>
    </p:spTree>
    <p:extLst>
      <p:ext uri="{BB962C8B-B14F-4D97-AF65-F5344CB8AC3E}">
        <p14:creationId xmlns:p14="http://schemas.microsoft.com/office/powerpoint/2010/main" val="87536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61DCA-49BC-B3F5-9815-FD927D201476}"/>
              </a:ext>
            </a:extLst>
          </p:cNvPr>
          <p:cNvSpPr>
            <a:spLocks noGrp="1"/>
          </p:cNvSpPr>
          <p:nvPr>
            <p:ph type="title"/>
          </p:nvPr>
        </p:nvSpPr>
        <p:spPr>
          <a:xfrm>
            <a:off x="0" y="0"/>
            <a:ext cx="9144000" cy="2133600"/>
          </a:xfrm>
        </p:spPr>
        <p:txBody>
          <a:bodyPr>
            <a:normAutofit/>
          </a:bodyPr>
          <a:lstStyle/>
          <a:p>
            <a:pPr marL="342900" marR="0" lvl="0" indent="-342900">
              <a:buFont typeface="+mj-lt"/>
              <a:buAutoNum type="romanUcPeriod" startAt="5"/>
              <a:tabLst>
                <a:tab pos="457200" algn="l"/>
              </a:tabLst>
            </a:pPr>
            <a:r>
              <a:rPr lang="en-US" sz="44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 HE HOLDS OUR </a:t>
            </a:r>
            <a:br>
              <a:rPr lang="en-US" sz="44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br>
            <a:r>
              <a:rPr lang="en-US" sz="44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RIGHT HAND IN HIS</a:t>
            </a:r>
            <a:r>
              <a:rPr lang="en-US" sz="4400"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 </a:t>
            </a:r>
            <a:endParaRPr lang="en-US" sz="44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5EA95C9-9FED-4258-583A-AD5B669C63E4}"/>
              </a:ext>
            </a:extLst>
          </p:cNvPr>
          <p:cNvSpPr>
            <a:spLocks noGrp="1"/>
          </p:cNvSpPr>
          <p:nvPr>
            <p:ph idx="1"/>
          </p:nvPr>
        </p:nvSpPr>
        <p:spPr>
          <a:xfrm>
            <a:off x="157655" y="1981200"/>
            <a:ext cx="8986345" cy="4918840"/>
          </a:xfrm>
        </p:spPr>
        <p:txBody>
          <a:bodyPr/>
          <a:lstStyle/>
          <a:p>
            <a:pPr marL="457200" marR="0" lvl="0" indent="-457200">
              <a:lnSpc>
                <a:spcPct val="100000"/>
              </a:lnSpc>
              <a:buFont typeface="+mj-lt"/>
              <a:buAutoNum type="alphaUcPeriod"/>
              <a:tabLst>
                <a:tab pos="457200" algn="l"/>
              </a:tabLst>
            </a:pPr>
            <a:r>
              <a:rPr lang="en-US" kern="100" dirty="0">
                <a:ea typeface="Courier New" panose="02070309020205020404" pitchFamily="49" charset="0"/>
                <a:cs typeface="Arial" panose="020B0604020202020204" pitchFamily="34" charset="0"/>
              </a:rPr>
              <a:t>Isa 41 : 13 For l, the LORD your God, will hold your right hand, Saying to you, 'Fear not, I will help your' </a:t>
            </a:r>
            <a:endParaRPr lang="en-US" kern="100" dirty="0">
              <a:ea typeface="Times New Roman" panose="02020603050405020304" pitchFamily="18" charset="0"/>
              <a:cs typeface="Times New Roman" panose="02020603050405020304" pitchFamily="18" charset="0"/>
            </a:endParaRPr>
          </a:p>
          <a:p>
            <a:pPr marL="457200" marR="0" lvl="0" indent="-457200">
              <a:lnSpc>
                <a:spcPct val="100000"/>
              </a:lnSpc>
              <a:buFont typeface="+mj-lt"/>
              <a:buAutoNum type="alphaUcPeriod" startAt="2"/>
              <a:tabLst>
                <a:tab pos="457200" algn="l"/>
              </a:tabLst>
            </a:pPr>
            <a:r>
              <a:rPr lang="en-US" kern="100" dirty="0">
                <a:ea typeface="Courier New" panose="02070309020205020404" pitchFamily="49" charset="0"/>
                <a:cs typeface="Arial" panose="020B0604020202020204" pitchFamily="34" charset="0"/>
              </a:rPr>
              <a:t>TRUE FRIENDS HELP WHEN THERE IS A NEED - Prov 18:24 But there is a friend who sticks closer than a brother. </a:t>
            </a:r>
            <a:endParaRPr lang="en-US" dirty="0"/>
          </a:p>
        </p:txBody>
      </p:sp>
    </p:spTree>
    <p:extLst>
      <p:ext uri="{BB962C8B-B14F-4D97-AF65-F5344CB8AC3E}">
        <p14:creationId xmlns:p14="http://schemas.microsoft.com/office/powerpoint/2010/main" val="234095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D7790-A3D3-81DE-9256-FC65104F2C5B}"/>
              </a:ext>
            </a:extLst>
          </p:cNvPr>
          <p:cNvSpPr>
            <a:spLocks noGrp="1"/>
          </p:cNvSpPr>
          <p:nvPr>
            <p:ph type="title"/>
          </p:nvPr>
        </p:nvSpPr>
        <p:spPr/>
        <p:txBody>
          <a:bodyPr>
            <a:normAutofit/>
          </a:bodyPr>
          <a:lstStyle/>
          <a:p>
            <a:pPr marL="342900" marR="0" lvl="0" indent="-342900">
              <a:buFont typeface="+mj-lt"/>
              <a:buAutoNum type="romanUcPeriod" startAt="6"/>
              <a:tabLst>
                <a:tab pos="457200" algn="l"/>
              </a:tabLst>
            </a:pPr>
            <a:r>
              <a:rPr lang="en-US" sz="40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 HE SUPPLIES ALL OUR NEEDS</a:t>
            </a:r>
            <a:r>
              <a:rPr lang="en-US" sz="4000"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 </a:t>
            </a:r>
            <a:endParaRPr lang="en-US" sz="4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3FCEDA7-BBDD-C85B-02A3-831EC73079CB}"/>
              </a:ext>
            </a:extLst>
          </p:cNvPr>
          <p:cNvSpPr>
            <a:spLocks noGrp="1"/>
          </p:cNvSpPr>
          <p:nvPr>
            <p:ph idx="1"/>
          </p:nvPr>
        </p:nvSpPr>
        <p:spPr/>
        <p:txBody>
          <a:bodyPr/>
          <a:lstStyle/>
          <a:p>
            <a:pPr marL="457200" marR="0" lvl="0" indent="-457200">
              <a:buFont typeface="+mj-lt"/>
              <a:buAutoNum type="alphaUcPeriod"/>
              <a:tabLst>
                <a:tab pos="457200" algn="l"/>
              </a:tabLst>
            </a:pPr>
            <a:r>
              <a:rPr lang="en-US" kern="100" dirty="0">
                <a:ea typeface="Courier New" panose="02070309020205020404" pitchFamily="49" charset="0"/>
                <a:cs typeface="Arial" panose="020B0604020202020204" pitchFamily="34" charset="0"/>
              </a:rPr>
              <a:t>Phil 4:19 And my God shall supply all your need according to His riches in glory by Christ Jesus. </a:t>
            </a:r>
            <a:endParaRPr lang="en-US" kern="100" dirty="0">
              <a:ea typeface="Times New Roman" panose="02020603050405020304" pitchFamily="18" charset="0"/>
              <a:cs typeface="Times New Roman" panose="02020603050405020304" pitchFamily="18" charset="0"/>
            </a:endParaRPr>
          </a:p>
          <a:p>
            <a:pPr marL="457200" marR="0" lvl="0" indent="-457200">
              <a:buFont typeface="+mj-lt"/>
              <a:buAutoNum type="alphaUcPeriod" startAt="2"/>
              <a:tabLst>
                <a:tab pos="457200" algn="l"/>
              </a:tabLst>
            </a:pPr>
            <a:r>
              <a:rPr lang="en-US" kern="100" dirty="0">
                <a:ea typeface="Courier New" panose="02070309020205020404" pitchFamily="49" charset="0"/>
                <a:cs typeface="Arial" panose="020B0604020202020204" pitchFamily="34" charset="0"/>
              </a:rPr>
              <a:t>Mat 6:33 "But seek first the kingdom of God and His righteousness, and all these things shall be added to you. </a:t>
            </a:r>
            <a:endParaRPr lang="en-US" kern="100" dirty="0">
              <a:ea typeface="Times New Roman" panose="02020603050405020304" pitchFamily="18" charset="0"/>
              <a:cs typeface="Times New Roman" panose="02020603050405020304" pitchFamily="18" charset="0"/>
            </a:endParaRPr>
          </a:p>
          <a:p>
            <a:pPr marL="457200" marR="0" lvl="0" indent="-457200">
              <a:buFont typeface="+mj-lt"/>
              <a:buAutoNum type="alphaUcPeriod" startAt="3"/>
              <a:tabLst>
                <a:tab pos="457200" algn="l"/>
              </a:tabLst>
            </a:pPr>
            <a:r>
              <a:rPr lang="en-US" kern="100" dirty="0">
                <a:ea typeface="Courier New" panose="02070309020205020404" pitchFamily="49" charset="0"/>
                <a:cs typeface="Arial" panose="020B0604020202020204" pitchFamily="34" charset="0"/>
              </a:rPr>
              <a:t>WE PROVIDE THE NEEDS OF THOSE WE CARE ABOUT. 1 Tim 5:8 But if anyone does not provide for his own, and especially for those of his household, he has denied the faith and is worse than an unbeliever. </a:t>
            </a:r>
            <a:endParaRPr lang="en-US" dirty="0"/>
          </a:p>
        </p:txBody>
      </p:sp>
    </p:spTree>
    <p:extLst>
      <p:ext uri="{BB962C8B-B14F-4D97-AF65-F5344CB8AC3E}">
        <p14:creationId xmlns:p14="http://schemas.microsoft.com/office/powerpoint/2010/main" val="203163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28ADD-155F-254A-D41A-24AE7127CFEF}"/>
              </a:ext>
            </a:extLst>
          </p:cNvPr>
          <p:cNvSpPr>
            <a:spLocks noGrp="1"/>
          </p:cNvSpPr>
          <p:nvPr>
            <p:ph type="title"/>
          </p:nvPr>
        </p:nvSpPr>
        <p:spPr>
          <a:xfrm>
            <a:off x="0" y="0"/>
            <a:ext cx="9144000" cy="2177143"/>
          </a:xfrm>
        </p:spPr>
        <p:txBody>
          <a:bodyPr>
            <a:normAutofit/>
          </a:bodyPr>
          <a:lstStyle/>
          <a:p>
            <a:pPr marL="342900" marR="0" lvl="0" indent="-342900">
              <a:buFont typeface="+mj-lt"/>
              <a:buAutoNum type="romanUcPeriod" startAt="7"/>
              <a:tabLst>
                <a:tab pos="457200" algn="l"/>
              </a:tabLst>
            </a:pPr>
            <a:r>
              <a:rPr lang="en-US" sz="44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 HE PROVIDES A WAY OF ESCAPE FROM TEMPTATION</a:t>
            </a:r>
            <a:r>
              <a:rPr lang="en-US" sz="4400"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 </a:t>
            </a:r>
            <a:endParaRPr lang="en-US" sz="44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D3BB402-B722-97C1-7250-1A7A62E41383}"/>
              </a:ext>
            </a:extLst>
          </p:cNvPr>
          <p:cNvSpPr>
            <a:spLocks noGrp="1"/>
          </p:cNvSpPr>
          <p:nvPr>
            <p:ph idx="1"/>
          </p:nvPr>
        </p:nvSpPr>
        <p:spPr>
          <a:xfrm>
            <a:off x="157655" y="2002971"/>
            <a:ext cx="8986345" cy="4897069"/>
          </a:xfrm>
        </p:spPr>
        <p:txBody>
          <a:bodyPr/>
          <a:lstStyle/>
          <a:p>
            <a:pPr marL="457200" marR="0" lvl="0" indent="-457200">
              <a:buFont typeface="+mj-lt"/>
              <a:buAutoNum type="alphaUcPeriod"/>
              <a:tabLst>
                <a:tab pos="457200" algn="l"/>
              </a:tabLst>
            </a:pPr>
            <a:r>
              <a:rPr lang="en-US" kern="100" dirty="0">
                <a:ea typeface="Courier New" panose="02070309020205020404" pitchFamily="49" charset="0"/>
                <a:cs typeface="Arial" panose="020B0604020202020204" pitchFamily="34" charset="0"/>
              </a:rPr>
              <a:t>1 Cor 10:13 No temptation has overtaken you except such as is common to man; but God is faithful, who will not allow you to be tempted beyond what you are able, but with the temptation will also make the way of escape, that you may be able to bear it. </a:t>
            </a:r>
            <a:endParaRPr lang="en-US" kern="100" dirty="0">
              <a:ea typeface="Times New Roman" panose="02020603050405020304" pitchFamily="18" charset="0"/>
              <a:cs typeface="Times New Roman" panose="02020603050405020304" pitchFamily="18" charset="0"/>
            </a:endParaRPr>
          </a:p>
          <a:p>
            <a:pPr marL="457200" marR="0" lvl="0" indent="-457200">
              <a:buFont typeface="+mj-lt"/>
              <a:buAutoNum type="alphaUcPeriod" startAt="2"/>
              <a:tabLst>
                <a:tab pos="457200" algn="l"/>
              </a:tabLst>
            </a:pPr>
            <a:r>
              <a:rPr lang="en-US" kern="100" dirty="0">
                <a:ea typeface="Courier New" panose="02070309020205020404" pitchFamily="49" charset="0"/>
                <a:cs typeface="Arial" panose="020B0604020202020204" pitchFamily="34" charset="0"/>
              </a:rPr>
              <a:t>HE DOES ALLOW TEMPTATION SO WE CAN GROW AND DEVELOP CHARACTER. WE MUST DO THE SAME WITH OUR CHILDREN. </a:t>
            </a:r>
            <a:endParaRPr lang="en-US" dirty="0"/>
          </a:p>
        </p:txBody>
      </p:sp>
    </p:spTree>
    <p:extLst>
      <p:ext uri="{BB962C8B-B14F-4D97-AF65-F5344CB8AC3E}">
        <p14:creationId xmlns:p14="http://schemas.microsoft.com/office/powerpoint/2010/main" val="293770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2FD88-98D2-5B91-AAD6-54A0A09C4F17}"/>
              </a:ext>
            </a:extLst>
          </p:cNvPr>
          <p:cNvSpPr>
            <a:spLocks noGrp="1"/>
          </p:cNvSpPr>
          <p:nvPr>
            <p:ph type="title"/>
          </p:nvPr>
        </p:nvSpPr>
        <p:spPr>
          <a:xfrm>
            <a:off x="0" y="1"/>
            <a:ext cx="9144000" cy="979714"/>
          </a:xfrm>
        </p:spPr>
        <p:txBody>
          <a:bodyPr>
            <a:normAutofit/>
          </a:bodyPr>
          <a:lstStyle/>
          <a:p>
            <a:pPr marL="342900" marR="0" lvl="0" indent="-342900">
              <a:buFont typeface="+mj-lt"/>
              <a:buAutoNum type="romanUcPeriod" startAt="8"/>
              <a:tabLst>
                <a:tab pos="457200" algn="l"/>
              </a:tabLst>
            </a:pPr>
            <a:r>
              <a:rPr lang="en-US" sz="4400" b="1" kern="100" dirty="0">
                <a:solidFill>
                  <a:srgbClr val="FF0000"/>
                </a:solidFill>
                <a:effectLst/>
                <a:ea typeface="Courier New" panose="02070309020205020404" pitchFamily="49" charset="0"/>
                <a:cs typeface="Arial" panose="020B0604020202020204" pitchFamily="34" charset="0"/>
              </a:rPr>
              <a:t> HE GAVE HIS SON FOR US</a:t>
            </a:r>
            <a:endParaRPr lang="en-US" dirty="0">
              <a:solidFill>
                <a:srgbClr val="FF0000"/>
              </a:solidFill>
            </a:endParaRPr>
          </a:p>
        </p:txBody>
      </p:sp>
      <p:sp>
        <p:nvSpPr>
          <p:cNvPr id="3" name="Content Placeholder 2">
            <a:extLst>
              <a:ext uri="{FF2B5EF4-FFF2-40B4-BE49-F238E27FC236}">
                <a16:creationId xmlns:a16="http://schemas.microsoft.com/office/drawing/2014/main" id="{D6C51D25-B19E-FDA0-1692-0C998551607C}"/>
              </a:ext>
            </a:extLst>
          </p:cNvPr>
          <p:cNvSpPr>
            <a:spLocks noGrp="1"/>
          </p:cNvSpPr>
          <p:nvPr>
            <p:ph idx="1"/>
          </p:nvPr>
        </p:nvSpPr>
        <p:spPr>
          <a:xfrm>
            <a:off x="157655" y="979715"/>
            <a:ext cx="8986345" cy="5920325"/>
          </a:xfrm>
        </p:spPr>
        <p:txBody>
          <a:bodyPr>
            <a:noAutofit/>
          </a:bodyPr>
          <a:lstStyle/>
          <a:p>
            <a:pPr marL="514350" marR="0" lvl="0" indent="-514350">
              <a:lnSpc>
                <a:spcPct val="80000"/>
              </a:lnSpc>
              <a:buFont typeface="+mj-lt"/>
              <a:buAutoNum type="alphaUcPeriod"/>
              <a:tabLst>
                <a:tab pos="457200" algn="l"/>
              </a:tabLst>
            </a:pPr>
            <a:r>
              <a:rPr lang="en-US" sz="2800" kern="100" dirty="0">
                <a:ea typeface="Courier New" panose="02070309020205020404" pitchFamily="49" charset="0"/>
                <a:cs typeface="Arial" panose="020B0604020202020204" pitchFamily="34" charset="0"/>
              </a:rPr>
              <a:t>John 3:16 "For God so loved the world that He gave His only begotten Son, that whoever believes in Him should not perish but have everlasting life. </a:t>
            </a:r>
            <a:endParaRPr lang="en-US" sz="2800" kern="100" dirty="0">
              <a:ea typeface="Times New Roman" panose="02020603050405020304" pitchFamily="18" charset="0"/>
              <a:cs typeface="Times New Roman" panose="02020603050405020304" pitchFamily="18" charset="0"/>
            </a:endParaRPr>
          </a:p>
          <a:p>
            <a:pPr marL="514350" marR="0" lvl="0" indent="-514350">
              <a:lnSpc>
                <a:spcPct val="80000"/>
              </a:lnSpc>
              <a:buFont typeface="+mj-lt"/>
              <a:buAutoNum type="alphaUcPeriod"/>
              <a:tabLst>
                <a:tab pos="457200" algn="l"/>
              </a:tabLst>
            </a:pPr>
            <a:r>
              <a:rPr lang="en-US" sz="2800" kern="100" dirty="0">
                <a:ea typeface="Courier New" panose="02070309020205020404" pitchFamily="49" charset="0"/>
                <a:cs typeface="Arial" panose="020B0604020202020204" pitchFamily="34" charset="0"/>
              </a:rPr>
              <a:t>THE EVIDENCE OF HIS CARE - 1 John 3:16 By this we know love, because He laid down His life for us. And we also ought to lay down our lives for the brethren. </a:t>
            </a:r>
            <a:endParaRPr lang="en-US" sz="2800" kern="100" dirty="0">
              <a:ea typeface="Times New Roman" panose="02020603050405020304" pitchFamily="18" charset="0"/>
              <a:cs typeface="Times New Roman" panose="02020603050405020304" pitchFamily="18" charset="0"/>
            </a:endParaRPr>
          </a:p>
          <a:p>
            <a:pPr marL="514350" indent="-514350">
              <a:lnSpc>
                <a:spcPct val="80000"/>
              </a:lnSpc>
              <a:buFont typeface="+mj-lt"/>
              <a:buAutoNum type="alphaUcPeriod"/>
              <a:tabLst>
                <a:tab pos="457200" algn="l"/>
              </a:tabLst>
            </a:pPr>
            <a:r>
              <a:rPr lang="en-US" sz="2800" kern="100" dirty="0">
                <a:ea typeface="Courier New" panose="02070309020205020404" pitchFamily="49" charset="0"/>
                <a:cs typeface="Arial" panose="020B0604020202020204" pitchFamily="34" charset="0"/>
              </a:rPr>
              <a:t>WE CAN REJECT HIS CARE - Heb 10:28-29 Anyone who has rejected Moses' law dies without mercy on the testimony of two or three witnesses. {29} Of how much worse punishment, do you suppose, will he be thought worthy who has trampled the Son of God underfoot, counted the blood of the covenant by which he was sanctified a common thing, and insulted the Spirit of grace? </a:t>
            </a:r>
            <a:endParaRPr lang="en-US" sz="2800" dirty="0"/>
          </a:p>
        </p:txBody>
      </p:sp>
    </p:spTree>
    <p:extLst>
      <p:ext uri="{BB962C8B-B14F-4D97-AF65-F5344CB8AC3E}">
        <p14:creationId xmlns:p14="http://schemas.microsoft.com/office/powerpoint/2010/main" val="56152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D356A-387A-223F-1458-413CCB193E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3D6CFE-8DE1-58D1-28C1-31C1A087BCE6}"/>
              </a:ext>
            </a:extLst>
          </p:cNvPr>
          <p:cNvSpPr>
            <a:spLocks noGrp="1"/>
          </p:cNvSpPr>
          <p:nvPr>
            <p:ph type="title"/>
          </p:nvPr>
        </p:nvSpPr>
        <p:spPr>
          <a:xfrm>
            <a:off x="0" y="1"/>
            <a:ext cx="9144000" cy="979714"/>
          </a:xfrm>
        </p:spPr>
        <p:txBody>
          <a:bodyPr>
            <a:normAutofit/>
          </a:bodyPr>
          <a:lstStyle/>
          <a:p>
            <a:pPr marL="342900" marR="0" lvl="0" indent="-342900">
              <a:buFont typeface="+mj-lt"/>
              <a:buAutoNum type="romanUcPeriod" startAt="8"/>
              <a:tabLst>
                <a:tab pos="457200" algn="l"/>
              </a:tabLst>
            </a:pPr>
            <a:r>
              <a:rPr lang="en-US" sz="4400" b="1" kern="100" dirty="0">
                <a:solidFill>
                  <a:srgbClr val="FF0000"/>
                </a:solidFill>
                <a:effectLst/>
                <a:ea typeface="Courier New" panose="02070309020205020404" pitchFamily="49" charset="0"/>
                <a:cs typeface="Arial" panose="020B0604020202020204" pitchFamily="34" charset="0"/>
              </a:rPr>
              <a:t> HE GAVE HIS SON FOR US</a:t>
            </a:r>
            <a:endParaRPr lang="en-US" dirty="0">
              <a:solidFill>
                <a:srgbClr val="FF0000"/>
              </a:solidFill>
            </a:endParaRPr>
          </a:p>
        </p:txBody>
      </p:sp>
      <p:sp>
        <p:nvSpPr>
          <p:cNvPr id="3" name="Content Placeholder 2">
            <a:extLst>
              <a:ext uri="{FF2B5EF4-FFF2-40B4-BE49-F238E27FC236}">
                <a16:creationId xmlns:a16="http://schemas.microsoft.com/office/drawing/2014/main" id="{432F235D-8561-65E3-7EEB-24AB36081E71}"/>
              </a:ext>
            </a:extLst>
          </p:cNvPr>
          <p:cNvSpPr>
            <a:spLocks noGrp="1"/>
          </p:cNvSpPr>
          <p:nvPr>
            <p:ph idx="1"/>
          </p:nvPr>
        </p:nvSpPr>
        <p:spPr>
          <a:xfrm>
            <a:off x="157655" y="979715"/>
            <a:ext cx="8986345" cy="5920325"/>
          </a:xfrm>
        </p:spPr>
        <p:txBody>
          <a:bodyPr>
            <a:normAutofit lnSpcReduction="10000"/>
          </a:bodyPr>
          <a:lstStyle/>
          <a:p>
            <a:pPr marL="514350" marR="0" lvl="0" indent="-514350">
              <a:lnSpc>
                <a:spcPct val="95000"/>
              </a:lnSpc>
              <a:buFont typeface="+mj-lt"/>
              <a:buAutoNum type="alphaUcPeriod" startAt="4"/>
              <a:tabLst>
                <a:tab pos="457200" algn="l"/>
              </a:tabLst>
            </a:pPr>
            <a:r>
              <a:rPr lang="en-US" kern="100" dirty="0">
                <a:ea typeface="Courier New" panose="02070309020205020404" pitchFamily="49" charset="0"/>
                <a:cs typeface="Arial" panose="020B0604020202020204" pitchFamily="34" charset="0"/>
              </a:rPr>
              <a:t>WE MUST ACCEPT HIS CARE - John 1:10-14 He was in the world, and the world was made through Him, and the world did not know Him. {11} He came to His own, and His own did not receive Him. {12} But as many as received Him, to them He gave the right to become children of God, to those who believe in His name: {13} who were born, not of blood, nor of the will of the flesh, nor of the will of man, but of God. {14} And the Word became flesh and dwelt among us, and we beheld His glory, the glory as of the only begotten of the Father, full of grace and truth. </a:t>
            </a:r>
            <a:endParaRPr lang="en-US" dirty="0"/>
          </a:p>
        </p:txBody>
      </p:sp>
    </p:spTree>
    <p:extLst>
      <p:ext uri="{BB962C8B-B14F-4D97-AF65-F5344CB8AC3E}">
        <p14:creationId xmlns:p14="http://schemas.microsoft.com/office/powerpoint/2010/main" val="2626390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2066611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445CE5-74FA-B837-CF6A-2F82DFB56B2E}"/>
              </a:ext>
            </a:extLst>
          </p:cNvPr>
          <p:cNvPicPr>
            <a:picLocks noChangeAspect="1"/>
          </p:cNvPicPr>
          <p:nvPr/>
        </p:nvPicPr>
        <p:blipFill>
          <a:blip r:embed="rId2">
            <a:alphaModFix amt="35000"/>
          </a:blip>
          <a:stretch>
            <a:fillRect/>
          </a:stretch>
        </p:blipFill>
        <p:spPr>
          <a:xfrm>
            <a:off x="-32658" y="-2"/>
            <a:ext cx="9209316" cy="6858000"/>
          </a:xfrm>
          <a:prstGeom prst="rect">
            <a:avLst/>
          </a:prstGeom>
        </p:spPr>
      </p:pic>
      <p:sp>
        <p:nvSpPr>
          <p:cNvPr id="2" name="Title 1">
            <a:extLst>
              <a:ext uri="{FF2B5EF4-FFF2-40B4-BE49-F238E27FC236}">
                <a16:creationId xmlns:a16="http://schemas.microsoft.com/office/drawing/2014/main" id="{C9D2F306-4A93-CA12-2C23-25C51F5387EF}"/>
              </a:ext>
            </a:extLst>
          </p:cNvPr>
          <p:cNvSpPr>
            <a:spLocks noGrp="1"/>
          </p:cNvSpPr>
          <p:nvPr>
            <p:ph type="title"/>
          </p:nvPr>
        </p:nvSpPr>
        <p:spPr>
          <a:xfrm>
            <a:off x="0" y="-1"/>
            <a:ext cx="9144000" cy="3178629"/>
          </a:xfrm>
        </p:spPr>
        <p:txBody>
          <a:bodyPr>
            <a:normAutofit/>
          </a:bodyPr>
          <a:lstStyle/>
          <a:p>
            <a:pPr marL="0" marR="0">
              <a:buNone/>
            </a:pPr>
            <a:r>
              <a:rPr lang="en-US" sz="4400"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WE WERE IN A PIT AND GOD REACHED DOWN THROUGH HIS SON AND LIFTED US OUT OF THE PIT. </a:t>
            </a:r>
            <a:endParaRPr lang="en-US" sz="44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446EE7A-BA0F-4CD1-AF9E-B399FEE9EF1E}"/>
              </a:ext>
            </a:extLst>
          </p:cNvPr>
          <p:cNvSpPr>
            <a:spLocks noGrp="1"/>
          </p:cNvSpPr>
          <p:nvPr>
            <p:ph idx="1"/>
          </p:nvPr>
        </p:nvSpPr>
        <p:spPr>
          <a:xfrm>
            <a:off x="157655" y="3178629"/>
            <a:ext cx="8986345" cy="3721411"/>
          </a:xfrm>
        </p:spPr>
        <p:txBody>
          <a:bodyPr/>
          <a:lstStyle/>
          <a:p>
            <a:pPr marL="457200" marR="0" lvl="0" indent="-457200">
              <a:lnSpc>
                <a:spcPct val="100000"/>
              </a:lnSpc>
              <a:buFont typeface="+mj-lt"/>
              <a:buAutoNum type="alphaUcPeriod"/>
              <a:tabLst>
                <a:tab pos="457200" algn="l"/>
              </a:tabLst>
            </a:pPr>
            <a:r>
              <a:rPr lang="en-US" kern="100" dirty="0">
                <a:ea typeface="Courier New" panose="02070309020205020404" pitchFamily="49" charset="0"/>
                <a:cs typeface="Arial" panose="020B0604020202020204" pitchFamily="34" charset="0"/>
              </a:rPr>
              <a:t>Have you accepted His love, and taken His hand? </a:t>
            </a:r>
            <a:endParaRPr lang="en-US" kern="100" dirty="0">
              <a:ea typeface="Times New Roman" panose="02020603050405020304" pitchFamily="18" charset="0"/>
              <a:cs typeface="Times New Roman" panose="02020603050405020304" pitchFamily="18" charset="0"/>
            </a:endParaRPr>
          </a:p>
          <a:p>
            <a:pPr marL="457200" marR="0" lvl="0" indent="-457200">
              <a:lnSpc>
                <a:spcPct val="100000"/>
              </a:lnSpc>
              <a:buFont typeface="+mj-lt"/>
              <a:buAutoNum type="alphaUcPeriod" startAt="2"/>
              <a:tabLst>
                <a:tab pos="457200" algn="l"/>
              </a:tabLst>
            </a:pPr>
            <a:r>
              <a:rPr lang="en-US" kern="100" dirty="0">
                <a:ea typeface="Courier New" panose="02070309020205020404" pitchFamily="49" charset="0"/>
                <a:cs typeface="Arial" panose="020B0604020202020204" pitchFamily="34" charset="0"/>
              </a:rPr>
              <a:t>Or, Have you rejected His love, and His hand? </a:t>
            </a:r>
            <a:endParaRPr lang="en-US" kern="100" dirty="0">
              <a:ea typeface="Times New Roman" panose="02020603050405020304" pitchFamily="18" charset="0"/>
              <a:cs typeface="Times New Roman" panose="02020603050405020304" pitchFamily="18" charset="0"/>
            </a:endParaRPr>
          </a:p>
          <a:p>
            <a:pPr marL="457200" marR="0" lvl="0" indent="-457200">
              <a:lnSpc>
                <a:spcPct val="100000"/>
              </a:lnSpc>
              <a:buFont typeface="+mj-lt"/>
              <a:buAutoNum type="alphaUcPeriod" startAt="3"/>
              <a:tabLst>
                <a:tab pos="457200" algn="l"/>
              </a:tabLst>
            </a:pPr>
            <a:r>
              <a:rPr lang="en-US" kern="100" dirty="0">
                <a:ea typeface="Courier New" panose="02070309020205020404" pitchFamily="49" charset="0"/>
                <a:cs typeface="Arial" panose="020B0604020202020204" pitchFamily="34" charset="0"/>
              </a:rPr>
              <a:t>What do you do when you see someone else in a pit? </a:t>
            </a:r>
            <a:endParaRPr lang="en-US" dirty="0"/>
          </a:p>
        </p:txBody>
      </p:sp>
    </p:spTree>
    <p:extLst>
      <p:ext uri="{BB962C8B-B14F-4D97-AF65-F5344CB8AC3E}">
        <p14:creationId xmlns:p14="http://schemas.microsoft.com/office/powerpoint/2010/main" val="251858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4A352AF-9A5D-0FA2-3346-AC7334A1B2E9}"/>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163116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492015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2519004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3AC3A44F-8E14-F465-4874-CFC9FEC03F57}"/>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60409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0AB740D-DE12-34F1-C8A2-23AC431B0C41}"/>
              </a:ext>
            </a:extLst>
          </p:cNvPr>
          <p:cNvSpPr txBox="1"/>
          <p:nvPr/>
        </p:nvSpPr>
        <p:spPr>
          <a:xfrm>
            <a:off x="6000750" y="297180"/>
            <a:ext cx="3140963" cy="1754326"/>
          </a:xfrm>
          <a:prstGeom prst="rect">
            <a:avLst/>
          </a:prstGeom>
          <a:solidFill>
            <a:schemeClr val="accent6">
              <a:lumMod val="75000"/>
              <a:alpha val="61000"/>
            </a:schemeClr>
          </a:solidFill>
        </p:spPr>
        <p:txBody>
          <a:bodyPr wrap="square" rtlCol="0">
            <a:spAutoFit/>
          </a:bodyPr>
          <a:lstStyle/>
          <a:p>
            <a:pPr algn="ctr"/>
            <a:r>
              <a:rPr lang="en-US" sz="3600" b="1" dirty="0">
                <a:solidFill>
                  <a:schemeClr val="bg1"/>
                </a:solidFill>
                <a:latin typeface="Arial" panose="020B0604020202020204" pitchFamily="34" charset="0"/>
                <a:ea typeface="+mj-ea"/>
                <a:cs typeface="Arial" panose="020B0604020202020204" pitchFamily="34" charset="0"/>
              </a:rPr>
              <a:t>HAVE A </a:t>
            </a:r>
          </a:p>
          <a:p>
            <a:pPr algn="ctr"/>
            <a:r>
              <a:rPr lang="en-US" sz="3600" b="1" dirty="0">
                <a:solidFill>
                  <a:schemeClr val="bg1"/>
                </a:solidFill>
                <a:latin typeface="Arial" panose="020B0604020202020204" pitchFamily="34" charset="0"/>
                <a:ea typeface="+mj-ea"/>
                <a:cs typeface="Arial" panose="020B0604020202020204" pitchFamily="34" charset="0"/>
              </a:rPr>
              <a:t>CONFIDENT WEEK</a:t>
            </a:r>
          </a:p>
        </p:txBody>
      </p:sp>
      <p:pic>
        <p:nvPicPr>
          <p:cNvPr id="2" name="Picture 1">
            <a:extLst>
              <a:ext uri="{FF2B5EF4-FFF2-40B4-BE49-F238E27FC236}">
                <a16:creationId xmlns:a16="http://schemas.microsoft.com/office/drawing/2014/main" id="{2447E596-F3F3-54E5-28FA-5539B4487AE1}"/>
              </a:ext>
            </a:extLst>
          </p:cNvPr>
          <p:cNvPicPr>
            <a:picLocks noChangeAspect="1"/>
          </p:cNvPicPr>
          <p:nvPr/>
        </p:nvPicPr>
        <p:blipFill>
          <a:blip r:embed="rId3"/>
          <a:stretch>
            <a:fillRect/>
          </a:stretch>
        </p:blipFill>
        <p:spPr>
          <a:xfrm>
            <a:off x="0" y="0"/>
            <a:ext cx="9209316" cy="6858000"/>
          </a:xfrm>
          <a:prstGeom prst="rect">
            <a:avLst/>
          </a:prstGeom>
        </p:spPr>
      </p:pic>
      <p:sp>
        <p:nvSpPr>
          <p:cNvPr id="4" name="TextBox 3">
            <a:extLst>
              <a:ext uri="{FF2B5EF4-FFF2-40B4-BE49-F238E27FC236}">
                <a16:creationId xmlns:a16="http://schemas.microsoft.com/office/drawing/2014/main" id="{5CF94CCD-6FCD-A562-EEEB-9237DBA03ECC}"/>
              </a:ext>
            </a:extLst>
          </p:cNvPr>
          <p:cNvSpPr txBox="1"/>
          <p:nvPr/>
        </p:nvSpPr>
        <p:spPr>
          <a:xfrm>
            <a:off x="2650116" y="2051506"/>
            <a:ext cx="3283031" cy="2123658"/>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HAVE A RELEASED WEEK</a:t>
            </a:r>
          </a:p>
        </p:txBody>
      </p:sp>
    </p:spTree>
    <p:extLst>
      <p:ext uri="{BB962C8B-B14F-4D97-AF65-F5344CB8AC3E}">
        <p14:creationId xmlns:p14="http://schemas.microsoft.com/office/powerpoint/2010/main" val="1299995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9E63EBD-606C-379B-4936-32D79507279B}"/>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979071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717E2-677A-C382-8C31-E2774B4024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DBB191-BCC2-7AD1-1806-185899302235}"/>
              </a:ext>
            </a:extLst>
          </p:cNvPr>
          <p:cNvSpPr>
            <a:spLocks noGrp="1"/>
          </p:cNvSpPr>
          <p:nvPr>
            <p:ph type="title"/>
          </p:nvPr>
        </p:nvSpPr>
        <p:spPr>
          <a:xfrm>
            <a:off x="167950" y="0"/>
            <a:ext cx="8808099" cy="6858000"/>
          </a:xfrm>
        </p:spPr>
        <p:txBody>
          <a:bodyPr>
            <a:noAutofit/>
          </a:bodyPr>
          <a:lstStyle/>
          <a:p>
            <a:pPr lvl="0"/>
            <a:r>
              <a:rPr lang="en-US" sz="3600" kern="100" dirty="0" err="1">
                <a:solidFill>
                  <a:prstClr val="black"/>
                </a:solidFill>
                <a:ea typeface="Courier New" panose="02070309020205020404" pitchFamily="49" charset="0"/>
                <a:cs typeface="Arial" panose="020B0604020202020204" pitchFamily="34" charset="0"/>
              </a:rPr>
              <a:t>Psa</a:t>
            </a:r>
            <a:r>
              <a:rPr lang="en-US" sz="3600" kern="100" dirty="0">
                <a:solidFill>
                  <a:prstClr val="black"/>
                </a:solidFill>
                <a:ea typeface="Courier New" panose="02070309020205020404" pitchFamily="49" charset="0"/>
                <a:cs typeface="Arial" panose="020B0604020202020204" pitchFamily="34" charset="0"/>
              </a:rPr>
              <a:t> 40:1-4 I waited patiently for the LORD; And He inclined to me, And heard my cry. {2} He also brought me up out of a horrible pit, Out of the miry clay, And set my feet upon a rock, And established my steps. {3} He has put a new song in my mouth; Praise to our God; Many will see it and fear, And will trust in the LORD. {4} Blessed is that man who makes the LORD his trust* And does not respect the proud, nor such as turn aside to lies. </a:t>
            </a:r>
            <a:endParaRPr lang="en-US" sz="3600" kern="100"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6835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1874065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A88366-E5FD-10B5-CF1F-CD77B9A93D42}"/>
              </a:ext>
            </a:extLst>
          </p:cNvPr>
          <p:cNvPicPr>
            <a:picLocks noChangeAspect="1"/>
          </p:cNvPicPr>
          <p:nvPr/>
        </p:nvPicPr>
        <p:blipFill>
          <a:blip r:embed="rId2"/>
          <a:stretch>
            <a:fillRect/>
          </a:stretch>
        </p:blipFill>
        <p:spPr>
          <a:xfrm>
            <a:off x="-48987" y="1"/>
            <a:ext cx="9209316" cy="6858000"/>
          </a:xfrm>
          <a:prstGeom prst="rect">
            <a:avLst/>
          </a:prstGeom>
        </p:spPr>
      </p:pic>
      <p:sp>
        <p:nvSpPr>
          <p:cNvPr id="2" name="Title 1">
            <a:extLst>
              <a:ext uri="{FF2B5EF4-FFF2-40B4-BE49-F238E27FC236}">
                <a16:creationId xmlns:a16="http://schemas.microsoft.com/office/drawing/2014/main" id="{4832CABA-16B8-86F2-3B59-240E658275C6}"/>
              </a:ext>
            </a:extLst>
          </p:cNvPr>
          <p:cNvSpPr>
            <a:spLocks noGrp="1"/>
          </p:cNvSpPr>
          <p:nvPr>
            <p:ph type="title"/>
          </p:nvPr>
        </p:nvSpPr>
        <p:spPr>
          <a:xfrm>
            <a:off x="2090056" y="2307772"/>
            <a:ext cx="3875315" cy="1325563"/>
          </a:xfrm>
        </p:spPr>
        <p:txBody>
          <a:bodyPr>
            <a:normAutofit fontScale="90000"/>
          </a:bodyPr>
          <a:lstStyle/>
          <a:p>
            <a:pPr marL="0" marR="0" algn="ctr">
              <a:buNone/>
            </a:pPr>
            <a:r>
              <a:rPr lang="en-US" sz="6000" b="1" kern="100" dirty="0">
                <a:effectLst/>
                <a:latin typeface="Arial" panose="020B0604020202020204" pitchFamily="34" charset="0"/>
                <a:ea typeface="Courier New" panose="02070309020205020404" pitchFamily="49" charset="0"/>
                <a:cs typeface="Arial" panose="020B0604020202020204" pitchFamily="34" charset="0"/>
              </a:rPr>
              <a:t>DOES GOD CARE</a:t>
            </a:r>
            <a:endParaRPr lang="en-US" sz="4400" kern="1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3124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998AB-A6E4-C2D5-19DE-D7F27E7F88D3}"/>
              </a:ext>
            </a:extLst>
          </p:cNvPr>
          <p:cNvSpPr>
            <a:spLocks noGrp="1"/>
          </p:cNvSpPr>
          <p:nvPr>
            <p:ph type="title"/>
          </p:nvPr>
        </p:nvSpPr>
        <p:spPr>
          <a:xfrm>
            <a:off x="0" y="0"/>
            <a:ext cx="5921829" cy="5486400"/>
          </a:xfrm>
        </p:spPr>
        <p:txBody>
          <a:bodyPr>
            <a:normAutofit/>
          </a:bodyPr>
          <a:lstStyle/>
          <a:p>
            <a:r>
              <a:rPr lang="en-US" altLang="en-US" sz="2800" b="0" dirty="0">
                <a:latin typeface="Calibri" panose="020F0502020204030204" pitchFamily="34" charset="0"/>
                <a:ea typeface="Times New Roman" panose="02020603050405020304" pitchFamily="18" charset="0"/>
                <a:cs typeface="Times New Roman" panose="02020603050405020304" pitchFamily="18" charset="0"/>
              </a:rPr>
              <a:t> </a:t>
            </a:r>
            <a:r>
              <a:rPr lang="en-US" altLang="en-US" b="0" dirty="0">
                <a:latin typeface="Tahoma" panose="020B0604030504040204" pitchFamily="34" charset="0"/>
                <a:ea typeface="Times New Roman" panose="02020603050405020304" pitchFamily="18" charset="0"/>
                <a:cs typeface="Tahoma" panose="020B0604030504040204" pitchFamily="34" charset="0"/>
              </a:rPr>
              <a:t> </a:t>
            </a:r>
            <a:r>
              <a:rPr lang="en-US" altLang="en-US" dirty="0">
                <a:latin typeface="Tahoma" panose="020B0604030504040204" pitchFamily="34" charset="0"/>
                <a:ea typeface="Times New Roman" panose="02020603050405020304" pitchFamily="18" charset="0"/>
                <a:cs typeface="Tahoma" panose="020B0604030504040204" pitchFamily="34" charset="0"/>
              </a:rPr>
              <a:t>A man fell into a pit and couldn't get himself out</a:t>
            </a:r>
            <a:endParaRPr lang="en-US" dirty="0"/>
          </a:p>
        </p:txBody>
      </p:sp>
      <p:pic>
        <p:nvPicPr>
          <p:cNvPr id="1032" name="Picture 1">
            <a:extLst>
              <a:ext uri="{FF2B5EF4-FFF2-40B4-BE49-F238E27FC236}">
                <a16:creationId xmlns:a16="http://schemas.microsoft.com/office/drawing/2014/main" id="{ECDA3BAF-5C46-586D-3D84-34E5098D82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9029" y="5671"/>
            <a:ext cx="2764971" cy="69124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a:extLst>
              <a:ext uri="{FF2B5EF4-FFF2-40B4-BE49-F238E27FC236}">
                <a16:creationId xmlns:a16="http://schemas.microsoft.com/office/drawing/2014/main" id="{279A2F71-1AB5-BC99-5537-0430D98F88A4}"/>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10">
            <a:extLst>
              <a:ext uri="{FF2B5EF4-FFF2-40B4-BE49-F238E27FC236}">
                <a16:creationId xmlns:a16="http://schemas.microsoft.com/office/drawing/2014/main" id="{89CFEA46-BDB7-82EE-5813-AD2B112C7C80}"/>
              </a:ext>
            </a:extLst>
          </p:cNvPr>
          <p:cNvSpPr>
            <a:spLocks noChangeArrowheads="1"/>
          </p:cNvSpPr>
          <p:nvPr/>
        </p:nvSpPr>
        <p:spPr bwMode="auto">
          <a:xfrm>
            <a:off x="0" y="2968452"/>
            <a:ext cx="26321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a:t>
            </a:r>
            <a:r>
              <a:rPr kumimoji="0" lang="en-US" altLang="en-US" sz="1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98852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25763-08E4-2B25-2693-67E5D11AAE7E}"/>
              </a:ext>
            </a:extLst>
          </p:cNvPr>
          <p:cNvSpPr>
            <a:spLocks noGrp="1"/>
          </p:cNvSpPr>
          <p:nvPr>
            <p:ph type="title"/>
          </p:nvPr>
        </p:nvSpPr>
        <p:spPr>
          <a:xfrm>
            <a:off x="665862" y="1317170"/>
            <a:ext cx="5116286" cy="4778830"/>
          </a:xfrm>
        </p:spPr>
        <p:txBody>
          <a:bodyPr>
            <a:normAutofit/>
          </a:bodyPr>
          <a:lstStyle/>
          <a:p>
            <a:r>
              <a:rPr lang="en-US" dirty="0"/>
              <a:t>A Christian Scientist came along and said: "You only think that you are in a pit.” </a:t>
            </a:r>
          </a:p>
        </p:txBody>
      </p:sp>
      <p:pic>
        <p:nvPicPr>
          <p:cNvPr id="4" name="Content Placeholder 3">
            <a:extLst>
              <a:ext uri="{FF2B5EF4-FFF2-40B4-BE49-F238E27FC236}">
                <a16:creationId xmlns:a16="http://schemas.microsoft.com/office/drawing/2014/main" id="{1500E12E-6726-275B-AE9F-C269724DCB0E}"/>
              </a:ext>
            </a:extLst>
          </p:cNvPr>
          <p:cNvPicPr>
            <a:picLocks noGrp="1" noChangeAspect="1"/>
          </p:cNvPicPr>
          <p:nvPr>
            <p:ph idx="1"/>
          </p:nvPr>
        </p:nvPicPr>
        <p:blipFill>
          <a:blip r:embed="rId2"/>
          <a:stretch>
            <a:fillRect/>
          </a:stretch>
        </p:blipFill>
        <p:spPr>
          <a:xfrm flipH="1">
            <a:off x="7299785" y="188728"/>
            <a:ext cx="1457070" cy="2859272"/>
          </a:xfrm>
          <a:prstGeom prst="rect">
            <a:avLst/>
          </a:prstGeom>
        </p:spPr>
      </p:pic>
      <p:pic>
        <p:nvPicPr>
          <p:cNvPr id="5" name="Picture 4">
            <a:extLst>
              <a:ext uri="{FF2B5EF4-FFF2-40B4-BE49-F238E27FC236}">
                <a16:creationId xmlns:a16="http://schemas.microsoft.com/office/drawing/2014/main" id="{52C91C86-0782-02AC-D084-28EC6F34F859}"/>
              </a:ext>
            </a:extLst>
          </p:cNvPr>
          <p:cNvPicPr>
            <a:picLocks noChangeAspect="1"/>
          </p:cNvPicPr>
          <p:nvPr/>
        </p:nvPicPr>
        <p:blipFill>
          <a:blip r:embed="rId3"/>
          <a:stretch>
            <a:fillRect/>
          </a:stretch>
        </p:blipFill>
        <p:spPr>
          <a:xfrm>
            <a:off x="6398382" y="3048000"/>
            <a:ext cx="1525344" cy="3809999"/>
          </a:xfrm>
          <a:prstGeom prst="rect">
            <a:avLst/>
          </a:prstGeom>
        </p:spPr>
      </p:pic>
    </p:spTree>
    <p:extLst>
      <p:ext uri="{BB962C8B-B14F-4D97-AF65-F5344CB8AC3E}">
        <p14:creationId xmlns:p14="http://schemas.microsoft.com/office/powerpoint/2010/main" val="12891833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32466</TotalTime>
  <Words>1315</Words>
  <Application>Microsoft Office PowerPoint</Application>
  <PresentationFormat>On-screen Show (4:3)</PresentationFormat>
  <Paragraphs>66</Paragraphs>
  <Slides>35</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35</vt:i4>
      </vt:variant>
    </vt:vector>
  </HeadingPairs>
  <TitlesOfParts>
    <vt:vector size="46" baseType="lpstr">
      <vt:lpstr>Arial</vt:lpstr>
      <vt:lpstr>Arial Black</vt:lpstr>
      <vt:lpstr>Bazooka</vt:lpstr>
      <vt:lpstr>Calibri</vt:lpstr>
      <vt:lpstr>Calibri Light</vt:lpstr>
      <vt:lpstr>Courier New</vt:lpstr>
      <vt:lpstr>Tahoma</vt:lpstr>
      <vt:lpstr>Times New Roman</vt:lpstr>
      <vt:lpstr>Office Theme</vt:lpstr>
      <vt:lpstr>1_Office Theme</vt:lpstr>
      <vt:lpstr>2_Office Theme</vt:lpstr>
      <vt:lpstr>PowerPoint Presentation</vt:lpstr>
      <vt:lpstr>PowerPoint Presentation</vt:lpstr>
      <vt:lpstr>LET US PRAY</vt:lpstr>
      <vt:lpstr>SINGING</vt:lpstr>
      <vt:lpstr>Psa 40:1-4 I waited patiently for the LORD; And He inclined to me, And heard my cry. {2} He also brought me up out of a horrible pit, Out of the miry clay, And set my feet upon a rock, And established my steps. {3} He has put a new song in my mouth; Praise to our God; Many will see it and fear, And will trust in the LORD. {4} Blessed is that man who makes the LORD his trust* And does not respect the proud, nor such as turn aside to lies. </vt:lpstr>
      <vt:lpstr>LET US PRAY</vt:lpstr>
      <vt:lpstr>DOES GOD CARE</vt:lpstr>
      <vt:lpstr>  A man fell into a pit and couldn't get himself out</vt:lpstr>
      <vt:lpstr>A Christian Scientist came along and said: "You only think that you are in a pit.” </vt:lpstr>
      <vt:lpstr>A Pharisee said: "Only bad people fall into a pit." </vt:lpstr>
      <vt:lpstr>A Sadducee said: "Don't worry about it you'll be dead soon it will all be over.” </vt:lpstr>
      <vt:lpstr>A Charismatic said: "Just confess that you're not in a pit". </vt:lpstr>
      <vt:lpstr>An IRS man asked if he was paying taxes on the pit.” </vt:lpstr>
      <vt:lpstr>A Humanist said: "You can get yourself out of your pit."  </vt:lpstr>
      <vt:lpstr>A Moralist said: "You deserve to be in a pit.”  </vt:lpstr>
      <vt:lpstr>An evolutionist said: “If give it  enough time and you’ll evolve out of the pit.”</vt:lpstr>
      <vt:lpstr>A pessimist said: “The hole is just going to get deeper and deeper.”</vt:lpstr>
      <vt:lpstr> An optimist said: “Cheer up, being in that hole is not so bad.”</vt:lpstr>
      <vt:lpstr> Jesus, seeing the man in the pit, reached down and pulled the man out of the pit.</vt:lpstr>
      <vt:lpstr>WE WERE OR ARE ALL IN A PIT </vt:lpstr>
      <vt:lpstr> HE KNOWS OUR NAME </vt:lpstr>
      <vt:lpstr> HE NUMBERS  THE HAIRS OF OUR HEAD </vt:lpstr>
      <vt:lpstr> HE NUMBERS  THE STEPS OF OUR FEET </vt:lpstr>
      <vt:lpstr> HE BOTTLES THE  TEARS FROM OUR EYES </vt:lpstr>
      <vt:lpstr> HE HOLDS OUR  RIGHT HAND IN HIS </vt:lpstr>
      <vt:lpstr> HE SUPPLIES ALL OUR NEEDS </vt:lpstr>
      <vt:lpstr> HE PROVIDES A WAY OF ESCAPE FROM TEMPTATION </vt:lpstr>
      <vt:lpstr> HE GAVE HIS SON FOR US</vt:lpstr>
      <vt:lpstr> HE GAVE HIS SON FOR US</vt:lpstr>
      <vt:lpstr>WE WERE IN A PIT AND GOD REACHED DOWN THROUGH HIS SON AND LIFTED US OUT OF THE PIT. </vt:lpstr>
      <vt:lpstr>SINGING</vt:lpstr>
      <vt:lpstr>PowerPoint Presentation</vt:lpstr>
      <vt:lpstr>CONTRIBUTION</vt:lpstr>
      <vt:lpstr>SINGING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5</cp:revision>
  <dcterms:created xsi:type="dcterms:W3CDTF">2021-03-29T21:09:31Z</dcterms:created>
  <dcterms:modified xsi:type="dcterms:W3CDTF">2025-08-11T15:03:18Z</dcterms:modified>
</cp:coreProperties>
</file>