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56" r:id="rId1"/>
    <p:sldMasterId id="2147483668" r:id="rId2"/>
    <p:sldMasterId id="2147483672" r:id="rId3"/>
  </p:sldMasterIdLst>
  <p:notesMasterIdLst>
    <p:notesMasterId r:id="rId27"/>
  </p:notesMasterIdLst>
  <p:sldIdLst>
    <p:sldId id="425" r:id="rId4"/>
    <p:sldId id="361" r:id="rId5"/>
    <p:sldId id="331" r:id="rId6"/>
    <p:sldId id="378" r:id="rId7"/>
    <p:sldId id="513" r:id="rId8"/>
    <p:sldId id="389" r:id="rId9"/>
    <p:sldId id="514" r:id="rId10"/>
    <p:sldId id="516" r:id="rId11"/>
    <p:sldId id="517" r:id="rId12"/>
    <p:sldId id="518" r:id="rId13"/>
    <p:sldId id="519" r:id="rId14"/>
    <p:sldId id="520" r:id="rId15"/>
    <p:sldId id="521" r:id="rId16"/>
    <p:sldId id="522" r:id="rId17"/>
    <p:sldId id="523" r:id="rId18"/>
    <p:sldId id="524" r:id="rId19"/>
    <p:sldId id="525" r:id="rId20"/>
    <p:sldId id="515" r:id="rId21"/>
    <p:sldId id="447" r:id="rId22"/>
    <p:sldId id="291" r:id="rId23"/>
    <p:sldId id="284" r:id="rId24"/>
    <p:sldId id="448" r:id="rId25"/>
    <p:sldId id="502" r:id="rId2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28C71647-2E78-4EA2-8E96-E1519945DC05}">
          <p14:sldIdLst>
            <p14:sldId id="425"/>
            <p14:sldId id="361"/>
            <p14:sldId id="331"/>
            <p14:sldId id="378"/>
            <p14:sldId id="513"/>
            <p14:sldId id="389"/>
            <p14:sldId id="514"/>
            <p14:sldId id="516"/>
            <p14:sldId id="517"/>
            <p14:sldId id="518"/>
            <p14:sldId id="519"/>
            <p14:sldId id="520"/>
            <p14:sldId id="521"/>
            <p14:sldId id="522"/>
            <p14:sldId id="523"/>
            <p14:sldId id="524"/>
            <p14:sldId id="525"/>
            <p14:sldId id="515"/>
          </p14:sldIdLst>
        </p14:section>
        <p14:section name="Untitled Section" id="{050467D7-F11F-403E-A584-099E42E2F7E3}">
          <p14:sldIdLst>
            <p14:sldId id="447"/>
            <p14:sldId id="291"/>
            <p14:sldId id="284"/>
            <p14:sldId id="448"/>
            <p14:sldId id="502"/>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003E00"/>
    <a:srgbClr val="003300"/>
    <a:srgbClr val="2556E2"/>
    <a:srgbClr val="0056E2"/>
    <a:srgbClr val="221100"/>
    <a:srgbClr val="422100"/>
    <a:srgbClr val="703800"/>
    <a:srgbClr val="AC5600"/>
    <a:srgbClr val="C06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24E61D2-185C-496D-941B-3652D5205A1A}" v="516" dt="2026-08-11T19:35:33.56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580" autoAdjust="0"/>
    <p:restoredTop sz="86410" autoAdjust="0"/>
  </p:normalViewPr>
  <p:slideViewPr>
    <p:cSldViewPr snapToGrid="0">
      <p:cViewPr varScale="1">
        <p:scale>
          <a:sx n="75" d="100"/>
          <a:sy n="75" d="100"/>
        </p:scale>
        <p:origin x="1272" y="78"/>
      </p:cViewPr>
      <p:guideLst/>
    </p:cSldViewPr>
  </p:slideViewPr>
  <p:outlineViewPr>
    <p:cViewPr>
      <p:scale>
        <a:sx n="33" d="100"/>
        <a:sy n="33" d="100"/>
      </p:scale>
      <p:origin x="0" y="-14334"/>
    </p:cViewPr>
  </p:outlineViewPr>
  <p:notesTextViewPr>
    <p:cViewPr>
      <p:scale>
        <a:sx n="1" d="1"/>
        <a:sy n="1" d="1"/>
      </p:scale>
      <p:origin x="0" y="0"/>
    </p:cViewPr>
  </p:notesTextViewPr>
  <p:sorterViewPr>
    <p:cViewPr varScale="1">
      <p:scale>
        <a:sx n="100" d="100"/>
        <a:sy n="100" d="100"/>
      </p:scale>
      <p:origin x="0" y="-159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microsoft.com/office/2015/10/relationships/revisionInfo" Target="revisionInfo.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627DF79-1B8E-4510-A038-C21A4B598AFD}" type="datetimeFigureOut">
              <a:rPr lang="en-US" smtClean="0"/>
              <a:t>8/24/2026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ADB8DFF-69BA-4FFA-A327-4F676D3F4D2B}" type="slidenum">
              <a:rPr lang="en-US" smtClean="0"/>
              <a:t>‹#›</a:t>
            </a:fld>
            <a:endParaRPr lang="en-US"/>
          </a:p>
        </p:txBody>
      </p:sp>
    </p:spTree>
    <p:extLst>
      <p:ext uri="{BB962C8B-B14F-4D97-AF65-F5344CB8AC3E}">
        <p14:creationId xmlns:p14="http://schemas.microsoft.com/office/powerpoint/2010/main" val="42350880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Image Placeholder 1">
            <a:extLst>
              <a:ext uri="{FF2B5EF4-FFF2-40B4-BE49-F238E27FC236}">
                <a16:creationId xmlns:a16="http://schemas.microsoft.com/office/drawing/2014/main" id="{80A30491-E474-44C0-AFC9-A27A5448F5D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Notes Placeholder 2">
            <a:extLst>
              <a:ext uri="{FF2B5EF4-FFF2-40B4-BE49-F238E27FC236}">
                <a16:creationId xmlns:a16="http://schemas.microsoft.com/office/drawing/2014/main" id="{8F8F5A7F-B821-40D9-97F6-9B75BE34E01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4100" name="Slide Number Placeholder 3">
            <a:extLst>
              <a:ext uri="{FF2B5EF4-FFF2-40B4-BE49-F238E27FC236}">
                <a16:creationId xmlns:a16="http://schemas.microsoft.com/office/drawing/2014/main" id="{BB1EA055-5EFC-4F75-8213-ECDA94C87760}"/>
              </a:ext>
            </a:extLst>
          </p:cNvPr>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3965256F-3AF7-42B0-A79F-99AC9B3437E1}" type="slidenum">
              <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2069405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ADB8DFF-69BA-4FFA-A327-4F676D3F4D2B}" type="slidenum">
              <a:rPr lang="en-US" smtClean="0"/>
              <a:t>23</a:t>
            </a:fld>
            <a:endParaRPr lang="en-US"/>
          </a:p>
        </p:txBody>
      </p:sp>
    </p:spTree>
    <p:extLst>
      <p:ext uri="{BB962C8B-B14F-4D97-AF65-F5344CB8AC3E}">
        <p14:creationId xmlns:p14="http://schemas.microsoft.com/office/powerpoint/2010/main" val="31412540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6882932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57655" y="1367603"/>
            <a:ext cx="8986345" cy="55324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6665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198948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22702736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fld id="{85118D96-50EB-4CDF-94A4-F5283BC98F77}" type="datetimeFigureOut">
              <a:rPr lang="en-US" smtClean="0"/>
              <a:t>8/24/2026</a:t>
            </a:fld>
            <a:endParaRPr lang="en-US"/>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457950" y="6356351"/>
            <a:ext cx="2057400" cy="365125"/>
          </a:xfrm>
          <a:prstGeom prst="rect">
            <a:avLst/>
          </a:prstGeom>
        </p:spPr>
        <p:txBody>
          <a:bodyPr/>
          <a:lstStyle/>
          <a:p>
            <a:fld id="{5DD84C1A-E1E2-4E74-93E2-8D35E4CE7AFF}" type="slidenum">
              <a:rPr lang="en-US" smtClean="0"/>
              <a:t>‹#›</a:t>
            </a:fld>
            <a:endParaRPr lang="en-US"/>
          </a:p>
        </p:txBody>
      </p:sp>
    </p:spTree>
    <p:extLst>
      <p:ext uri="{BB962C8B-B14F-4D97-AF65-F5344CB8AC3E}">
        <p14:creationId xmlns:p14="http://schemas.microsoft.com/office/powerpoint/2010/main" val="13267813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C764DE79-268F-4C1A-8933-263129D2AF90}" type="datetimeFigureOut">
              <a:rPr lang="en-US" dirty="0"/>
              <a:t>8/24/2026</a:t>
            </a:fld>
            <a:endParaRPr lang="en-US" dirty="0"/>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0502022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C764DE79-268F-4C1A-8933-263129D2AF90}" type="datetimeFigureOut">
              <a:rPr lang="en-US" dirty="0"/>
              <a:t>8/24/2026</a:t>
            </a:fld>
            <a:endParaRPr lang="en-US" dirty="0"/>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4607675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C764DE79-268F-4C1A-8933-263129D2AF90}" type="datetimeFigureOut">
              <a:rPr lang="en-US" dirty="0"/>
              <a:t>8/24/2026</a:t>
            </a:fld>
            <a:endParaRPr lang="en-US" dirty="0"/>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9051322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C764DE79-268F-4C1A-8933-263129D2AF90}" type="datetimeFigureOut">
              <a:rPr lang="en-US" dirty="0"/>
              <a:t>8/24/2026</a:t>
            </a:fld>
            <a:endParaRPr lang="en-US" dirty="0"/>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6235514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1B27A87D-6A80-4A43-B337-C59233659EA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8/24/2026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3024ED8-BA85-424A-B34E-254D9CCD014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066860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1B27A87D-6A80-4A43-B337-C59233659EA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8/24/2026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Footer Placeholder 3"/>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3024ED8-BA85-424A-B34E-254D9CCD014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364083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325563"/>
          </a:xfrm>
        </p:spPr>
        <p:txBody>
          <a:bodyPr/>
          <a:lstStyle>
            <a:lvl1pPr algn="ctr">
              <a:defRPr b="1" i="0" baseline="0">
                <a:latin typeface="Arial" panose="020B0604020202020204" pitchFamily="34" charset="0"/>
              </a:defRPr>
            </a:lvl1pPr>
          </a:lstStyle>
          <a:p>
            <a:r>
              <a:rPr lang="en-US" dirty="0"/>
              <a:t>Click to edit Master title style</a:t>
            </a:r>
          </a:p>
        </p:txBody>
      </p:sp>
      <p:sp>
        <p:nvSpPr>
          <p:cNvPr id="3" name="Content Placeholder 2"/>
          <p:cNvSpPr>
            <a:spLocks noGrp="1"/>
          </p:cNvSpPr>
          <p:nvPr>
            <p:ph idx="1"/>
          </p:nvPr>
        </p:nvSpPr>
        <p:spPr>
          <a:xfrm>
            <a:off x="220337" y="1123720"/>
            <a:ext cx="8923663" cy="5734279"/>
          </a:xfrm>
          <a:prstGeom prst="rect">
            <a:avLst/>
          </a:prstGeom>
        </p:spPr>
        <p:txBody>
          <a:bodyPr>
            <a:normAutofit/>
          </a:bodyPr>
          <a:lstStyle>
            <a:lvl1pPr>
              <a:defRPr sz="3200" b="1" i="0" baseline="0">
                <a:latin typeface="Arial" panose="020B0604020202020204" pitchFamily="34" charset="0"/>
              </a:defRPr>
            </a:lvl1pPr>
            <a:lvl2pPr>
              <a:defRPr sz="3200" b="1" i="0" baseline="0">
                <a:latin typeface="Arial" panose="020B0604020202020204" pitchFamily="34" charset="0"/>
              </a:defRPr>
            </a:lvl2pPr>
            <a:lvl3pPr>
              <a:defRPr sz="3200" b="1" i="0" baseline="0">
                <a:latin typeface="Arial" panose="020B0604020202020204" pitchFamily="34" charset="0"/>
              </a:defRPr>
            </a:lvl3pPr>
            <a:lvl4pPr>
              <a:defRPr sz="3200" b="1" i="0" baseline="0">
                <a:latin typeface="Arial" panose="020B0604020202020204" pitchFamily="34" charset="0"/>
              </a:defRPr>
            </a:lvl4pPr>
            <a:lvl5pPr>
              <a:defRPr sz="3200" b="1" i="0" baseline="0">
                <a:latin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6788999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325563"/>
          </a:xfrm>
        </p:spPr>
        <p:txBody>
          <a:bodyPr/>
          <a:lstStyle>
            <a:lvl1pPr algn="ctr">
              <a:defRPr b="1" i="0" baseline="0">
                <a:latin typeface="Arial" panose="020B0604020202020204" pitchFamily="34" charset="0"/>
              </a:defRPr>
            </a:lvl1pPr>
          </a:lstStyle>
          <a:p>
            <a:r>
              <a:rPr lang="en-US" dirty="0"/>
              <a:t>Click to edit Master title style</a:t>
            </a:r>
          </a:p>
        </p:txBody>
      </p:sp>
      <p:sp>
        <p:nvSpPr>
          <p:cNvPr id="3" name="Content Placeholder 2"/>
          <p:cNvSpPr>
            <a:spLocks noGrp="1"/>
          </p:cNvSpPr>
          <p:nvPr>
            <p:ph idx="1"/>
          </p:nvPr>
        </p:nvSpPr>
        <p:spPr>
          <a:xfrm>
            <a:off x="220337" y="1123720"/>
            <a:ext cx="8923663" cy="5734279"/>
          </a:xfrm>
          <a:prstGeom prst="rect">
            <a:avLst/>
          </a:prstGeom>
        </p:spPr>
        <p:txBody>
          <a:bodyPr>
            <a:normAutofit/>
          </a:bodyPr>
          <a:lstStyle>
            <a:lvl1pPr>
              <a:defRPr sz="3200" b="1" i="0" baseline="0">
                <a:latin typeface="Arial" panose="020B0604020202020204" pitchFamily="34" charset="0"/>
              </a:defRPr>
            </a:lvl1pPr>
            <a:lvl2pPr>
              <a:defRPr sz="3200" b="1" i="0" baseline="0">
                <a:latin typeface="Arial" panose="020B0604020202020204" pitchFamily="34" charset="0"/>
              </a:defRPr>
            </a:lvl2pPr>
            <a:lvl3pPr>
              <a:defRPr sz="3200" b="1" i="0" baseline="0">
                <a:latin typeface="Arial" panose="020B0604020202020204" pitchFamily="34" charset="0"/>
              </a:defRPr>
            </a:lvl3pPr>
            <a:lvl4pPr>
              <a:defRPr sz="3200" b="1" i="0" baseline="0">
                <a:latin typeface="Arial" panose="020B0604020202020204" pitchFamily="34" charset="0"/>
              </a:defRPr>
            </a:lvl4pPr>
            <a:lvl5pPr>
              <a:defRPr sz="3200" b="1" i="0" baseline="0">
                <a:latin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90447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a:prstGeom prst="rect">
            <a:avLst/>
          </a:prstGeo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DE96F128-732F-4F50-9BB8-1FC606CCD1EE}" type="datetimeFigureOut">
              <a:rPr lang="en-US" smtClean="0"/>
              <a:t>8/24/2026</a:t>
            </a:fld>
            <a:endParaRPr lang="en-US" dirty="0"/>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3CF97A22-9AE2-4284-A218-9A8465B981D3}" type="slidenum">
              <a:rPr lang="en-US" smtClean="0"/>
              <a:t>‹#›</a:t>
            </a:fld>
            <a:endParaRPr lang="en-US" dirty="0"/>
          </a:p>
        </p:txBody>
      </p:sp>
    </p:spTree>
    <p:extLst>
      <p:ext uri="{BB962C8B-B14F-4D97-AF65-F5344CB8AC3E}">
        <p14:creationId xmlns:p14="http://schemas.microsoft.com/office/powerpoint/2010/main" val="20703912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DE96F128-732F-4F50-9BB8-1FC606CCD1EE}" type="datetimeFigureOut">
              <a:rPr lang="en-US" smtClean="0"/>
              <a:t>8/24/2026</a:t>
            </a:fld>
            <a:endParaRPr lang="en-US" dirty="0"/>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3CF97A22-9AE2-4284-A218-9A8465B981D3}" type="slidenum">
              <a:rPr lang="en-US" smtClean="0"/>
              <a:t>‹#›</a:t>
            </a:fld>
            <a:endParaRPr lang="en-US" dirty="0"/>
          </a:p>
        </p:txBody>
      </p:sp>
    </p:spTree>
    <p:extLst>
      <p:ext uri="{BB962C8B-B14F-4D97-AF65-F5344CB8AC3E}">
        <p14:creationId xmlns:p14="http://schemas.microsoft.com/office/powerpoint/2010/main" val="23787128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fld id="{DE96F128-732F-4F50-9BB8-1FC606CCD1EE}" type="datetimeFigureOut">
              <a:rPr lang="en-US" smtClean="0"/>
              <a:t>8/24/2026</a:t>
            </a:fld>
            <a:endParaRPr lang="en-US" dirty="0"/>
          </a:p>
        </p:txBody>
      </p:sp>
      <p:sp>
        <p:nvSpPr>
          <p:cNvPr id="8" name="Footer Placeholder 7"/>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9" name="Slide Number Placeholder 8"/>
          <p:cNvSpPr>
            <a:spLocks noGrp="1"/>
          </p:cNvSpPr>
          <p:nvPr>
            <p:ph type="sldNum" sz="quarter" idx="12"/>
          </p:nvPr>
        </p:nvSpPr>
        <p:spPr>
          <a:xfrm>
            <a:off x="6457950" y="6356351"/>
            <a:ext cx="2057400" cy="365125"/>
          </a:xfrm>
          <a:prstGeom prst="rect">
            <a:avLst/>
          </a:prstGeom>
        </p:spPr>
        <p:txBody>
          <a:bodyPr/>
          <a:lstStyle/>
          <a:p>
            <a:fld id="{3CF97A22-9AE2-4284-A218-9A8465B981D3}" type="slidenum">
              <a:rPr lang="en-US" smtClean="0"/>
              <a:t>‹#›</a:t>
            </a:fld>
            <a:endParaRPr lang="en-US" dirty="0"/>
          </a:p>
        </p:txBody>
      </p:sp>
    </p:spTree>
    <p:extLst>
      <p:ext uri="{BB962C8B-B14F-4D97-AF65-F5344CB8AC3E}">
        <p14:creationId xmlns:p14="http://schemas.microsoft.com/office/powerpoint/2010/main" val="331179345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fld id="{DE96F128-732F-4F50-9BB8-1FC606CCD1EE}" type="datetimeFigureOut">
              <a:rPr lang="en-US" smtClean="0"/>
              <a:t>8/24/2026</a:t>
            </a:fld>
            <a:endParaRPr lang="en-US" dirty="0"/>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4" name="Slide Number Placeholder 3"/>
          <p:cNvSpPr>
            <a:spLocks noGrp="1"/>
          </p:cNvSpPr>
          <p:nvPr>
            <p:ph type="sldNum" sz="quarter" idx="12"/>
          </p:nvPr>
        </p:nvSpPr>
        <p:spPr>
          <a:xfrm>
            <a:off x="6457950" y="6356351"/>
            <a:ext cx="2057400" cy="365125"/>
          </a:xfrm>
          <a:prstGeom prst="rect">
            <a:avLst/>
          </a:prstGeom>
        </p:spPr>
        <p:txBody>
          <a:bodyPr/>
          <a:lstStyle/>
          <a:p>
            <a:fld id="{3CF97A22-9AE2-4284-A218-9A8465B981D3}" type="slidenum">
              <a:rPr lang="en-US" smtClean="0"/>
              <a:t>‹#›</a:t>
            </a:fld>
            <a:endParaRPr lang="en-US" dirty="0"/>
          </a:p>
        </p:txBody>
      </p:sp>
    </p:spTree>
    <p:extLst>
      <p:ext uri="{BB962C8B-B14F-4D97-AF65-F5344CB8AC3E}">
        <p14:creationId xmlns:p14="http://schemas.microsoft.com/office/powerpoint/2010/main" val="373237866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DE96F128-732F-4F50-9BB8-1FC606CCD1EE}" type="datetimeFigureOut">
              <a:rPr lang="en-US" smtClean="0"/>
              <a:t>8/24/2026</a:t>
            </a:fld>
            <a:endParaRPr lang="en-US" dirty="0"/>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3CF97A22-9AE2-4284-A218-9A8465B981D3}" type="slidenum">
              <a:rPr lang="en-US" smtClean="0"/>
              <a:t>‹#›</a:t>
            </a:fld>
            <a:endParaRPr lang="en-US" dirty="0"/>
          </a:p>
        </p:txBody>
      </p:sp>
    </p:spTree>
    <p:extLst>
      <p:ext uri="{BB962C8B-B14F-4D97-AF65-F5344CB8AC3E}">
        <p14:creationId xmlns:p14="http://schemas.microsoft.com/office/powerpoint/2010/main" val="25297023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a:prstGeom prst="rect">
            <a:avLst/>
          </a:prstGeo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DE96F128-732F-4F50-9BB8-1FC606CCD1EE}" type="datetimeFigureOut">
              <a:rPr lang="en-US" smtClean="0"/>
              <a:t>8/24/2026</a:t>
            </a:fld>
            <a:endParaRPr lang="en-US" dirty="0"/>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3CF97A22-9AE2-4284-A218-9A8465B981D3}" type="slidenum">
              <a:rPr lang="en-US" smtClean="0"/>
              <a:t>‹#›</a:t>
            </a:fld>
            <a:endParaRPr lang="en-US" dirty="0"/>
          </a:p>
        </p:txBody>
      </p:sp>
    </p:spTree>
    <p:extLst>
      <p:ext uri="{BB962C8B-B14F-4D97-AF65-F5344CB8AC3E}">
        <p14:creationId xmlns:p14="http://schemas.microsoft.com/office/powerpoint/2010/main" val="77613358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231354" y="1145754"/>
            <a:ext cx="8912646" cy="5712246"/>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DE96F128-732F-4F50-9BB8-1FC606CCD1EE}" type="datetimeFigureOut">
              <a:rPr lang="en-US" smtClean="0"/>
              <a:t>8/24/2026</a:t>
            </a:fld>
            <a:endParaRPr lang="en-US" dirty="0"/>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3CF97A22-9AE2-4284-A218-9A8465B981D3}" type="slidenum">
              <a:rPr lang="en-US" smtClean="0"/>
              <a:t>‹#›</a:t>
            </a:fld>
            <a:endParaRPr lang="en-US" dirty="0"/>
          </a:p>
        </p:txBody>
      </p:sp>
    </p:spTree>
    <p:extLst>
      <p:ext uri="{BB962C8B-B14F-4D97-AF65-F5344CB8AC3E}">
        <p14:creationId xmlns:p14="http://schemas.microsoft.com/office/powerpoint/2010/main" val="229665453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DE96F128-732F-4F50-9BB8-1FC606CCD1EE}" type="datetimeFigureOut">
              <a:rPr lang="en-US" smtClean="0"/>
              <a:t>8/24/2026</a:t>
            </a:fld>
            <a:endParaRPr lang="en-US" dirty="0"/>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3CF97A22-9AE2-4284-A218-9A8465B981D3}" type="slidenum">
              <a:rPr lang="en-US" smtClean="0"/>
              <a:t>‹#›</a:t>
            </a:fld>
            <a:endParaRPr lang="en-US" dirty="0"/>
          </a:p>
        </p:txBody>
      </p:sp>
    </p:spTree>
    <p:extLst>
      <p:ext uri="{BB962C8B-B14F-4D97-AF65-F5344CB8AC3E}">
        <p14:creationId xmlns:p14="http://schemas.microsoft.com/office/powerpoint/2010/main" val="27470735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1.xml"/><Relationship Id="rId1" Type="http://schemas.openxmlformats.org/officeDocument/2006/relationships/slideLayout" Target="../slideLayouts/slideLayout1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theme" Target="../theme/theme3.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57655" y="1325562"/>
            <a:ext cx="8986345" cy="553243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6753731"/>
      </p:ext>
    </p:extLst>
  </p:cSld>
  <p:clrMap bg1="lt1" tx1="dk1" bg2="lt2" tx2="dk2" accent1="accent1" accent2="accent2" accent3="accent3" accent4="accent4" accent5="accent5" accent6="accent6" hlink="hlink" folHlink="folHlink"/>
  <p:sldLayoutIdLst>
    <p:sldLayoutId id="2147483657" r:id="rId1"/>
    <p:sldLayoutId id="2147483658" r:id="rId2"/>
    <p:sldLayoutId id="2147483660" r:id="rId3"/>
    <p:sldLayoutId id="2147483662" r:id="rId4"/>
    <p:sldLayoutId id="2147483663" r:id="rId5"/>
    <p:sldLayoutId id="2147483664" r:id="rId6"/>
    <p:sldLayoutId id="2147483665" r:id="rId7"/>
    <p:sldLayoutId id="2147483666" r:id="rId8"/>
    <p:sldLayoutId id="2147483667" r:id="rId9"/>
  </p:sldLayoutIdLst>
  <p:txStyles>
    <p:titleStyle>
      <a:lvl1pPr algn="ctr" defTabSz="914400" rtl="0" eaLnBrk="1" latinLnBrk="0" hangingPunct="1">
        <a:lnSpc>
          <a:spcPct val="90000"/>
        </a:lnSpc>
        <a:spcBef>
          <a:spcPct val="0"/>
        </a:spcBef>
        <a:buNone/>
        <a:defRPr sz="4400" b="1" i="0" kern="1200" baseline="0">
          <a:solidFill>
            <a:schemeClr val="tx1"/>
          </a:solidFill>
          <a:latin typeface="Arial" panose="020B0604020202020204" pitchFamily="34" charset="0"/>
          <a:ea typeface="+mj-ea"/>
          <a:cs typeface="+mj-cs"/>
        </a:defRPr>
      </a:lvl1pPr>
    </p:titleStyle>
    <p:bodyStyle>
      <a:lvl1pPr marL="228600" indent="-228600" algn="l" defTabSz="914400" rtl="0" eaLnBrk="1" latinLnBrk="0" hangingPunct="1">
        <a:lnSpc>
          <a:spcPct val="90000"/>
        </a:lnSpc>
        <a:spcBef>
          <a:spcPts val="0"/>
        </a:spcBef>
        <a:buFont typeface="Arial" panose="020B0604020202020204" pitchFamily="34" charset="0"/>
        <a:buChar char="•"/>
        <a:defRPr sz="3200" b="1" i="0" kern="1200" baseline="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0"/>
        </a:spcBef>
        <a:buFont typeface="Arial" panose="020B0604020202020204" pitchFamily="34" charset="0"/>
        <a:buChar char="•"/>
        <a:defRPr sz="3200" b="1" i="0" kern="1200" baseline="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0"/>
        </a:spcBef>
        <a:buFont typeface="Arial" panose="020B0604020202020204" pitchFamily="34" charset="0"/>
        <a:buChar char="•"/>
        <a:defRPr sz="3200" b="1" i="0" kern="1200" baseline="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0"/>
        </a:spcBef>
        <a:buFont typeface="Arial" panose="020B0604020202020204" pitchFamily="34" charset="0"/>
        <a:buChar char="•"/>
        <a:defRPr sz="3200" b="1" i="0" kern="1200" baseline="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0"/>
        </a:spcBef>
        <a:buFont typeface="Arial" panose="020B0604020202020204" pitchFamily="34" charset="0"/>
        <a:buChar char="•"/>
        <a:defRPr sz="3200" b="1" i="0" kern="1200" baseline="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B27A87D-6A80-4A43-B337-C59233659EAF}" type="datetimeFigureOut">
              <a:rPr lang="en-US" smtClean="0"/>
              <a:t>8/24/2026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024ED8-BA85-424A-B34E-254D9CCD0148}" type="slidenum">
              <a:rPr lang="en-US" smtClean="0"/>
              <a:t>‹#›</a:t>
            </a:fld>
            <a:endParaRPr lang="en-US"/>
          </a:p>
        </p:txBody>
      </p:sp>
    </p:spTree>
    <p:extLst>
      <p:ext uri="{BB962C8B-B14F-4D97-AF65-F5344CB8AC3E}">
        <p14:creationId xmlns:p14="http://schemas.microsoft.com/office/powerpoint/2010/main" val="1405953961"/>
      </p:ext>
    </p:extLst>
  </p:cSld>
  <p:clrMap bg1="lt1" tx1="dk1" bg2="lt2" tx2="dk2" accent1="accent1" accent2="accent2" accent3="accent3" accent4="accent4" accent5="accent5" accent6="accent6" hlink="hlink" folHlink="folHlink"/>
  <p:sldLayoutIdLst>
    <p:sldLayoutId id="2147483670" r:id="rId1"/>
    <p:sldLayoutId id="2147483671"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325563"/>
          </a:xfrm>
          <a:prstGeom prst="rect">
            <a:avLst/>
          </a:prstGeom>
        </p:spPr>
        <p:txBody>
          <a:bodyPr vert="horz" lIns="91440" tIns="45720" rIns="91440" bIns="45720" rtlCol="0" anchor="ctr">
            <a:normAutofit/>
          </a:bodyPr>
          <a:lstStyle/>
          <a:p>
            <a:r>
              <a:rPr lang="en-US" dirty="0"/>
              <a:t>Click to edit Master title style</a:t>
            </a:r>
          </a:p>
        </p:txBody>
      </p:sp>
    </p:spTree>
    <p:extLst>
      <p:ext uri="{BB962C8B-B14F-4D97-AF65-F5344CB8AC3E}">
        <p14:creationId xmlns:p14="http://schemas.microsoft.com/office/powerpoint/2010/main" val="122876679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Lst>
  <p:txStyles>
    <p:titleStyle>
      <a:lvl1pPr algn="ctr" defTabSz="914400" rtl="0" eaLnBrk="1" latinLnBrk="0" hangingPunct="1">
        <a:lnSpc>
          <a:spcPct val="90000"/>
        </a:lnSpc>
        <a:spcBef>
          <a:spcPct val="0"/>
        </a:spcBef>
        <a:buNone/>
        <a:defRPr sz="4400" b="1" i="0" kern="1200" baseline="0">
          <a:solidFill>
            <a:schemeClr val="tx1"/>
          </a:solidFill>
          <a:latin typeface="Arial" panose="020B0604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3200" b="1" i="0" kern="1200" baseline="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3200" b="1" i="0" kern="1200" baseline="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3200" b="1" i="0" kern="1200" baseline="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3200" b="1" i="0" kern="1200" baseline="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3200" b="1" i="0" kern="1200" baseline="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https://devotionsbyjan.com/2017/04/14/passion-fruit-flower/"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xml"/><Relationship Id="rId1" Type="http://schemas.openxmlformats.org/officeDocument/2006/relationships/slideLayout" Target="../slideLayouts/slideLayout10.xml"/><Relationship Id="rId4" Type="http://schemas.openxmlformats.org/officeDocument/2006/relationships/hyperlink" Target="https://www.heartlight.org/articles/202108/20210812_journey-1.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3E00"/>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8E83C1B-51F2-4C54-BFE8-59DACB5F4871}"/>
              </a:ext>
            </a:extLst>
          </p:cNvPr>
          <p:cNvSpPr/>
          <p:nvPr/>
        </p:nvSpPr>
        <p:spPr>
          <a:xfrm>
            <a:off x="0" y="0"/>
            <a:ext cx="9144000" cy="1200329"/>
          </a:xfrm>
          <a:prstGeom prst="rect">
            <a:avLst/>
          </a:prstGeom>
          <a:noFill/>
        </p:spPr>
        <p:txBody>
          <a:bodyPr wrap="square" lIns="91440" tIns="45720" rIns="91440" bIns="45720">
            <a:spAutoFit/>
          </a:bodyPr>
          <a:lstStyle/>
          <a:p>
            <a:pPr marL="0" marR="0" lvl="0" indent="0" algn="ctr" defTabSz="457200" rtl="0" eaLnBrk="1" fontAlgn="auto" latinLnBrk="0" hangingPunct="1">
              <a:lnSpc>
                <a:spcPct val="90000"/>
              </a:lnSpc>
              <a:spcBef>
                <a:spcPts val="0"/>
              </a:spcBef>
              <a:spcAft>
                <a:spcPts val="0"/>
              </a:spcAft>
              <a:buClrTx/>
              <a:buSzTx/>
              <a:buFontTx/>
              <a:buNone/>
              <a:tabLst/>
              <a:defRPr/>
            </a:pPr>
            <a:r>
              <a:rPr kumimoji="0" lang="en-US" sz="4000" b="1" i="0" u="none" strike="noStrike" kern="1100" normalizeH="0" baseline="0" noProof="0" dirty="0">
                <a:solidFill>
                  <a:schemeClr val="bg1"/>
                </a:solidFill>
                <a:uLnTx/>
                <a:uFillTx/>
                <a:latin typeface="Bazooka" pitchFamily="2" charset="0"/>
                <a:ea typeface="+mn-ea"/>
                <a:cs typeface="+mn-cs"/>
              </a:rPr>
              <a:t>WELCOME TO THE </a:t>
            </a:r>
          </a:p>
          <a:p>
            <a:pPr marL="0" marR="0" lvl="0" indent="0" algn="ctr" defTabSz="457200" rtl="0" eaLnBrk="1" fontAlgn="auto" latinLnBrk="0" hangingPunct="1">
              <a:lnSpc>
                <a:spcPct val="90000"/>
              </a:lnSpc>
              <a:spcBef>
                <a:spcPts val="0"/>
              </a:spcBef>
              <a:spcAft>
                <a:spcPts val="0"/>
              </a:spcAft>
              <a:buClrTx/>
              <a:buSzTx/>
              <a:buFontTx/>
              <a:buNone/>
              <a:tabLst/>
              <a:defRPr/>
            </a:pPr>
            <a:r>
              <a:rPr kumimoji="0" lang="en-US" sz="4000" b="1" i="0" u="none" strike="noStrike" kern="1100" normalizeH="0" baseline="0" noProof="0" dirty="0">
                <a:solidFill>
                  <a:schemeClr val="bg1"/>
                </a:solidFill>
                <a:uLnTx/>
                <a:uFillTx/>
                <a:latin typeface="Bazooka" pitchFamily="2" charset="0"/>
                <a:ea typeface="+mn-ea"/>
                <a:cs typeface="+mn-cs"/>
              </a:rPr>
              <a:t>JACKSON STREET CHURCH OF CHRIST</a:t>
            </a:r>
            <a:endParaRPr kumimoji="0" lang="en-US" sz="4000" b="1" i="0" u="none" strike="noStrike" kern="1200" normalizeH="0" baseline="0" noProof="0" dirty="0">
              <a:solidFill>
                <a:schemeClr val="bg1"/>
              </a:solidFill>
              <a:uLnTx/>
              <a:uFillTx/>
              <a:latin typeface="Calibri" panose="020F0502020204030204"/>
              <a:ea typeface="+mn-ea"/>
              <a:cs typeface="+mn-cs"/>
            </a:endParaRPr>
          </a:p>
        </p:txBody>
      </p:sp>
      <p:sp>
        <p:nvSpPr>
          <p:cNvPr id="2054" name="TextBox 5">
            <a:extLst>
              <a:ext uri="{FF2B5EF4-FFF2-40B4-BE49-F238E27FC236}">
                <a16:creationId xmlns:a16="http://schemas.microsoft.com/office/drawing/2014/main" id="{F1144962-7E55-4138-B559-0999E85A85AC}"/>
              </a:ext>
            </a:extLst>
          </p:cNvPr>
          <p:cNvSpPr txBox="1">
            <a:spLocks noChangeArrowheads="1"/>
          </p:cNvSpPr>
          <p:nvPr/>
        </p:nvSpPr>
        <p:spPr bwMode="auto">
          <a:xfrm>
            <a:off x="0" y="6100870"/>
            <a:ext cx="9144000" cy="757130"/>
          </a:xfrm>
          <a:prstGeom prst="rect">
            <a:avLst/>
          </a:prstGeom>
          <a:noFill/>
          <a:ln w="9525">
            <a:noFill/>
            <a:miter lim="800000"/>
            <a:headEnd/>
            <a:tailEnd/>
          </a:ln>
        </p:spPr>
        <p:txBody>
          <a:bodyPr wrap="square">
            <a:spAutoFit/>
          </a:bodyPr>
          <a:lstStyle/>
          <a:p>
            <a:pPr marL="0" marR="0" lvl="0" indent="0" algn="ctr" defTabSz="457200" rtl="0" eaLnBrk="1" fontAlgn="auto" latinLnBrk="0" hangingPunct="1">
              <a:lnSpc>
                <a:spcPct val="90000"/>
              </a:lnSpc>
              <a:spcBef>
                <a:spcPts val="0"/>
              </a:spcBef>
              <a:spcAft>
                <a:spcPts val="0"/>
              </a:spcAft>
              <a:buClrTx/>
              <a:buSzTx/>
              <a:buFontTx/>
              <a:buNone/>
              <a:tabLst/>
              <a:defRPr/>
            </a:pPr>
            <a:r>
              <a:rPr kumimoji="0" lang="en-US" sz="3600" b="1" i="0" u="none" strike="noStrike" kern="1100" normalizeH="0" baseline="0" noProof="0" dirty="0">
                <a:solidFill>
                  <a:schemeClr val="bg1"/>
                </a:solidFill>
                <a:uLnTx/>
                <a:uFillTx/>
                <a:latin typeface="Bazooka" pitchFamily="2" charset="0"/>
                <a:ea typeface="+mn-ea"/>
                <a:cs typeface="+mn-cs"/>
              </a:rPr>
              <a:t>PLEASE TURN OFF CELLPHONES</a:t>
            </a:r>
            <a:r>
              <a:rPr kumimoji="0" lang="en-US" sz="4800" b="1" i="0" u="none" strike="noStrike" kern="1100" normalizeH="0" baseline="0" noProof="0" dirty="0">
                <a:solidFill>
                  <a:schemeClr val="bg1"/>
                </a:solidFill>
                <a:uLnTx/>
                <a:uFillTx/>
                <a:latin typeface="Bazooka" pitchFamily="2" charset="0"/>
                <a:ea typeface="+mn-ea"/>
                <a:cs typeface="+mn-cs"/>
              </a:rPr>
              <a:t> </a:t>
            </a:r>
            <a:endParaRPr kumimoji="0" lang="en-US" sz="3600" b="1" i="0" u="none" strike="noStrike" kern="1100" normalizeH="0" baseline="0" noProof="0" dirty="0">
              <a:solidFill>
                <a:schemeClr val="bg1"/>
              </a:solidFill>
              <a:uLnTx/>
              <a:uFillTx/>
              <a:latin typeface="Bazooka" pitchFamily="2" charset="0"/>
              <a:ea typeface="+mn-ea"/>
              <a:cs typeface="+mn-cs"/>
            </a:endParaRPr>
          </a:p>
        </p:txBody>
      </p:sp>
      <p:pic>
        <p:nvPicPr>
          <p:cNvPr id="3" name="Picture 2">
            <a:extLst>
              <a:ext uri="{FF2B5EF4-FFF2-40B4-BE49-F238E27FC236}">
                <a16:creationId xmlns:a16="http://schemas.microsoft.com/office/drawing/2014/main" id="{848551C9-89C8-82EA-9BA5-854861417A40}"/>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1193919" y="1200329"/>
            <a:ext cx="6806962" cy="5105221"/>
          </a:xfrm>
          <a:prstGeom prst="rect">
            <a:avLst/>
          </a:prstGeom>
        </p:spPr>
      </p:pic>
    </p:spTree>
    <p:extLst>
      <p:ext uri="{BB962C8B-B14F-4D97-AF65-F5344CB8AC3E}">
        <p14:creationId xmlns:p14="http://schemas.microsoft.com/office/powerpoint/2010/main" val="872018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whiteboard&#10;&#10;Description automatically generated">
            <a:extLst>
              <a:ext uri="{FF2B5EF4-FFF2-40B4-BE49-F238E27FC236}">
                <a16:creationId xmlns:a16="http://schemas.microsoft.com/office/drawing/2014/main" id="{967C72C7-BD0B-42BA-B00D-788250480FC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400" y="0"/>
            <a:ext cx="9118600" cy="6858000"/>
          </a:xfrm>
          <a:prstGeom prst="rect">
            <a:avLst/>
          </a:prstGeom>
        </p:spPr>
      </p:pic>
    </p:spTree>
    <p:extLst>
      <p:ext uri="{BB962C8B-B14F-4D97-AF65-F5344CB8AC3E}">
        <p14:creationId xmlns:p14="http://schemas.microsoft.com/office/powerpoint/2010/main" val="7568533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hand holding a knife&#10;&#10;Description automatically generated">
            <a:extLst>
              <a:ext uri="{FF2B5EF4-FFF2-40B4-BE49-F238E27FC236}">
                <a16:creationId xmlns:a16="http://schemas.microsoft.com/office/drawing/2014/main" id="{E02EB7CC-30E9-41B4-BAB6-03A41CB4C9F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6527" y="0"/>
            <a:ext cx="10297056" cy="6858000"/>
          </a:xfrm>
          <a:prstGeom prst="rect">
            <a:avLst/>
          </a:prstGeom>
        </p:spPr>
      </p:pic>
      <p:sp>
        <p:nvSpPr>
          <p:cNvPr id="2" name="Title 1">
            <a:extLst>
              <a:ext uri="{FF2B5EF4-FFF2-40B4-BE49-F238E27FC236}">
                <a16:creationId xmlns:a16="http://schemas.microsoft.com/office/drawing/2014/main" id="{94BF8241-9643-4BF6-AAC4-DB96DB633A2E}"/>
              </a:ext>
            </a:extLst>
          </p:cNvPr>
          <p:cNvSpPr>
            <a:spLocks noGrp="1"/>
          </p:cNvSpPr>
          <p:nvPr>
            <p:ph type="title"/>
          </p:nvPr>
        </p:nvSpPr>
        <p:spPr>
          <a:xfrm>
            <a:off x="4676172" y="462988"/>
            <a:ext cx="4467828" cy="1325563"/>
          </a:xfrm>
        </p:spPr>
        <p:txBody>
          <a:bodyPr>
            <a:normAutofit/>
          </a:bodyPr>
          <a:lstStyle/>
          <a:p>
            <a:pPr algn="ctr"/>
            <a:r>
              <a:rPr lang="en-US" sz="4800" b="1" dirty="0">
                <a:solidFill>
                  <a:schemeClr val="bg1"/>
                </a:solidFill>
                <a:latin typeface="Arial" panose="020B0604020202020204" pitchFamily="34" charset="0"/>
                <a:cs typeface="Arial" panose="020B0604020202020204" pitchFamily="34" charset="0"/>
              </a:rPr>
              <a:t>LET US PRAY</a:t>
            </a:r>
          </a:p>
        </p:txBody>
      </p:sp>
    </p:spTree>
    <p:extLst>
      <p:ext uri="{BB962C8B-B14F-4D97-AF65-F5344CB8AC3E}">
        <p14:creationId xmlns:p14="http://schemas.microsoft.com/office/powerpoint/2010/main" val="20666115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2A19F8-747B-462A-B2DE-1CBA94789046}"/>
              </a:ext>
            </a:extLst>
          </p:cNvPr>
          <p:cNvSpPr>
            <a:spLocks noGrp="1"/>
          </p:cNvSpPr>
          <p:nvPr>
            <p:ph type="title"/>
          </p:nvPr>
        </p:nvSpPr>
        <p:spPr>
          <a:xfrm>
            <a:off x="628650" y="378459"/>
            <a:ext cx="7886700" cy="1325563"/>
          </a:xfrm>
        </p:spPr>
        <p:txBody>
          <a:bodyPr>
            <a:normAutofit/>
          </a:bodyPr>
          <a:lstStyle/>
          <a:p>
            <a:pPr algn="ctr"/>
            <a:r>
              <a:rPr lang="en-US" sz="7200" dirty="0">
                <a:latin typeface="Arial Black" panose="020B0A04020102090204" pitchFamily="34" charset="0"/>
              </a:rPr>
              <a:t>SINGING</a:t>
            </a:r>
          </a:p>
        </p:txBody>
      </p:sp>
      <p:pic>
        <p:nvPicPr>
          <p:cNvPr id="3" name="Picture 2">
            <a:extLst>
              <a:ext uri="{FF2B5EF4-FFF2-40B4-BE49-F238E27FC236}">
                <a16:creationId xmlns:a16="http://schemas.microsoft.com/office/drawing/2014/main" id="{29E63EBD-606C-379B-4936-32D79507279B}"/>
              </a:ext>
            </a:extLst>
          </p:cNvPr>
          <p:cNvPicPr>
            <a:picLocks noChangeAspect="1"/>
          </p:cNvPicPr>
          <p:nvPr/>
        </p:nvPicPr>
        <p:blipFill>
          <a:blip r:embed="rId2"/>
          <a:stretch>
            <a:fillRect/>
          </a:stretch>
        </p:blipFill>
        <p:spPr>
          <a:xfrm>
            <a:off x="806823" y="2074002"/>
            <a:ext cx="7440705" cy="3514524"/>
          </a:xfrm>
          <a:prstGeom prst="rect">
            <a:avLst/>
          </a:prstGeom>
        </p:spPr>
      </p:pic>
    </p:spTree>
    <p:extLst>
      <p:ext uri="{BB962C8B-B14F-4D97-AF65-F5344CB8AC3E}">
        <p14:creationId xmlns:p14="http://schemas.microsoft.com/office/powerpoint/2010/main" val="19790712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116B22-358F-D642-8877-B1280C2226B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E711271-085D-4C84-DC64-6ABD13F92643}"/>
              </a:ext>
            </a:extLst>
          </p:cNvPr>
          <p:cNvSpPr>
            <a:spLocks noGrp="1"/>
          </p:cNvSpPr>
          <p:nvPr>
            <p:ph type="title"/>
          </p:nvPr>
        </p:nvSpPr>
        <p:spPr>
          <a:xfrm>
            <a:off x="152400" y="0"/>
            <a:ext cx="8858250" cy="6858000"/>
          </a:xfrm>
        </p:spPr>
        <p:txBody>
          <a:bodyPr>
            <a:noAutofit/>
          </a:bodyPr>
          <a:lstStyle/>
          <a:p>
            <a:pPr lvl="0">
              <a:spcAft>
                <a:spcPts val="800"/>
              </a:spcAft>
            </a:pPr>
            <a:r>
              <a:rPr lang="en-US" sz="3200" kern="100" dirty="0">
                <a:solidFill>
                  <a:prstClr val="black"/>
                </a:solidFill>
                <a:ea typeface="Aptos" panose="020B0004020202020204" pitchFamily="34" charset="0"/>
                <a:cs typeface="Times New Roman" panose="02020603050405020304" pitchFamily="18" charset="0"/>
              </a:rPr>
              <a:t>1 Peter 4:15–19  But let none of you suffer as a murderer, a thief, an evildoer, or as a busybody in other people’s matters. </a:t>
            </a:r>
            <a:r>
              <a:rPr lang="en-US" sz="3200" kern="100" baseline="30000" dirty="0">
                <a:solidFill>
                  <a:prstClr val="black"/>
                </a:solidFill>
                <a:ea typeface="Aptos" panose="020B0004020202020204" pitchFamily="34" charset="0"/>
                <a:cs typeface="Times New Roman" panose="02020603050405020304" pitchFamily="18" charset="0"/>
              </a:rPr>
              <a:t>16</a:t>
            </a:r>
            <a:r>
              <a:rPr lang="en-US" sz="3200" kern="100" dirty="0">
                <a:solidFill>
                  <a:prstClr val="black"/>
                </a:solidFill>
                <a:ea typeface="Aptos" panose="020B0004020202020204" pitchFamily="34" charset="0"/>
                <a:cs typeface="Times New Roman" panose="02020603050405020304" pitchFamily="18" charset="0"/>
              </a:rPr>
              <a:t> Yet if anyone suffers as a Christian, let him not be ashamed, but let him glorify God in this matter. </a:t>
            </a:r>
            <a:r>
              <a:rPr lang="en-US" sz="3200" kern="100" baseline="30000" dirty="0">
                <a:solidFill>
                  <a:prstClr val="black"/>
                </a:solidFill>
                <a:ea typeface="Aptos" panose="020B0004020202020204" pitchFamily="34" charset="0"/>
                <a:cs typeface="Times New Roman" panose="02020603050405020304" pitchFamily="18" charset="0"/>
              </a:rPr>
              <a:t>17</a:t>
            </a:r>
            <a:r>
              <a:rPr lang="en-US" sz="3200" kern="100" dirty="0">
                <a:solidFill>
                  <a:prstClr val="black"/>
                </a:solidFill>
                <a:ea typeface="Aptos" panose="020B0004020202020204" pitchFamily="34" charset="0"/>
                <a:cs typeface="Times New Roman" panose="02020603050405020304" pitchFamily="18" charset="0"/>
              </a:rPr>
              <a:t> For the time has come for judgment to begin at the house of God; and if it begins with us first, what will be the end of those who do not obey the gospel of God? </a:t>
            </a:r>
            <a:r>
              <a:rPr lang="en-US" sz="3200" kern="100" baseline="30000" dirty="0">
                <a:solidFill>
                  <a:prstClr val="black"/>
                </a:solidFill>
                <a:ea typeface="Aptos" panose="020B0004020202020204" pitchFamily="34" charset="0"/>
                <a:cs typeface="Times New Roman" panose="02020603050405020304" pitchFamily="18" charset="0"/>
              </a:rPr>
              <a:t>18</a:t>
            </a:r>
            <a:r>
              <a:rPr lang="en-US" sz="3200" kern="100" dirty="0">
                <a:solidFill>
                  <a:prstClr val="black"/>
                </a:solidFill>
                <a:ea typeface="Aptos" panose="020B0004020202020204" pitchFamily="34" charset="0"/>
                <a:cs typeface="Times New Roman" panose="02020603050405020304" pitchFamily="18" charset="0"/>
              </a:rPr>
              <a:t> Now “If the righteous one is scarcely saved, Where will the ungodly and the sinner appear?” </a:t>
            </a:r>
            <a:r>
              <a:rPr lang="en-US" sz="3200" kern="100" baseline="30000" dirty="0">
                <a:solidFill>
                  <a:prstClr val="black"/>
                </a:solidFill>
                <a:ea typeface="Aptos" panose="020B0004020202020204" pitchFamily="34" charset="0"/>
                <a:cs typeface="Times New Roman" panose="02020603050405020304" pitchFamily="18" charset="0"/>
              </a:rPr>
              <a:t>19</a:t>
            </a:r>
            <a:r>
              <a:rPr lang="en-US" sz="3200" kern="100" dirty="0">
                <a:solidFill>
                  <a:prstClr val="black"/>
                </a:solidFill>
                <a:ea typeface="Aptos" panose="020B0004020202020204" pitchFamily="34" charset="0"/>
                <a:cs typeface="Times New Roman" panose="02020603050405020304" pitchFamily="18" charset="0"/>
              </a:rPr>
              <a:t> Therefore let those who suffer according to the will of God commit their souls to Him in doing good, as to a faithful Creator.</a:t>
            </a:r>
            <a:endParaRPr lang="en-US" sz="3200" kern="100" dirty="0">
              <a:solidFill>
                <a:prstClr val="black"/>
              </a:solidFill>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255583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hand holding a knife&#10;&#10;Description automatically generated">
            <a:extLst>
              <a:ext uri="{FF2B5EF4-FFF2-40B4-BE49-F238E27FC236}">
                <a16:creationId xmlns:a16="http://schemas.microsoft.com/office/drawing/2014/main" id="{E02EB7CC-30E9-41B4-BAB6-03A41CB4C9F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6527" y="0"/>
            <a:ext cx="10297056" cy="6858000"/>
          </a:xfrm>
          <a:prstGeom prst="rect">
            <a:avLst/>
          </a:prstGeom>
        </p:spPr>
      </p:pic>
      <p:sp>
        <p:nvSpPr>
          <p:cNvPr id="2" name="Title 1">
            <a:extLst>
              <a:ext uri="{FF2B5EF4-FFF2-40B4-BE49-F238E27FC236}">
                <a16:creationId xmlns:a16="http://schemas.microsoft.com/office/drawing/2014/main" id="{94BF8241-9643-4BF6-AAC4-DB96DB633A2E}"/>
              </a:ext>
            </a:extLst>
          </p:cNvPr>
          <p:cNvSpPr>
            <a:spLocks noGrp="1"/>
          </p:cNvSpPr>
          <p:nvPr>
            <p:ph type="title"/>
          </p:nvPr>
        </p:nvSpPr>
        <p:spPr>
          <a:xfrm>
            <a:off x="4676172" y="462988"/>
            <a:ext cx="4467828" cy="1325563"/>
          </a:xfrm>
        </p:spPr>
        <p:txBody>
          <a:bodyPr>
            <a:normAutofit/>
          </a:bodyPr>
          <a:lstStyle/>
          <a:p>
            <a:pPr algn="ctr"/>
            <a:r>
              <a:rPr lang="en-US" sz="4800" b="1" dirty="0">
                <a:solidFill>
                  <a:schemeClr val="bg1"/>
                </a:solidFill>
                <a:latin typeface="Arial" panose="020B0604020202020204" pitchFamily="34" charset="0"/>
                <a:cs typeface="Arial" panose="020B0604020202020204" pitchFamily="34" charset="0"/>
              </a:rPr>
              <a:t>LET US PRAY</a:t>
            </a:r>
          </a:p>
        </p:txBody>
      </p:sp>
    </p:spTree>
    <p:extLst>
      <p:ext uri="{BB962C8B-B14F-4D97-AF65-F5344CB8AC3E}">
        <p14:creationId xmlns:p14="http://schemas.microsoft.com/office/powerpoint/2010/main" val="18740653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3780E8C-773F-D4AB-D54F-40BB9064109B}"/>
              </a:ext>
            </a:extLst>
          </p:cNvPr>
          <p:cNvPicPr>
            <a:picLocks noChangeAspect="1"/>
          </p:cNvPicPr>
          <p:nvPr/>
        </p:nvPicPr>
        <p:blipFill>
          <a:blip r:embed="rId2"/>
          <a:stretch>
            <a:fillRect/>
          </a:stretch>
        </p:blipFill>
        <p:spPr>
          <a:xfrm>
            <a:off x="0" y="9120"/>
            <a:ext cx="9144000" cy="6839760"/>
          </a:xfrm>
          <a:prstGeom prst="rect">
            <a:avLst/>
          </a:prstGeom>
        </p:spPr>
      </p:pic>
      <p:sp>
        <p:nvSpPr>
          <p:cNvPr id="2" name="Title 1">
            <a:extLst>
              <a:ext uri="{FF2B5EF4-FFF2-40B4-BE49-F238E27FC236}">
                <a16:creationId xmlns:a16="http://schemas.microsoft.com/office/drawing/2014/main" id="{98756BFF-214E-697B-0CF7-9E2DF24AAADF}"/>
              </a:ext>
            </a:extLst>
          </p:cNvPr>
          <p:cNvSpPr>
            <a:spLocks noGrp="1"/>
          </p:cNvSpPr>
          <p:nvPr>
            <p:ph type="title"/>
          </p:nvPr>
        </p:nvSpPr>
        <p:spPr>
          <a:xfrm>
            <a:off x="0" y="0"/>
            <a:ext cx="4019550" cy="1325563"/>
          </a:xfrm>
        </p:spPr>
        <p:txBody>
          <a:bodyPr>
            <a:normAutofit/>
          </a:bodyPr>
          <a:lstStyle/>
          <a:p>
            <a:pPr marL="0" marR="0" algn="ctr">
              <a:lnSpc>
                <a:spcPct val="115000"/>
              </a:lnSpc>
              <a:spcAft>
                <a:spcPts val="800"/>
              </a:spcAft>
              <a:buNone/>
            </a:pPr>
            <a:r>
              <a:rPr lang="en-US" sz="3200" b="1" kern="100" dirty="0">
                <a:effectLst/>
                <a:ea typeface="Aptos" panose="020B0004020202020204" pitchFamily="34" charset="0"/>
                <a:cs typeface="Times New Roman" panose="02020603050405020304" pitchFamily="18" charset="0"/>
              </a:rPr>
              <a:t>A CHRISTIAN IS... 1 (l PETER)</a:t>
            </a:r>
            <a:r>
              <a:rPr lang="en-US" sz="3200" kern="100" dirty="0">
                <a:effectLst/>
                <a:ea typeface="Aptos" panose="020B0004020202020204" pitchFamily="34" charset="0"/>
                <a:cs typeface="Times New Roman" panose="02020603050405020304" pitchFamily="18" charset="0"/>
              </a:rPr>
              <a:t> </a:t>
            </a:r>
            <a:endParaRPr lang="en-US" sz="3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5674857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ACBF4E-1F32-F573-390C-34EC76FBB6FA}"/>
              </a:ext>
            </a:extLst>
          </p:cNvPr>
          <p:cNvSpPr>
            <a:spLocks noGrp="1"/>
          </p:cNvSpPr>
          <p:nvPr>
            <p:ph type="title"/>
          </p:nvPr>
        </p:nvSpPr>
        <p:spPr/>
        <p:txBody>
          <a:bodyPr>
            <a:normAutofit/>
          </a:bodyPr>
          <a:lstStyle/>
          <a:p>
            <a:pPr marL="0" marR="0">
              <a:lnSpc>
                <a:spcPct val="115000"/>
              </a:lnSpc>
              <a:buNone/>
            </a:pPr>
            <a:r>
              <a:rPr lang="en-US" kern="100" dirty="0">
                <a:solidFill>
                  <a:srgbClr val="0000FF"/>
                </a:solidFill>
                <a:ea typeface="Aptos" panose="020B0004020202020204" pitchFamily="34" charset="0"/>
                <a:cs typeface="Times New Roman" panose="02020603050405020304" pitchFamily="18" charset="0"/>
              </a:rPr>
              <a:t>A CHRISTIAN IS… </a:t>
            </a:r>
            <a:endParaRPr lang="en-US" sz="4400" kern="100" dirty="0">
              <a:solidFill>
                <a:srgbClr val="0000FF"/>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A4E92A2F-87D9-B2AD-6EBE-B495D1B27060}"/>
              </a:ext>
            </a:extLst>
          </p:cNvPr>
          <p:cNvSpPr>
            <a:spLocks noGrp="1"/>
          </p:cNvSpPr>
          <p:nvPr>
            <p:ph idx="1"/>
          </p:nvPr>
        </p:nvSpPr>
        <p:spPr/>
        <p:txBody>
          <a:bodyPr>
            <a:normAutofit lnSpcReduction="10000"/>
          </a:bodyPr>
          <a:lstStyle/>
          <a:p>
            <a:pPr marL="457200" marR="0" lvl="0" indent="-457200">
              <a:lnSpc>
                <a:spcPct val="105000"/>
              </a:lnSpc>
              <a:buFont typeface="+mj-lt"/>
              <a:buAutoNum type="alphaUcPeriod"/>
            </a:pPr>
            <a:r>
              <a:rPr lang="en-US" sz="3600" kern="100" dirty="0">
                <a:ea typeface="Aptos" panose="020B0004020202020204" pitchFamily="34" charset="0"/>
                <a:cs typeface="Times New Roman" panose="02020603050405020304" pitchFamily="18" charset="0"/>
              </a:rPr>
              <a:t>The New Testament is the guidebook for children of God. </a:t>
            </a:r>
            <a:endParaRPr lang="en-US" sz="3600" kern="100" dirty="0">
              <a:latin typeface="Aptos" panose="020B0004020202020204" pitchFamily="34" charset="0"/>
              <a:ea typeface="Aptos" panose="020B0004020202020204" pitchFamily="34" charset="0"/>
              <a:cs typeface="Times New Roman" panose="02020603050405020304" pitchFamily="18" charset="0"/>
            </a:endParaRPr>
          </a:p>
          <a:p>
            <a:pPr marL="457200" marR="0" lvl="0" indent="-457200">
              <a:lnSpc>
                <a:spcPct val="105000"/>
              </a:lnSpc>
              <a:buFont typeface="+mj-lt"/>
              <a:buAutoNum type="alphaUcPeriod"/>
            </a:pPr>
            <a:r>
              <a:rPr lang="en-US" sz="3600" kern="100" dirty="0">
                <a:ea typeface="Aptos" panose="020B0004020202020204" pitchFamily="34" charset="0"/>
                <a:cs typeface="Times New Roman" panose="02020603050405020304" pitchFamily="18" charset="0"/>
              </a:rPr>
              <a:t>It is our covenant with God, outlining the way we need to live our lives in a way that pleases God, and also giving us direction to have the best life here on earth.</a:t>
            </a:r>
            <a:endParaRPr lang="en-US" sz="3600" kern="100" dirty="0">
              <a:latin typeface="Aptos" panose="020B0004020202020204" pitchFamily="34" charset="0"/>
              <a:ea typeface="Aptos" panose="020B0004020202020204" pitchFamily="34" charset="0"/>
              <a:cs typeface="Times New Roman" panose="02020603050405020304" pitchFamily="18" charset="0"/>
            </a:endParaRPr>
          </a:p>
          <a:p>
            <a:pPr marL="457200" marR="0" lvl="0" indent="-457200">
              <a:lnSpc>
                <a:spcPct val="105000"/>
              </a:lnSpc>
              <a:buFont typeface="+mj-lt"/>
              <a:buAutoNum type="alphaUcPeriod"/>
            </a:pPr>
            <a:r>
              <a:rPr lang="en-US" sz="3600" kern="100" dirty="0">
                <a:ea typeface="Aptos" panose="020B0004020202020204" pitchFamily="34" charset="0"/>
                <a:cs typeface="Times New Roman" panose="02020603050405020304" pitchFamily="18" charset="0"/>
              </a:rPr>
              <a:t>The book of First Peter gives us a number of characteristics and definitions of the Christian.</a:t>
            </a:r>
            <a:endParaRPr lang="en-US" dirty="0"/>
          </a:p>
        </p:txBody>
      </p:sp>
    </p:spTree>
    <p:extLst>
      <p:ext uri="{BB962C8B-B14F-4D97-AF65-F5344CB8AC3E}">
        <p14:creationId xmlns:p14="http://schemas.microsoft.com/office/powerpoint/2010/main" val="957138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3AD6D-6156-62DA-D758-B180F5BD5FA8}"/>
              </a:ext>
            </a:extLst>
          </p:cNvPr>
          <p:cNvSpPr>
            <a:spLocks noGrp="1"/>
          </p:cNvSpPr>
          <p:nvPr>
            <p:ph type="title"/>
          </p:nvPr>
        </p:nvSpPr>
        <p:spPr/>
        <p:txBody>
          <a:bodyPr>
            <a:normAutofit/>
          </a:bodyPr>
          <a:lstStyle/>
          <a:p>
            <a:pPr marL="342900" marR="0" lvl="0" indent="-342900">
              <a:lnSpc>
                <a:spcPct val="115000"/>
              </a:lnSpc>
              <a:buFont typeface="+mj-lt"/>
              <a:buAutoNum type="arabicPeriod"/>
            </a:pPr>
            <a:r>
              <a:rPr lang="en-US" sz="4400" b="1" kern="100" dirty="0">
                <a:solidFill>
                  <a:srgbClr val="0000FF"/>
                </a:solidFill>
                <a:effectLst/>
                <a:ea typeface="Aptos" panose="020B0004020202020204" pitchFamily="34" charset="0"/>
                <a:cs typeface="Times New Roman" panose="02020603050405020304" pitchFamily="18" charset="0"/>
              </a:rPr>
              <a:t> GOD'S CHOSEN CHILD</a:t>
            </a:r>
            <a:endParaRPr lang="en-US" dirty="0">
              <a:solidFill>
                <a:srgbClr val="0000FF"/>
              </a:solidFill>
            </a:endParaRPr>
          </a:p>
        </p:txBody>
      </p:sp>
      <p:sp>
        <p:nvSpPr>
          <p:cNvPr id="3" name="Content Placeholder 2">
            <a:extLst>
              <a:ext uri="{FF2B5EF4-FFF2-40B4-BE49-F238E27FC236}">
                <a16:creationId xmlns:a16="http://schemas.microsoft.com/office/drawing/2014/main" id="{AE56CCBD-DDFE-2835-1366-BF6E7EFDBC5F}"/>
              </a:ext>
            </a:extLst>
          </p:cNvPr>
          <p:cNvSpPr>
            <a:spLocks noGrp="1"/>
          </p:cNvSpPr>
          <p:nvPr>
            <p:ph idx="1"/>
          </p:nvPr>
        </p:nvSpPr>
        <p:spPr/>
        <p:txBody>
          <a:bodyPr>
            <a:normAutofit/>
          </a:bodyPr>
          <a:lstStyle/>
          <a:p>
            <a:pPr marL="0" indent="0" algn="ctr">
              <a:lnSpc>
                <a:spcPct val="100000"/>
              </a:lnSpc>
              <a:buNone/>
            </a:pPr>
            <a:r>
              <a:rPr lang="en-US" sz="3600" kern="100" dirty="0">
                <a:ea typeface="Aptos" panose="020B0004020202020204" pitchFamily="34" charset="0"/>
                <a:cs typeface="Times New Roman" panose="02020603050405020304" pitchFamily="18" charset="0"/>
              </a:rPr>
              <a:t>(1 Pet 1:1-2) Peter, an apostle of Jesus Christ, To the pilgrims of the Dispersion in Pontus, Galatia, Cappadocia, Asia, and Bithynia, {2} chosen according to the foreknowledge of God the Father, in sanctification of the Spirit, for obedience and sprinkling of the blood of Jesus Christ: Grace to you and peace be multiplied. </a:t>
            </a:r>
            <a:endParaRPr lang="en-US" sz="3600" dirty="0"/>
          </a:p>
        </p:txBody>
      </p:sp>
    </p:spTree>
    <p:extLst>
      <p:ext uri="{BB962C8B-B14F-4D97-AF65-F5344CB8AC3E}">
        <p14:creationId xmlns:p14="http://schemas.microsoft.com/office/powerpoint/2010/main" val="1063547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CD082-9D8D-53E4-F622-C8B735311D96}"/>
              </a:ext>
            </a:extLst>
          </p:cNvPr>
          <p:cNvSpPr>
            <a:spLocks noGrp="1"/>
          </p:cNvSpPr>
          <p:nvPr>
            <p:ph type="title"/>
          </p:nvPr>
        </p:nvSpPr>
        <p:spPr/>
        <p:txBody>
          <a:bodyPr>
            <a:normAutofit/>
          </a:bodyPr>
          <a:lstStyle/>
          <a:p>
            <a:pPr marR="0" lvl="0">
              <a:lnSpc>
                <a:spcPct val="115000"/>
              </a:lnSpc>
            </a:pPr>
            <a:r>
              <a:rPr lang="en-US" kern="100" dirty="0">
                <a:solidFill>
                  <a:srgbClr val="0000FF"/>
                </a:solidFill>
                <a:ea typeface="Aptos" panose="020B0004020202020204" pitchFamily="34" charset="0"/>
                <a:cs typeface="Times New Roman" panose="02020603050405020304" pitchFamily="18" charset="0"/>
              </a:rPr>
              <a:t>2. </a:t>
            </a:r>
            <a:r>
              <a:rPr lang="en-US" sz="4400" b="1" kern="100" dirty="0">
                <a:solidFill>
                  <a:srgbClr val="0000FF"/>
                </a:solidFill>
                <a:effectLst/>
                <a:ea typeface="Aptos" panose="020B0004020202020204" pitchFamily="34" charset="0"/>
                <a:cs typeface="Times New Roman" panose="02020603050405020304" pitchFamily="18" charset="0"/>
              </a:rPr>
              <a:t>GOD’S HEIR</a:t>
            </a:r>
            <a:endParaRPr lang="en-US" dirty="0">
              <a:solidFill>
                <a:srgbClr val="0000FF"/>
              </a:solidFill>
            </a:endParaRPr>
          </a:p>
        </p:txBody>
      </p:sp>
      <p:sp>
        <p:nvSpPr>
          <p:cNvPr id="3" name="Content Placeholder 2">
            <a:extLst>
              <a:ext uri="{FF2B5EF4-FFF2-40B4-BE49-F238E27FC236}">
                <a16:creationId xmlns:a16="http://schemas.microsoft.com/office/drawing/2014/main" id="{E59CB1EF-0755-DBF3-EB0B-35513207C0D2}"/>
              </a:ext>
            </a:extLst>
          </p:cNvPr>
          <p:cNvSpPr>
            <a:spLocks noGrp="1"/>
          </p:cNvSpPr>
          <p:nvPr>
            <p:ph idx="1"/>
          </p:nvPr>
        </p:nvSpPr>
        <p:spPr/>
        <p:txBody>
          <a:bodyPr>
            <a:normAutofit/>
          </a:bodyPr>
          <a:lstStyle/>
          <a:p>
            <a:pPr marL="0" indent="0" algn="ctr">
              <a:buNone/>
            </a:pPr>
            <a:r>
              <a:rPr lang="en-US" sz="3600" kern="100" dirty="0">
                <a:ea typeface="Aptos" panose="020B0004020202020204" pitchFamily="34" charset="0"/>
                <a:cs typeface="Times New Roman" panose="02020603050405020304" pitchFamily="18" charset="0"/>
              </a:rPr>
              <a:t>(1 Peter 1:3–5)  Blessed be the God and Father of our Lord Jesus Christ, who according to His abundant mercy has begotten us again to a living hope through the resurrection of Jesus Christ from the dead, {4} to an inheritance incorruptible and undefiled and that does not fade away, reserved in heaven for you, {5} who are kept by the power of God through faith for salvation ready to be revealed in the last time. </a:t>
            </a:r>
            <a:endParaRPr lang="en-US" sz="3600" dirty="0"/>
          </a:p>
        </p:txBody>
      </p:sp>
    </p:spTree>
    <p:extLst>
      <p:ext uri="{BB962C8B-B14F-4D97-AF65-F5344CB8AC3E}">
        <p14:creationId xmlns:p14="http://schemas.microsoft.com/office/powerpoint/2010/main" val="11299643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FFB38C-D431-7D4A-E145-525441885DE6}"/>
              </a:ext>
            </a:extLst>
          </p:cNvPr>
          <p:cNvSpPr>
            <a:spLocks noGrp="1"/>
          </p:cNvSpPr>
          <p:nvPr>
            <p:ph type="title"/>
          </p:nvPr>
        </p:nvSpPr>
        <p:spPr/>
        <p:txBody>
          <a:bodyPr>
            <a:normAutofit/>
          </a:bodyPr>
          <a:lstStyle/>
          <a:p>
            <a:pPr marR="0" lvl="0">
              <a:lnSpc>
                <a:spcPct val="115000"/>
              </a:lnSpc>
              <a:spcAft>
                <a:spcPts val="800"/>
              </a:spcAft>
            </a:pPr>
            <a:r>
              <a:rPr lang="en-US" sz="4400" b="1" kern="100" dirty="0">
                <a:solidFill>
                  <a:srgbClr val="0000FF"/>
                </a:solidFill>
                <a:effectLst/>
                <a:ea typeface="Aptos" panose="020B0004020202020204" pitchFamily="34" charset="0"/>
                <a:cs typeface="Times New Roman" panose="02020603050405020304" pitchFamily="18" charset="0"/>
              </a:rPr>
              <a:t>3. GOD'S OBEDIENT CHILD</a:t>
            </a:r>
            <a:endParaRPr lang="en-US" dirty="0">
              <a:solidFill>
                <a:srgbClr val="0000FF"/>
              </a:solidFill>
            </a:endParaRPr>
          </a:p>
        </p:txBody>
      </p:sp>
      <p:sp>
        <p:nvSpPr>
          <p:cNvPr id="3" name="Content Placeholder 2">
            <a:extLst>
              <a:ext uri="{FF2B5EF4-FFF2-40B4-BE49-F238E27FC236}">
                <a16:creationId xmlns:a16="http://schemas.microsoft.com/office/drawing/2014/main" id="{95F35F2A-887F-AC5E-D796-E9895877999C}"/>
              </a:ext>
            </a:extLst>
          </p:cNvPr>
          <p:cNvSpPr>
            <a:spLocks noGrp="1"/>
          </p:cNvSpPr>
          <p:nvPr>
            <p:ph idx="1"/>
          </p:nvPr>
        </p:nvSpPr>
        <p:spPr/>
        <p:txBody>
          <a:bodyPr/>
          <a:lstStyle/>
          <a:p>
            <a:pPr marL="0" indent="0" algn="ctr">
              <a:lnSpc>
                <a:spcPct val="100000"/>
              </a:lnSpc>
              <a:buNone/>
            </a:pPr>
            <a:r>
              <a:rPr lang="en-US" sz="3600" kern="100" dirty="0">
                <a:ea typeface="Aptos" panose="020B0004020202020204" pitchFamily="34" charset="0"/>
                <a:cs typeface="Times New Roman" panose="02020603050405020304" pitchFamily="18" charset="0"/>
              </a:rPr>
              <a:t>(1 Pet 1:13-14) Therefore gird up the loins of your mind, be sober, and rest your hope fully upon the grace that is to be brought to you at the revelation of Jesus Christ; {14} as obedient children, not conforming yourselves to the former lusts, as in your ignorance; </a:t>
            </a:r>
            <a:endParaRPr lang="en-US" sz="3600" dirty="0"/>
          </a:p>
        </p:txBody>
      </p:sp>
    </p:spTree>
    <p:extLst>
      <p:ext uri="{BB962C8B-B14F-4D97-AF65-F5344CB8AC3E}">
        <p14:creationId xmlns:p14="http://schemas.microsoft.com/office/powerpoint/2010/main" val="34670395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C51D56-829C-3978-625A-F7193BA5FE80}"/>
              </a:ext>
            </a:extLst>
          </p:cNvPr>
          <p:cNvSpPr>
            <a:spLocks noGrp="1"/>
          </p:cNvSpPr>
          <p:nvPr>
            <p:ph type="title"/>
          </p:nvPr>
        </p:nvSpPr>
        <p:spPr/>
        <p:txBody>
          <a:bodyPr>
            <a:normAutofit/>
          </a:bodyPr>
          <a:lstStyle/>
          <a:p>
            <a:pPr marR="0" lvl="0">
              <a:lnSpc>
                <a:spcPct val="115000"/>
              </a:lnSpc>
            </a:pPr>
            <a:r>
              <a:rPr lang="en-US" sz="4400" b="1" kern="100" dirty="0">
                <a:solidFill>
                  <a:srgbClr val="0000FF"/>
                </a:solidFill>
                <a:effectLst/>
                <a:ea typeface="Aptos" panose="020B0004020202020204" pitchFamily="34" charset="0"/>
                <a:cs typeface="Times New Roman" panose="02020603050405020304" pitchFamily="18" charset="0"/>
              </a:rPr>
              <a:t>4. HOLY</a:t>
            </a:r>
            <a:endParaRPr lang="en-US" dirty="0">
              <a:solidFill>
                <a:srgbClr val="0000FF"/>
              </a:solidFill>
            </a:endParaRPr>
          </a:p>
        </p:txBody>
      </p:sp>
      <p:sp>
        <p:nvSpPr>
          <p:cNvPr id="3" name="Content Placeholder 2">
            <a:extLst>
              <a:ext uri="{FF2B5EF4-FFF2-40B4-BE49-F238E27FC236}">
                <a16:creationId xmlns:a16="http://schemas.microsoft.com/office/drawing/2014/main" id="{5CA6118A-34C9-0A15-90D7-0EB733703514}"/>
              </a:ext>
            </a:extLst>
          </p:cNvPr>
          <p:cNvSpPr>
            <a:spLocks noGrp="1"/>
          </p:cNvSpPr>
          <p:nvPr>
            <p:ph idx="1"/>
          </p:nvPr>
        </p:nvSpPr>
        <p:spPr/>
        <p:txBody>
          <a:bodyPr/>
          <a:lstStyle/>
          <a:p>
            <a:pPr marL="0" indent="0" algn="ctr">
              <a:lnSpc>
                <a:spcPct val="100000"/>
              </a:lnSpc>
              <a:buNone/>
            </a:pPr>
            <a:r>
              <a:rPr lang="en-US" sz="3600" kern="100" dirty="0">
                <a:ea typeface="Aptos" panose="020B0004020202020204" pitchFamily="34" charset="0"/>
                <a:cs typeface="Times New Roman" panose="02020603050405020304" pitchFamily="18" charset="0"/>
              </a:rPr>
              <a:t>(1 Pet 1:15-16) but as He who called you is holy, you also be holy in all your conduct, {16} because it is written, "Be holy, for I am holy." </a:t>
            </a:r>
            <a:endParaRPr lang="en-US" sz="3600" dirty="0"/>
          </a:p>
        </p:txBody>
      </p:sp>
    </p:spTree>
    <p:extLst>
      <p:ext uri="{BB962C8B-B14F-4D97-AF65-F5344CB8AC3E}">
        <p14:creationId xmlns:p14="http://schemas.microsoft.com/office/powerpoint/2010/main" val="39430639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6603B7-4B06-EB81-1AFF-B922B5447A2C}"/>
              </a:ext>
            </a:extLst>
          </p:cNvPr>
          <p:cNvSpPr>
            <a:spLocks noGrp="1"/>
          </p:cNvSpPr>
          <p:nvPr>
            <p:ph type="title"/>
          </p:nvPr>
        </p:nvSpPr>
        <p:spPr/>
        <p:txBody>
          <a:bodyPr>
            <a:normAutofit/>
          </a:bodyPr>
          <a:lstStyle/>
          <a:p>
            <a:pPr marR="0" lvl="0">
              <a:lnSpc>
                <a:spcPct val="115000"/>
              </a:lnSpc>
            </a:pPr>
            <a:r>
              <a:rPr lang="en-US" sz="4400" b="1" kern="100" dirty="0">
                <a:solidFill>
                  <a:srgbClr val="0000FF"/>
                </a:solidFill>
                <a:effectLst/>
                <a:ea typeface="Aptos" panose="020B0004020202020204" pitchFamily="34" charset="0"/>
                <a:cs typeface="Times New Roman" panose="02020603050405020304" pitchFamily="18" charset="0"/>
              </a:rPr>
              <a:t>5. REDEEMED</a:t>
            </a:r>
            <a:endParaRPr lang="en-US" dirty="0">
              <a:solidFill>
                <a:srgbClr val="0000FF"/>
              </a:solidFill>
            </a:endParaRPr>
          </a:p>
        </p:txBody>
      </p:sp>
      <p:sp>
        <p:nvSpPr>
          <p:cNvPr id="3" name="Content Placeholder 2">
            <a:extLst>
              <a:ext uri="{FF2B5EF4-FFF2-40B4-BE49-F238E27FC236}">
                <a16:creationId xmlns:a16="http://schemas.microsoft.com/office/drawing/2014/main" id="{72D9168E-4E83-AB40-B4AB-A1406DE2D973}"/>
              </a:ext>
            </a:extLst>
          </p:cNvPr>
          <p:cNvSpPr>
            <a:spLocks noGrp="1"/>
          </p:cNvSpPr>
          <p:nvPr>
            <p:ph idx="1"/>
          </p:nvPr>
        </p:nvSpPr>
        <p:spPr/>
        <p:txBody>
          <a:bodyPr>
            <a:normAutofit lnSpcReduction="10000"/>
          </a:bodyPr>
          <a:lstStyle/>
          <a:p>
            <a:pPr marL="0" indent="0" algn="ctr">
              <a:lnSpc>
                <a:spcPct val="100000"/>
              </a:lnSpc>
              <a:buNone/>
            </a:pPr>
            <a:r>
              <a:rPr lang="en-US" sz="3600" kern="100" dirty="0">
                <a:ea typeface="Aptos" panose="020B0004020202020204" pitchFamily="34" charset="0"/>
                <a:cs typeface="Times New Roman" panose="02020603050405020304" pitchFamily="18" charset="0"/>
              </a:rPr>
              <a:t>(1 Peter 1:17–19)  And if you call on the Father, who without partiality judges according to each one’s work, conduct yourselves throughout the time of your stay here in fear; {18} knowing that you were not redeemed with corruptible things, like silver or gold, from your aimless conduct received by tradition from your fathers, {19} but with the precious blood of Christ, as of a lamb without blemish and without spot. </a:t>
            </a:r>
            <a:endParaRPr lang="en-US" sz="3600" dirty="0"/>
          </a:p>
        </p:txBody>
      </p:sp>
    </p:spTree>
    <p:extLst>
      <p:ext uri="{BB962C8B-B14F-4D97-AF65-F5344CB8AC3E}">
        <p14:creationId xmlns:p14="http://schemas.microsoft.com/office/powerpoint/2010/main" val="21199085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1CEEB6-8DC1-9619-FE60-85025C38AB0E}"/>
              </a:ext>
            </a:extLst>
          </p:cNvPr>
          <p:cNvSpPr>
            <a:spLocks noGrp="1"/>
          </p:cNvSpPr>
          <p:nvPr>
            <p:ph type="title"/>
          </p:nvPr>
        </p:nvSpPr>
        <p:spPr/>
        <p:txBody>
          <a:bodyPr>
            <a:normAutofit/>
          </a:bodyPr>
          <a:lstStyle/>
          <a:p>
            <a:pPr marR="0" lvl="0">
              <a:lnSpc>
                <a:spcPct val="115000"/>
              </a:lnSpc>
            </a:pPr>
            <a:r>
              <a:rPr lang="en-US" sz="4400" b="1" kern="100" dirty="0">
                <a:solidFill>
                  <a:srgbClr val="0000FF"/>
                </a:solidFill>
                <a:effectLst/>
                <a:ea typeface="Aptos" panose="020B0004020202020204" pitchFamily="34" charset="0"/>
                <a:cs typeface="Times New Roman" panose="02020603050405020304" pitchFamily="18" charset="0"/>
              </a:rPr>
              <a:t>6. BORN AGAIN</a:t>
            </a:r>
            <a:endParaRPr lang="en-US" dirty="0">
              <a:solidFill>
                <a:srgbClr val="0000FF"/>
              </a:solidFill>
            </a:endParaRPr>
          </a:p>
        </p:txBody>
      </p:sp>
      <p:sp>
        <p:nvSpPr>
          <p:cNvPr id="3" name="Content Placeholder 2">
            <a:extLst>
              <a:ext uri="{FF2B5EF4-FFF2-40B4-BE49-F238E27FC236}">
                <a16:creationId xmlns:a16="http://schemas.microsoft.com/office/drawing/2014/main" id="{57F0017C-0E53-7662-723C-0BA5FA9ADADA}"/>
              </a:ext>
            </a:extLst>
          </p:cNvPr>
          <p:cNvSpPr>
            <a:spLocks noGrp="1"/>
          </p:cNvSpPr>
          <p:nvPr>
            <p:ph idx="1"/>
          </p:nvPr>
        </p:nvSpPr>
        <p:spPr>
          <a:xfrm>
            <a:off x="157655" y="1143001"/>
            <a:ext cx="8986345" cy="5757040"/>
          </a:xfrm>
        </p:spPr>
        <p:txBody>
          <a:bodyPr>
            <a:normAutofit fontScale="85000" lnSpcReduction="10000"/>
          </a:bodyPr>
          <a:lstStyle/>
          <a:p>
            <a:pPr marL="0" indent="0" algn="ctr">
              <a:lnSpc>
                <a:spcPct val="100000"/>
              </a:lnSpc>
              <a:buNone/>
            </a:pPr>
            <a:r>
              <a:rPr lang="en-US" kern="100" dirty="0">
                <a:ea typeface="Aptos" panose="020B0004020202020204" pitchFamily="34" charset="0"/>
                <a:cs typeface="Times New Roman" panose="02020603050405020304" pitchFamily="18" charset="0"/>
              </a:rPr>
              <a:t>(1 Peter 1:22–2:3)  Since you have purified your souls in obeying the truth through the Spirit in sincere love of the brethren, love one another fervently with a pure heart, {23} having been born again, not of corruptible seed but incorruptible, through the word of God which lives and abides forever, {24} because “All flesh is as grass,  And all the glory of man as the flower of the grass. The grass withers, And its flower falls away, {25} But the word of the LORD endures forever.” Now this is the word which by the gospel was preached to you.</a:t>
            </a:r>
            <a:r>
              <a:rPr lang="en-US" kern="100" dirty="0">
                <a:latin typeface="Aptos" panose="020B0004020202020204" pitchFamily="34" charset="0"/>
                <a:ea typeface="Aptos" panose="020B0004020202020204" pitchFamily="34" charset="0"/>
                <a:cs typeface="Times New Roman" panose="02020603050405020304" pitchFamily="18" charset="0"/>
              </a:rPr>
              <a:t> </a:t>
            </a:r>
            <a:r>
              <a:rPr lang="en-US" kern="100" dirty="0">
                <a:ea typeface="Aptos" panose="020B0004020202020204" pitchFamily="34" charset="0"/>
                <a:cs typeface="Times New Roman" panose="02020603050405020304" pitchFamily="18" charset="0"/>
              </a:rPr>
              <a:t>{2:1} Therefore, laying aside all malice, all deceit, hypocrisy, envy, and all evil speaking, {2} as newborn babes, desire the pure milk of the word, that you may grow thereby, {3} if indeed you have tasted that the Lord is gracious.</a:t>
            </a:r>
            <a:endParaRPr lang="en-US" dirty="0"/>
          </a:p>
        </p:txBody>
      </p:sp>
    </p:spTree>
    <p:extLst>
      <p:ext uri="{BB962C8B-B14F-4D97-AF65-F5344CB8AC3E}">
        <p14:creationId xmlns:p14="http://schemas.microsoft.com/office/powerpoint/2010/main" val="35267356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A8ADE4-CACA-D0C8-0A96-682E2F9A74B8}"/>
              </a:ext>
            </a:extLst>
          </p:cNvPr>
          <p:cNvSpPr>
            <a:spLocks noGrp="1"/>
          </p:cNvSpPr>
          <p:nvPr>
            <p:ph type="title"/>
          </p:nvPr>
        </p:nvSpPr>
        <p:spPr/>
        <p:txBody>
          <a:bodyPr>
            <a:normAutofit/>
          </a:bodyPr>
          <a:lstStyle/>
          <a:p>
            <a:pPr marR="0" lvl="0">
              <a:lnSpc>
                <a:spcPct val="115000"/>
              </a:lnSpc>
            </a:pPr>
            <a:r>
              <a:rPr lang="en-US" kern="100" dirty="0">
                <a:solidFill>
                  <a:srgbClr val="0000FF"/>
                </a:solidFill>
                <a:ea typeface="Aptos" panose="020B0004020202020204" pitchFamily="34" charset="0"/>
                <a:cs typeface="Times New Roman" panose="02020603050405020304" pitchFamily="18" charset="0"/>
              </a:rPr>
              <a:t>7. </a:t>
            </a:r>
            <a:r>
              <a:rPr lang="en-US" sz="4400" b="1" kern="100" dirty="0">
                <a:solidFill>
                  <a:srgbClr val="0000FF"/>
                </a:solidFill>
                <a:effectLst/>
                <a:ea typeface="Aptos" panose="020B0004020202020204" pitchFamily="34" charset="0"/>
                <a:cs typeface="Times New Roman" panose="02020603050405020304" pitchFamily="18" charset="0"/>
              </a:rPr>
              <a:t>GOD-PRAISING</a:t>
            </a:r>
            <a:endParaRPr lang="en-US" dirty="0">
              <a:solidFill>
                <a:srgbClr val="0000FF"/>
              </a:solidFill>
            </a:endParaRPr>
          </a:p>
        </p:txBody>
      </p:sp>
      <p:sp>
        <p:nvSpPr>
          <p:cNvPr id="3" name="Content Placeholder 2">
            <a:extLst>
              <a:ext uri="{FF2B5EF4-FFF2-40B4-BE49-F238E27FC236}">
                <a16:creationId xmlns:a16="http://schemas.microsoft.com/office/drawing/2014/main" id="{F7099271-465E-9F95-6343-2A0E57FA49D1}"/>
              </a:ext>
            </a:extLst>
          </p:cNvPr>
          <p:cNvSpPr>
            <a:spLocks noGrp="1"/>
          </p:cNvSpPr>
          <p:nvPr>
            <p:ph idx="1"/>
          </p:nvPr>
        </p:nvSpPr>
        <p:spPr/>
        <p:txBody>
          <a:bodyPr>
            <a:normAutofit/>
          </a:bodyPr>
          <a:lstStyle/>
          <a:p>
            <a:pPr marL="0" indent="0" algn="ctr">
              <a:lnSpc>
                <a:spcPct val="100000"/>
              </a:lnSpc>
              <a:buNone/>
            </a:pPr>
            <a:r>
              <a:rPr lang="en-US" sz="3600" kern="100" dirty="0">
                <a:ea typeface="Aptos" panose="020B0004020202020204" pitchFamily="34" charset="0"/>
                <a:cs typeface="Times New Roman" panose="02020603050405020304" pitchFamily="18" charset="0"/>
              </a:rPr>
              <a:t>(1 Pet 2:9) But you are a chosen generation, a royal priesthood, a holy nation, His own special people, that you may proclaim the praises of Him who called you out of darkness into His marvelous light;  {10} who once were not a people but are now the people of God, who had not obtained mercy but now have obtained mercy. </a:t>
            </a:r>
            <a:endParaRPr lang="en-US" sz="3600" dirty="0"/>
          </a:p>
        </p:txBody>
      </p:sp>
    </p:spTree>
    <p:extLst>
      <p:ext uri="{BB962C8B-B14F-4D97-AF65-F5344CB8AC3E}">
        <p14:creationId xmlns:p14="http://schemas.microsoft.com/office/powerpoint/2010/main" val="26258474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F88120-0EDE-2B14-FFFD-93EBDE71C765}"/>
              </a:ext>
            </a:extLst>
          </p:cNvPr>
          <p:cNvSpPr>
            <a:spLocks noGrp="1"/>
          </p:cNvSpPr>
          <p:nvPr>
            <p:ph type="title"/>
          </p:nvPr>
        </p:nvSpPr>
        <p:spPr/>
        <p:txBody>
          <a:bodyPr>
            <a:normAutofit/>
          </a:bodyPr>
          <a:lstStyle/>
          <a:p>
            <a:pPr marR="0" lvl="0">
              <a:lnSpc>
                <a:spcPct val="115000"/>
              </a:lnSpc>
            </a:pPr>
            <a:r>
              <a:rPr lang="en-US" kern="100" dirty="0">
                <a:solidFill>
                  <a:srgbClr val="0000FF"/>
                </a:solidFill>
                <a:ea typeface="Aptos" panose="020B0004020202020204" pitchFamily="34" charset="0"/>
                <a:cs typeface="Times New Roman" panose="02020603050405020304" pitchFamily="18" charset="0"/>
              </a:rPr>
              <a:t>8. </a:t>
            </a:r>
            <a:r>
              <a:rPr lang="en-US" sz="4400" b="1" kern="100" dirty="0">
                <a:solidFill>
                  <a:srgbClr val="0000FF"/>
                </a:solidFill>
                <a:effectLst/>
                <a:ea typeface="Aptos" panose="020B0004020202020204" pitchFamily="34" charset="0"/>
                <a:cs typeface="Times New Roman" panose="02020603050405020304" pitchFamily="18" charset="0"/>
              </a:rPr>
              <a:t>SPIRITUAL</a:t>
            </a:r>
            <a:endParaRPr lang="en-US" dirty="0">
              <a:solidFill>
                <a:srgbClr val="0000FF"/>
              </a:solidFill>
            </a:endParaRPr>
          </a:p>
        </p:txBody>
      </p:sp>
      <p:sp>
        <p:nvSpPr>
          <p:cNvPr id="3" name="Content Placeholder 2">
            <a:extLst>
              <a:ext uri="{FF2B5EF4-FFF2-40B4-BE49-F238E27FC236}">
                <a16:creationId xmlns:a16="http://schemas.microsoft.com/office/drawing/2014/main" id="{7B37ECB3-63CF-1C1D-790C-28BFE8FF9798}"/>
              </a:ext>
            </a:extLst>
          </p:cNvPr>
          <p:cNvSpPr>
            <a:spLocks noGrp="1"/>
          </p:cNvSpPr>
          <p:nvPr>
            <p:ph idx="1"/>
          </p:nvPr>
        </p:nvSpPr>
        <p:spPr/>
        <p:txBody>
          <a:bodyPr>
            <a:normAutofit/>
          </a:bodyPr>
          <a:lstStyle/>
          <a:p>
            <a:pPr marL="0" indent="0" algn="ctr">
              <a:lnSpc>
                <a:spcPct val="100000"/>
              </a:lnSpc>
              <a:buNone/>
            </a:pPr>
            <a:r>
              <a:rPr lang="en-US" sz="3600" kern="100" dirty="0">
                <a:ea typeface="Aptos" panose="020B0004020202020204" pitchFamily="34" charset="0"/>
                <a:cs typeface="Times New Roman" panose="02020603050405020304" pitchFamily="18" charset="0"/>
              </a:rPr>
              <a:t>(1 Pet 2:11) Beloved, I beg you as sojourners and pilgrims, abstain from fleshly lusts which war against the soul, </a:t>
            </a:r>
            <a:endParaRPr lang="en-US" sz="3600" dirty="0"/>
          </a:p>
        </p:txBody>
      </p:sp>
    </p:spTree>
    <p:extLst>
      <p:ext uri="{BB962C8B-B14F-4D97-AF65-F5344CB8AC3E}">
        <p14:creationId xmlns:p14="http://schemas.microsoft.com/office/powerpoint/2010/main" val="3811795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0B6046-2FC2-2959-8A1E-75D8EE47F5DA}"/>
              </a:ext>
            </a:extLst>
          </p:cNvPr>
          <p:cNvSpPr>
            <a:spLocks noGrp="1"/>
          </p:cNvSpPr>
          <p:nvPr>
            <p:ph type="title"/>
          </p:nvPr>
        </p:nvSpPr>
        <p:spPr/>
        <p:txBody>
          <a:bodyPr>
            <a:normAutofit/>
          </a:bodyPr>
          <a:lstStyle/>
          <a:p>
            <a:r>
              <a:rPr lang="en-US" sz="4400" b="1" kern="100" dirty="0">
                <a:solidFill>
                  <a:srgbClr val="0000FF"/>
                </a:solidFill>
                <a:effectLst/>
                <a:ea typeface="Aptos" panose="020B0004020202020204" pitchFamily="34" charset="0"/>
                <a:cs typeface="Times New Roman" panose="02020603050405020304" pitchFamily="18" charset="0"/>
              </a:rPr>
              <a:t>9. HONORABLE</a:t>
            </a:r>
            <a:endParaRPr lang="en-US" dirty="0">
              <a:solidFill>
                <a:srgbClr val="0000FF"/>
              </a:solidFill>
            </a:endParaRPr>
          </a:p>
        </p:txBody>
      </p:sp>
      <p:sp>
        <p:nvSpPr>
          <p:cNvPr id="3" name="Content Placeholder 2">
            <a:extLst>
              <a:ext uri="{FF2B5EF4-FFF2-40B4-BE49-F238E27FC236}">
                <a16:creationId xmlns:a16="http://schemas.microsoft.com/office/drawing/2014/main" id="{66E1D83E-037A-59F1-E032-DD00063A1408}"/>
              </a:ext>
            </a:extLst>
          </p:cNvPr>
          <p:cNvSpPr>
            <a:spLocks noGrp="1"/>
          </p:cNvSpPr>
          <p:nvPr>
            <p:ph idx="1"/>
          </p:nvPr>
        </p:nvSpPr>
        <p:spPr/>
        <p:txBody>
          <a:bodyPr>
            <a:normAutofit/>
          </a:bodyPr>
          <a:lstStyle/>
          <a:p>
            <a:pPr marL="0" indent="0" algn="ctr">
              <a:lnSpc>
                <a:spcPct val="100000"/>
              </a:lnSpc>
              <a:buNone/>
            </a:pPr>
            <a:r>
              <a:rPr lang="en-US" sz="3600" kern="100" dirty="0">
                <a:ea typeface="Aptos" panose="020B0004020202020204" pitchFamily="34" charset="0"/>
                <a:cs typeface="Times New Roman" panose="02020603050405020304" pitchFamily="18" charset="0"/>
              </a:rPr>
              <a:t>(1 Pet 2:12) having your conduct honorable among the Gentiles, that when they speak against you as evildoers, they may, by your good works which they observe, glorify God in the day of visitation.</a:t>
            </a:r>
            <a:endParaRPr lang="en-US" sz="3600" dirty="0"/>
          </a:p>
        </p:txBody>
      </p:sp>
    </p:spTree>
    <p:extLst>
      <p:ext uri="{BB962C8B-B14F-4D97-AF65-F5344CB8AC3E}">
        <p14:creationId xmlns:p14="http://schemas.microsoft.com/office/powerpoint/2010/main" val="38475126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5242F2-6DFC-D399-A7DF-6506AF8FE3B4}"/>
              </a:ext>
            </a:extLst>
          </p:cNvPr>
          <p:cNvSpPr>
            <a:spLocks noGrp="1"/>
          </p:cNvSpPr>
          <p:nvPr>
            <p:ph type="title"/>
          </p:nvPr>
        </p:nvSpPr>
        <p:spPr>
          <a:xfrm>
            <a:off x="0" y="1"/>
            <a:ext cx="9144000" cy="990600"/>
          </a:xfrm>
        </p:spPr>
        <p:txBody>
          <a:bodyPr>
            <a:normAutofit/>
          </a:bodyPr>
          <a:lstStyle/>
          <a:p>
            <a:pPr marL="0" marR="0">
              <a:lnSpc>
                <a:spcPct val="115000"/>
              </a:lnSpc>
              <a:spcAft>
                <a:spcPts val="800"/>
              </a:spcAft>
              <a:buNone/>
            </a:pPr>
            <a:r>
              <a:rPr lang="en-US" sz="4400" b="1" kern="100" dirty="0">
                <a:solidFill>
                  <a:srgbClr val="0000FF"/>
                </a:solidFill>
                <a:effectLst/>
                <a:ea typeface="Aptos" panose="020B0004020202020204" pitchFamily="34" charset="0"/>
                <a:cs typeface="Times New Roman" panose="02020603050405020304" pitchFamily="18" charset="0"/>
              </a:rPr>
              <a:t>WHAT ABOUT YOU?</a:t>
            </a:r>
            <a:endParaRPr lang="en-US" sz="4400" kern="100" dirty="0">
              <a:solidFill>
                <a:srgbClr val="0000FF"/>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CA2E3B3F-7313-043D-E59E-C8C2DE9EBB8B}"/>
              </a:ext>
            </a:extLst>
          </p:cNvPr>
          <p:cNvSpPr>
            <a:spLocks noGrp="1"/>
          </p:cNvSpPr>
          <p:nvPr>
            <p:ph idx="1"/>
          </p:nvPr>
        </p:nvSpPr>
        <p:spPr>
          <a:xfrm>
            <a:off x="157655" y="990601"/>
            <a:ext cx="8986345" cy="5909439"/>
          </a:xfrm>
        </p:spPr>
        <p:txBody>
          <a:bodyPr>
            <a:noAutofit/>
          </a:bodyPr>
          <a:lstStyle/>
          <a:p>
            <a:pPr marL="342900" marR="0" lvl="0" indent="-342900">
              <a:buFont typeface="+mj-lt"/>
              <a:buAutoNum type="alphaUcPeriod"/>
            </a:pPr>
            <a:r>
              <a:rPr lang="en-US" sz="2700" kern="100" dirty="0">
                <a:ea typeface="Aptos" panose="020B0004020202020204" pitchFamily="34" charset="0"/>
                <a:cs typeface="Times New Roman" panose="02020603050405020304" pitchFamily="18" charset="0"/>
              </a:rPr>
              <a:t>ARE YOU …</a:t>
            </a:r>
            <a:endParaRPr lang="en-US" sz="2700" kern="100" dirty="0">
              <a:latin typeface="Aptos" panose="020B0004020202020204" pitchFamily="34" charset="0"/>
              <a:ea typeface="Aptos" panose="020B0004020202020204" pitchFamily="34" charset="0"/>
              <a:cs typeface="Times New Roman" panose="02020603050405020304" pitchFamily="18" charset="0"/>
            </a:endParaRPr>
          </a:p>
          <a:p>
            <a:pPr marL="800100" lvl="1" indent="-342900">
              <a:buFont typeface="+mj-lt"/>
              <a:buAutoNum type="arabicPeriod"/>
            </a:pPr>
            <a:r>
              <a:rPr lang="en-US" sz="2700" kern="100" dirty="0">
                <a:ea typeface="Aptos" panose="020B0004020202020204" pitchFamily="34" charset="0"/>
                <a:cs typeface="Times New Roman" panose="02020603050405020304" pitchFamily="18" charset="0"/>
              </a:rPr>
              <a:t>God's Chosen Child </a:t>
            </a:r>
            <a:endParaRPr lang="en-US" sz="2700" kern="100" dirty="0">
              <a:latin typeface="Aptos" panose="020B0004020202020204" pitchFamily="34" charset="0"/>
              <a:ea typeface="Aptos" panose="020B0004020202020204" pitchFamily="34" charset="0"/>
              <a:cs typeface="Times New Roman" panose="02020603050405020304" pitchFamily="18" charset="0"/>
            </a:endParaRPr>
          </a:p>
          <a:p>
            <a:pPr marL="800100" lvl="1" indent="-342900">
              <a:buFont typeface="+mj-lt"/>
              <a:buAutoNum type="arabicPeriod"/>
            </a:pPr>
            <a:r>
              <a:rPr lang="en-US" sz="2700" kern="100" dirty="0">
                <a:ea typeface="Aptos" panose="020B0004020202020204" pitchFamily="34" charset="0"/>
                <a:cs typeface="Times New Roman" panose="02020603050405020304" pitchFamily="18" charset="0"/>
              </a:rPr>
              <a:t>God’s Heir </a:t>
            </a:r>
            <a:endParaRPr lang="en-US" sz="2700" kern="100" dirty="0">
              <a:latin typeface="Aptos" panose="020B0004020202020204" pitchFamily="34" charset="0"/>
              <a:ea typeface="Aptos" panose="020B0004020202020204" pitchFamily="34" charset="0"/>
              <a:cs typeface="Times New Roman" panose="02020603050405020304" pitchFamily="18" charset="0"/>
            </a:endParaRPr>
          </a:p>
          <a:p>
            <a:pPr marL="800100" lvl="1" indent="-342900">
              <a:buFont typeface="+mj-lt"/>
              <a:buAutoNum type="arabicPeriod"/>
            </a:pPr>
            <a:r>
              <a:rPr lang="en-US" sz="2700" kern="100" dirty="0">
                <a:ea typeface="Aptos" panose="020B0004020202020204" pitchFamily="34" charset="0"/>
                <a:cs typeface="Times New Roman" panose="02020603050405020304" pitchFamily="18" charset="0"/>
              </a:rPr>
              <a:t>God's Obedient Child </a:t>
            </a:r>
            <a:endParaRPr lang="en-US" sz="2700" kern="100" dirty="0">
              <a:latin typeface="Aptos" panose="020B0004020202020204" pitchFamily="34" charset="0"/>
              <a:ea typeface="Aptos" panose="020B0004020202020204" pitchFamily="34" charset="0"/>
              <a:cs typeface="Times New Roman" panose="02020603050405020304" pitchFamily="18" charset="0"/>
            </a:endParaRPr>
          </a:p>
          <a:p>
            <a:pPr marL="800100" lvl="1" indent="-342900">
              <a:buFont typeface="+mj-lt"/>
              <a:buAutoNum type="arabicPeriod"/>
            </a:pPr>
            <a:r>
              <a:rPr lang="en-US" sz="2700" kern="100" dirty="0">
                <a:ea typeface="Aptos" panose="020B0004020202020204" pitchFamily="34" charset="0"/>
                <a:cs typeface="Times New Roman" panose="02020603050405020304" pitchFamily="18" charset="0"/>
              </a:rPr>
              <a:t>Holy</a:t>
            </a:r>
            <a:endParaRPr lang="en-US" sz="2700" kern="100" dirty="0">
              <a:latin typeface="Aptos" panose="020B0004020202020204" pitchFamily="34" charset="0"/>
              <a:ea typeface="Aptos" panose="020B0004020202020204" pitchFamily="34" charset="0"/>
              <a:cs typeface="Times New Roman" panose="02020603050405020304" pitchFamily="18" charset="0"/>
            </a:endParaRPr>
          </a:p>
          <a:p>
            <a:pPr marL="800100" lvl="1" indent="-342900">
              <a:buFont typeface="+mj-lt"/>
              <a:buAutoNum type="arabicPeriod"/>
            </a:pPr>
            <a:r>
              <a:rPr lang="en-US" sz="2700" kern="100" dirty="0">
                <a:ea typeface="Aptos" panose="020B0004020202020204" pitchFamily="34" charset="0"/>
                <a:cs typeface="Times New Roman" panose="02020603050405020304" pitchFamily="18" charset="0"/>
              </a:rPr>
              <a:t>Redeemed</a:t>
            </a:r>
            <a:endParaRPr lang="en-US" sz="2700" kern="100" dirty="0">
              <a:latin typeface="Aptos" panose="020B0004020202020204" pitchFamily="34" charset="0"/>
              <a:ea typeface="Aptos" panose="020B0004020202020204" pitchFamily="34" charset="0"/>
              <a:cs typeface="Times New Roman" panose="02020603050405020304" pitchFamily="18" charset="0"/>
            </a:endParaRPr>
          </a:p>
          <a:p>
            <a:pPr marL="800100" lvl="1" indent="-342900">
              <a:buFont typeface="+mj-lt"/>
              <a:buAutoNum type="arabicPeriod"/>
            </a:pPr>
            <a:r>
              <a:rPr lang="en-US" sz="2700" kern="100" dirty="0">
                <a:ea typeface="Aptos" panose="020B0004020202020204" pitchFamily="34" charset="0"/>
                <a:cs typeface="Times New Roman" panose="02020603050405020304" pitchFamily="18" charset="0"/>
              </a:rPr>
              <a:t>Born Again </a:t>
            </a:r>
            <a:endParaRPr lang="en-US" sz="2700" kern="100" dirty="0">
              <a:latin typeface="Aptos" panose="020B0004020202020204" pitchFamily="34" charset="0"/>
              <a:ea typeface="Aptos" panose="020B0004020202020204" pitchFamily="34" charset="0"/>
              <a:cs typeface="Times New Roman" panose="02020603050405020304" pitchFamily="18" charset="0"/>
            </a:endParaRPr>
          </a:p>
          <a:p>
            <a:pPr marL="800100" lvl="1" indent="-342900">
              <a:buFont typeface="+mj-lt"/>
              <a:buAutoNum type="arabicPeriod"/>
            </a:pPr>
            <a:r>
              <a:rPr lang="en-US" sz="2700" kern="100" dirty="0">
                <a:ea typeface="Aptos" panose="020B0004020202020204" pitchFamily="34" charset="0"/>
                <a:cs typeface="Times New Roman" panose="02020603050405020304" pitchFamily="18" charset="0"/>
              </a:rPr>
              <a:t>God Praising </a:t>
            </a:r>
            <a:endParaRPr lang="en-US" sz="2700" kern="100" dirty="0">
              <a:latin typeface="Aptos" panose="020B0004020202020204" pitchFamily="34" charset="0"/>
              <a:ea typeface="Aptos" panose="020B0004020202020204" pitchFamily="34" charset="0"/>
              <a:cs typeface="Times New Roman" panose="02020603050405020304" pitchFamily="18" charset="0"/>
            </a:endParaRPr>
          </a:p>
          <a:p>
            <a:pPr marL="800100" lvl="1" indent="-342900">
              <a:buFont typeface="+mj-lt"/>
              <a:buAutoNum type="arabicPeriod"/>
            </a:pPr>
            <a:r>
              <a:rPr lang="en-US" sz="2700" kern="100" dirty="0">
                <a:ea typeface="Aptos" panose="020B0004020202020204" pitchFamily="34" charset="0"/>
                <a:cs typeface="Times New Roman" panose="02020603050405020304" pitchFamily="18" charset="0"/>
              </a:rPr>
              <a:t>Spiritual</a:t>
            </a:r>
            <a:endParaRPr lang="en-US" sz="2700" kern="100" dirty="0">
              <a:latin typeface="Aptos" panose="020B0004020202020204" pitchFamily="34" charset="0"/>
              <a:ea typeface="Aptos" panose="020B0004020202020204" pitchFamily="34" charset="0"/>
              <a:cs typeface="Times New Roman" panose="02020603050405020304" pitchFamily="18" charset="0"/>
            </a:endParaRPr>
          </a:p>
          <a:p>
            <a:pPr marL="800100" lvl="1" indent="-342900">
              <a:buFont typeface="+mj-lt"/>
              <a:buAutoNum type="arabicPeriod"/>
            </a:pPr>
            <a:r>
              <a:rPr lang="en-US" sz="2700" kern="100" dirty="0">
                <a:ea typeface="Aptos" panose="020B0004020202020204" pitchFamily="34" charset="0"/>
                <a:cs typeface="Times New Roman" panose="02020603050405020304" pitchFamily="18" charset="0"/>
              </a:rPr>
              <a:t>Honorable </a:t>
            </a:r>
            <a:endParaRPr lang="en-US" sz="2700" kern="100" dirty="0">
              <a:latin typeface="Aptos" panose="020B0004020202020204" pitchFamily="34" charset="0"/>
              <a:ea typeface="Aptos" panose="020B0004020202020204" pitchFamily="34" charset="0"/>
              <a:cs typeface="Times New Roman" panose="02020603050405020304" pitchFamily="18" charset="0"/>
            </a:endParaRPr>
          </a:p>
          <a:p>
            <a:pPr marL="342900" marR="0" lvl="0" indent="-342900">
              <a:buFont typeface="+mj-lt"/>
              <a:buAutoNum type="alphaUcPeriod"/>
            </a:pPr>
            <a:r>
              <a:rPr lang="en-US" sz="2700" kern="100" dirty="0">
                <a:ea typeface="Aptos" panose="020B0004020202020204" pitchFamily="34" charset="0"/>
                <a:cs typeface="Times New Roman" panose="02020603050405020304" pitchFamily="18" charset="0"/>
              </a:rPr>
              <a:t>1 Peter 5:10–11  But may the God of all grace, who called us to His eternal glory by Christ Jesus, after you have suffered a while, perfect, establish, strengthen, and settle you. {11} To Him be the glory and the dominion forever and ever. Amen.</a:t>
            </a:r>
            <a:endParaRPr lang="en-US" sz="2700" kern="100" dirty="0">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9733929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2A19F8-747B-462A-B2DE-1CBA94789046}"/>
              </a:ext>
            </a:extLst>
          </p:cNvPr>
          <p:cNvSpPr>
            <a:spLocks noGrp="1"/>
          </p:cNvSpPr>
          <p:nvPr>
            <p:ph type="title"/>
          </p:nvPr>
        </p:nvSpPr>
        <p:spPr>
          <a:xfrm>
            <a:off x="628650" y="378459"/>
            <a:ext cx="7886700" cy="1325563"/>
          </a:xfrm>
        </p:spPr>
        <p:txBody>
          <a:bodyPr>
            <a:normAutofit/>
          </a:bodyPr>
          <a:lstStyle/>
          <a:p>
            <a:pPr algn="ctr"/>
            <a:r>
              <a:rPr lang="en-US" sz="7200" dirty="0">
                <a:latin typeface="Arial Black" panose="020B0A04020102090204" pitchFamily="34" charset="0"/>
              </a:rPr>
              <a:t>SINGING</a:t>
            </a:r>
          </a:p>
        </p:txBody>
      </p:sp>
      <p:pic>
        <p:nvPicPr>
          <p:cNvPr id="3" name="Picture 2">
            <a:extLst>
              <a:ext uri="{FF2B5EF4-FFF2-40B4-BE49-F238E27FC236}">
                <a16:creationId xmlns:a16="http://schemas.microsoft.com/office/drawing/2014/main" id="{24A352AF-9A5D-0FA2-3346-AC7334A1B2E9}"/>
              </a:ext>
            </a:extLst>
          </p:cNvPr>
          <p:cNvPicPr>
            <a:picLocks noChangeAspect="1"/>
          </p:cNvPicPr>
          <p:nvPr/>
        </p:nvPicPr>
        <p:blipFill>
          <a:blip r:embed="rId2"/>
          <a:stretch>
            <a:fillRect/>
          </a:stretch>
        </p:blipFill>
        <p:spPr>
          <a:xfrm>
            <a:off x="806823" y="2074002"/>
            <a:ext cx="7440705" cy="3514524"/>
          </a:xfrm>
          <a:prstGeom prst="rect">
            <a:avLst/>
          </a:prstGeom>
        </p:spPr>
      </p:pic>
    </p:spTree>
    <p:extLst>
      <p:ext uri="{BB962C8B-B14F-4D97-AF65-F5344CB8AC3E}">
        <p14:creationId xmlns:p14="http://schemas.microsoft.com/office/powerpoint/2010/main" val="11631167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picture containing table, indoor, sitting, woman&#10;&#10;Description automatically generated">
            <a:extLst>
              <a:ext uri="{FF2B5EF4-FFF2-40B4-BE49-F238E27FC236}">
                <a16:creationId xmlns:a16="http://schemas.microsoft.com/office/drawing/2014/main" id="{48179BA2-A667-4B4D-8F60-84C3156F1FB1}"/>
              </a:ext>
            </a:extLst>
          </p:cNvPr>
          <p:cNvPicPr>
            <a:picLocks noChangeAspect="1"/>
          </p:cNvPicPr>
          <p:nvPr/>
        </p:nvPicPr>
        <p:blipFill rotWithShape="1">
          <a:blip r:embed="rId2">
            <a:extLst>
              <a:ext uri="{28A0092B-C50C-407E-A947-70E740481C1C}">
                <a14:useLocalDpi xmlns:a14="http://schemas.microsoft.com/office/drawing/2010/main" val="0"/>
              </a:ext>
            </a:extLst>
          </a:blip>
          <a:srcRect b="25000"/>
          <a:stretch/>
        </p:blipFill>
        <p:spPr>
          <a:xfrm>
            <a:off x="0" y="0"/>
            <a:ext cx="9144000" cy="6858000"/>
          </a:xfrm>
          <a:prstGeom prst="rect">
            <a:avLst/>
          </a:prstGeom>
        </p:spPr>
      </p:pic>
      <p:sp>
        <p:nvSpPr>
          <p:cNvPr id="3" name="Title 1">
            <a:extLst>
              <a:ext uri="{FF2B5EF4-FFF2-40B4-BE49-F238E27FC236}">
                <a16:creationId xmlns:a16="http://schemas.microsoft.com/office/drawing/2014/main" id="{509D91C0-5C01-4485-9A77-3D75FEF307B5}"/>
              </a:ext>
            </a:extLst>
          </p:cNvPr>
          <p:cNvSpPr txBox="1">
            <a:spLocks/>
          </p:cNvSpPr>
          <p:nvPr/>
        </p:nvSpPr>
        <p:spPr>
          <a:xfrm>
            <a:off x="555077" y="5162309"/>
            <a:ext cx="7886700" cy="1037318"/>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a:ln>
                  <a:noFill/>
                </a:ln>
                <a:solidFill>
                  <a:prstClr val="white"/>
                </a:solidFill>
                <a:effectLst/>
                <a:uLnTx/>
                <a:uFillTx/>
                <a:latin typeface="Arial" panose="020B0604020202020204" pitchFamily="34" charset="0"/>
                <a:ea typeface="+mj-ea"/>
                <a:cs typeface="Arial" panose="020B0604020202020204" pitchFamily="34" charset="0"/>
              </a:rPr>
              <a:t>IN REMEMBRANCE OF JESUS</a:t>
            </a:r>
          </a:p>
        </p:txBody>
      </p:sp>
    </p:spTree>
    <p:extLst>
      <p:ext uri="{BB962C8B-B14F-4D97-AF65-F5344CB8AC3E}">
        <p14:creationId xmlns:p14="http://schemas.microsoft.com/office/powerpoint/2010/main" val="4920152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person, brass, indoor, table&#10;&#10;Description automatically generated">
            <a:extLst>
              <a:ext uri="{FF2B5EF4-FFF2-40B4-BE49-F238E27FC236}">
                <a16:creationId xmlns:a16="http://schemas.microsoft.com/office/drawing/2014/main" id="{6DDCA11F-F4A4-400D-B832-3975866BE99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5820" y="0"/>
            <a:ext cx="10335639" cy="6858000"/>
          </a:xfrm>
          <a:prstGeom prst="rect">
            <a:avLst/>
          </a:prstGeom>
        </p:spPr>
      </p:pic>
      <p:sp>
        <p:nvSpPr>
          <p:cNvPr id="2" name="Title 1">
            <a:extLst>
              <a:ext uri="{FF2B5EF4-FFF2-40B4-BE49-F238E27FC236}">
                <a16:creationId xmlns:a16="http://schemas.microsoft.com/office/drawing/2014/main" id="{C52202E1-4287-490E-9230-CF78EE794C68}"/>
              </a:ext>
            </a:extLst>
          </p:cNvPr>
          <p:cNvSpPr>
            <a:spLocks noGrp="1"/>
          </p:cNvSpPr>
          <p:nvPr>
            <p:ph type="title"/>
          </p:nvPr>
        </p:nvSpPr>
        <p:spPr>
          <a:xfrm>
            <a:off x="0" y="0"/>
            <a:ext cx="9144000" cy="1175657"/>
          </a:xfrm>
          <a:solidFill>
            <a:schemeClr val="tx1">
              <a:alpha val="24000"/>
            </a:schemeClr>
          </a:solidFill>
        </p:spPr>
        <p:txBody>
          <a:bodyPr>
            <a:normAutofit/>
          </a:bodyPr>
          <a:lstStyle/>
          <a:p>
            <a:pPr algn="ctr"/>
            <a:r>
              <a:rPr lang="en-US" sz="6000" b="1" dirty="0">
                <a:solidFill>
                  <a:schemeClr val="bg1"/>
                </a:solidFill>
                <a:latin typeface="Arial" panose="020B0604020202020204" pitchFamily="34" charset="0"/>
                <a:cs typeface="Arial" panose="020B0604020202020204" pitchFamily="34" charset="0"/>
              </a:rPr>
              <a:t>CONTRIBUTION</a:t>
            </a:r>
          </a:p>
        </p:txBody>
      </p:sp>
    </p:spTree>
    <p:extLst>
      <p:ext uri="{BB962C8B-B14F-4D97-AF65-F5344CB8AC3E}">
        <p14:creationId xmlns:p14="http://schemas.microsoft.com/office/powerpoint/2010/main" val="25190040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2A19F8-747B-462A-B2DE-1CBA94789046}"/>
              </a:ext>
            </a:extLst>
          </p:cNvPr>
          <p:cNvSpPr>
            <a:spLocks noGrp="1"/>
          </p:cNvSpPr>
          <p:nvPr>
            <p:ph type="title"/>
          </p:nvPr>
        </p:nvSpPr>
        <p:spPr>
          <a:xfrm>
            <a:off x="628650" y="378459"/>
            <a:ext cx="7886700" cy="1325563"/>
          </a:xfrm>
        </p:spPr>
        <p:txBody>
          <a:bodyPr>
            <a:normAutofit/>
          </a:bodyPr>
          <a:lstStyle/>
          <a:p>
            <a:pPr algn="ctr"/>
            <a:r>
              <a:rPr lang="en-US" sz="7200" dirty="0">
                <a:latin typeface="Arial Black" panose="020B0A04020102090204" pitchFamily="34" charset="0"/>
              </a:rPr>
              <a:t>SINGING</a:t>
            </a:r>
          </a:p>
        </p:txBody>
      </p:sp>
      <p:pic>
        <p:nvPicPr>
          <p:cNvPr id="3" name="Picture 2">
            <a:extLst>
              <a:ext uri="{FF2B5EF4-FFF2-40B4-BE49-F238E27FC236}">
                <a16:creationId xmlns:a16="http://schemas.microsoft.com/office/drawing/2014/main" id="{3AC3A44F-8E14-F465-4874-CFC9FEC03F57}"/>
              </a:ext>
            </a:extLst>
          </p:cNvPr>
          <p:cNvPicPr>
            <a:picLocks noChangeAspect="1"/>
          </p:cNvPicPr>
          <p:nvPr/>
        </p:nvPicPr>
        <p:blipFill>
          <a:blip r:embed="rId2"/>
          <a:stretch>
            <a:fillRect/>
          </a:stretch>
        </p:blipFill>
        <p:spPr>
          <a:xfrm>
            <a:off x="806823" y="2074002"/>
            <a:ext cx="7440705" cy="3514524"/>
          </a:xfrm>
          <a:prstGeom prst="rect">
            <a:avLst/>
          </a:prstGeom>
        </p:spPr>
      </p:pic>
    </p:spTree>
    <p:extLst>
      <p:ext uri="{BB962C8B-B14F-4D97-AF65-F5344CB8AC3E}">
        <p14:creationId xmlns:p14="http://schemas.microsoft.com/office/powerpoint/2010/main" val="1604090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alpha val="89804"/>
          </a:schemeClr>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1F78548-38FC-9BEC-2FAF-34E0E27BC523}"/>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0" y="26228"/>
            <a:ext cx="9141124" cy="6831773"/>
          </a:xfrm>
          <a:prstGeom prst="rect">
            <a:avLst/>
          </a:prstGeom>
        </p:spPr>
      </p:pic>
      <p:sp>
        <p:nvSpPr>
          <p:cNvPr id="4" name="TextBox 3">
            <a:extLst>
              <a:ext uri="{FF2B5EF4-FFF2-40B4-BE49-F238E27FC236}">
                <a16:creationId xmlns:a16="http://schemas.microsoft.com/office/drawing/2014/main" id="{4AC05058-F7D2-5823-2C2C-AAFDC2D5D996}"/>
              </a:ext>
            </a:extLst>
          </p:cNvPr>
          <p:cNvSpPr txBox="1"/>
          <p:nvPr/>
        </p:nvSpPr>
        <p:spPr>
          <a:xfrm>
            <a:off x="2876" y="26228"/>
            <a:ext cx="9141124" cy="830997"/>
          </a:xfrm>
          <a:prstGeom prst="rect">
            <a:avLst/>
          </a:prstGeom>
          <a:solidFill>
            <a:schemeClr val="tx1"/>
          </a:solidFill>
        </p:spPr>
        <p:txBody>
          <a:bodyPr wrap="square" rtlCol="0">
            <a:spAutoFit/>
          </a:bodyPr>
          <a:lstStyle/>
          <a:p>
            <a:pPr algn="ctr"/>
            <a:r>
              <a:rPr lang="en-US" sz="4800" b="1" dirty="0">
                <a:solidFill>
                  <a:schemeClr val="bg1"/>
                </a:solidFill>
                <a:latin typeface="Arial" panose="020B0604020202020204" pitchFamily="34" charset="0"/>
                <a:cs typeface="Arial" panose="020B0604020202020204" pitchFamily="34" charset="0"/>
              </a:rPr>
              <a:t> HAVE A CHRIST-LIKE WEEK  </a:t>
            </a:r>
          </a:p>
        </p:txBody>
      </p:sp>
    </p:spTree>
    <p:extLst>
      <p:ext uri="{BB962C8B-B14F-4D97-AF65-F5344CB8AC3E}">
        <p14:creationId xmlns:p14="http://schemas.microsoft.com/office/powerpoint/2010/main" val="107671326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lank.potx" id="{0F85D239-1AA2-4A61-A26A-155CD289143E}" vid="{1F5DF8C1-90B5-4122-8C2B-1A05E6D43FCD}"/>
    </a:ext>
  </a:extLst>
</a:theme>
</file>

<file path=ppt/theme/theme3.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46446</TotalTime>
  <Words>1016</Words>
  <Application>Microsoft Office PowerPoint</Application>
  <PresentationFormat>On-screen Show (4:3)</PresentationFormat>
  <Paragraphs>49</Paragraphs>
  <Slides>23</Slides>
  <Notes>2</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23</vt:i4>
      </vt:variant>
    </vt:vector>
  </HeadingPairs>
  <TitlesOfParts>
    <vt:vector size="32" baseType="lpstr">
      <vt:lpstr>Aptos</vt:lpstr>
      <vt:lpstr>Arial</vt:lpstr>
      <vt:lpstr>Arial Black</vt:lpstr>
      <vt:lpstr>Bazooka</vt:lpstr>
      <vt:lpstr>Calibri</vt:lpstr>
      <vt:lpstr>Calibri Light</vt:lpstr>
      <vt:lpstr>Office Theme</vt:lpstr>
      <vt:lpstr>1_Office Theme</vt:lpstr>
      <vt:lpstr>2_Office Theme</vt:lpstr>
      <vt:lpstr>PowerPoint Presentation</vt:lpstr>
      <vt:lpstr>PowerPoint Presentation</vt:lpstr>
      <vt:lpstr>LET US PRAY</vt:lpstr>
      <vt:lpstr>SINGING</vt:lpstr>
      <vt:lpstr>1 Peter 4:15–19  But let none of you suffer as a murderer, a thief, an evildoer, or as a busybody in other people’s matters. 16 Yet if anyone suffers as a Christian, let him not be ashamed, but let him glorify God in this matter. 17 For the time has come for judgment to begin at the house of God; and if it begins with us first, what will be the end of those who do not obey the gospel of God? 18 Now “If the righteous one is scarcely saved, Where will the ungodly and the sinner appear?” 19 Therefore let those who suffer according to the will of God commit their souls to Him in doing good, as to a faithful Creator.</vt:lpstr>
      <vt:lpstr>LET US PRAY</vt:lpstr>
      <vt:lpstr>A CHRISTIAN IS... 1 (l PETER) </vt:lpstr>
      <vt:lpstr>A CHRISTIAN IS… </vt:lpstr>
      <vt:lpstr> GOD'S CHOSEN CHILD</vt:lpstr>
      <vt:lpstr>2. GOD’S HEIR</vt:lpstr>
      <vt:lpstr>3. GOD'S OBEDIENT CHILD</vt:lpstr>
      <vt:lpstr>4. HOLY</vt:lpstr>
      <vt:lpstr>5. REDEEMED</vt:lpstr>
      <vt:lpstr>6. BORN AGAIN</vt:lpstr>
      <vt:lpstr>7. GOD-PRAISING</vt:lpstr>
      <vt:lpstr>8. SPIRITUAL</vt:lpstr>
      <vt:lpstr>9. HONORABLE</vt:lpstr>
      <vt:lpstr>WHAT ABOUT YOU?</vt:lpstr>
      <vt:lpstr>SINGING</vt:lpstr>
      <vt:lpstr>PowerPoint Presentation</vt:lpstr>
      <vt:lpstr>CONTRIBUTION</vt:lpstr>
      <vt:lpstr>SINGING</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Larry Pasley</dc:creator>
  <cp:lastModifiedBy>Larry Pasley</cp:lastModifiedBy>
  <cp:revision>5</cp:revision>
  <dcterms:created xsi:type="dcterms:W3CDTF">2021-03-29T21:09:31Z</dcterms:created>
  <dcterms:modified xsi:type="dcterms:W3CDTF">2026-08-24T17:54:56Z</dcterms:modified>
</cp:coreProperties>
</file>