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26"/>
  </p:notesMasterIdLst>
  <p:sldIdLst>
    <p:sldId id="425" r:id="rId4"/>
    <p:sldId id="361" r:id="rId5"/>
    <p:sldId id="331" r:id="rId6"/>
    <p:sldId id="378" r:id="rId7"/>
    <p:sldId id="486" r:id="rId8"/>
    <p:sldId id="389" r:id="rId9"/>
    <p:sldId id="503" r:id="rId10"/>
    <p:sldId id="509" r:id="rId11"/>
    <p:sldId id="510" r:id="rId12"/>
    <p:sldId id="508" r:id="rId13"/>
    <p:sldId id="507" r:id="rId14"/>
    <p:sldId id="506" r:id="rId15"/>
    <p:sldId id="505" r:id="rId16"/>
    <p:sldId id="511" r:id="rId17"/>
    <p:sldId id="512" r:id="rId18"/>
    <p:sldId id="504" r:id="rId19"/>
    <p:sldId id="513" r:id="rId20"/>
    <p:sldId id="447" r:id="rId21"/>
    <p:sldId id="291" r:id="rId22"/>
    <p:sldId id="284" r:id="rId23"/>
    <p:sldId id="448" r:id="rId24"/>
    <p:sldId id="50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86"/>
            <p14:sldId id="389"/>
            <p14:sldId id="503"/>
            <p14:sldId id="509"/>
            <p14:sldId id="510"/>
            <p14:sldId id="508"/>
            <p14:sldId id="507"/>
            <p14:sldId id="506"/>
            <p14:sldId id="505"/>
            <p14:sldId id="511"/>
            <p14:sldId id="512"/>
            <p14:sldId id="504"/>
            <p14:sldId id="513"/>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CC1CC"/>
    <a:srgbClr val="3366CC"/>
    <a:srgbClr val="99CCFF"/>
    <a:srgbClr val="33252D"/>
    <a:srgbClr val="5A404E"/>
    <a:srgbClr val="5D3D40"/>
    <a:srgbClr val="5B2B2E"/>
    <a:srgbClr val="492225"/>
    <a:srgbClr val="4922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7F3930-5DF2-43F2-952A-95F5F1C518E6}" v="296" dt="2025-08-22T19:05:07.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21888"/>
    </p:cViewPr>
  </p:outlineViewPr>
  <p:notesTextViewPr>
    <p:cViewPr>
      <p:scale>
        <a:sx n="1" d="1"/>
        <a:sy n="1" d="1"/>
      </p:scale>
      <p:origin x="0" y="0"/>
    </p:cViewPr>
  </p:notesTextViewPr>
  <p:sorterViewPr>
    <p:cViewPr varScale="1">
      <p:scale>
        <a:sx n="100" d="100"/>
        <a:sy n="100" d="100"/>
      </p:scale>
      <p:origin x="0" y="-29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9/8/2025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9/8/2025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9/8/2025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9/8/2025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9/8/2025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F8F403-17EE-02A8-1C32-87A54AF332AB}"/>
              </a:ext>
            </a:extLst>
          </p:cNvPr>
          <p:cNvPicPr>
            <a:picLocks noChangeAspect="1"/>
          </p:cNvPicPr>
          <p:nvPr/>
        </p:nvPicPr>
        <p:blipFill>
          <a:blip r:embed="rId3"/>
          <a:stretch>
            <a:fillRect/>
          </a:stretch>
        </p:blipFill>
        <p:spPr>
          <a:xfrm>
            <a:off x="0" y="0"/>
            <a:ext cx="9144000" cy="6857999"/>
          </a:xfrm>
          <a:prstGeom prst="rect">
            <a:avLst/>
          </a:prstGeom>
        </p:spPr>
      </p:pic>
      <p:sp>
        <p:nvSpPr>
          <p:cNvPr id="8" name="Rectangle 7">
            <a:extLst>
              <a:ext uri="{FF2B5EF4-FFF2-40B4-BE49-F238E27FC236}">
                <a16:creationId xmlns:a16="http://schemas.microsoft.com/office/drawing/2014/main" id="{48E83C1B-51F2-4C54-BFE8-59DACB5F4871}"/>
              </a:ext>
            </a:extLst>
          </p:cNvPr>
          <p:cNvSpPr/>
          <p:nvPr/>
        </p:nvSpPr>
        <p:spPr>
          <a:xfrm>
            <a:off x="0" y="0"/>
            <a:ext cx="9144000" cy="1323439"/>
          </a:xfrm>
          <a:prstGeom prst="rect">
            <a:avLst/>
          </a:prstGeom>
          <a:solidFill>
            <a:schemeClr val="tx1"/>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JACKSON STREET CHURCH OF CHRIST</a:t>
            </a:r>
            <a:endParaRPr kumimoji="0" lang="en-US" sz="4000" b="1" i="0" u="none" strike="noStrike" kern="1200" normalizeH="0" baseline="0" noProof="0" dirty="0">
              <a:solidFill>
                <a:schemeClr val="bg1"/>
              </a:solidFill>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solidFill>
                  <a:schemeClr val="bg1"/>
                </a:solidFill>
                <a:uLnTx/>
                <a:uFillTx/>
                <a:latin typeface="Bazooka" pitchFamily="2" charset="0"/>
                <a:ea typeface="+mn-ea"/>
                <a:cs typeface="+mn-cs"/>
              </a:rPr>
              <a:t>PLEASE TURN OFF CELLPHONES</a:t>
            </a:r>
          </a:p>
        </p:txBody>
      </p:sp>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24F1-B189-9AA8-C66F-00734736BE3C}"/>
              </a:ext>
            </a:extLst>
          </p:cNvPr>
          <p:cNvSpPr>
            <a:spLocks noGrp="1"/>
          </p:cNvSpPr>
          <p:nvPr>
            <p:ph type="title"/>
          </p:nvPr>
        </p:nvSpPr>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LOVE - LOVING THROUGH GOD</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4C4617-BEE9-8FC6-0824-C4E48BDE6C6F}"/>
              </a:ext>
            </a:extLst>
          </p:cNvPr>
          <p:cNvSpPr>
            <a:spLocks noGrp="1"/>
          </p:cNvSpPr>
          <p:nvPr>
            <p:ph idx="1"/>
          </p:nvPr>
        </p:nvSpPr>
        <p:spPr>
          <a:xfrm>
            <a:off x="157655" y="1117601"/>
            <a:ext cx="8986345" cy="5782440"/>
          </a:xfrm>
        </p:spPr>
        <p:txBody>
          <a:bodyPr>
            <a:noAutofit/>
          </a:bodyPr>
          <a:lstStyle/>
          <a:p>
            <a:pPr marL="457200" lvl="0" indent="-457200" fontAlgn="base">
              <a:lnSpc>
                <a:spcPct val="85000"/>
              </a:lnSpc>
              <a:buClr>
                <a:srgbClr val="000000"/>
              </a:buClr>
              <a:buSzPct val="99000"/>
              <a:buFont typeface="Arial" panose="020B0604020202020204" pitchFamily="34" charset="0"/>
              <a:buAutoNum type="alphaUcPeriod"/>
            </a:pPr>
            <a:r>
              <a:rPr lang="en-US" sz="2800" kern="100" dirty="0">
                <a:uFill>
                  <a:solidFill>
                    <a:srgbClr val="000000"/>
                  </a:solidFill>
                </a:uFill>
                <a:ea typeface="Times New Roman" panose="02020603050405020304" pitchFamily="18" charset="0"/>
                <a:cs typeface="Arial" panose="020B0604020202020204" pitchFamily="34" charset="0"/>
              </a:rPr>
              <a:t>1 John 4:11 Beloved, if God so loved us, we also ought to love one another.</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85000"/>
              </a:lnSpc>
              <a:buClr>
                <a:srgbClr val="000000"/>
              </a:buClr>
              <a:buSzPct val="99000"/>
              <a:buFont typeface="Arial" panose="020B0604020202020204" pitchFamily="34" charset="0"/>
              <a:buAutoNum type="alphaUcPeriod"/>
            </a:pPr>
            <a:r>
              <a:rPr lang="en-US" sz="2800" kern="100" dirty="0">
                <a:uFill>
                  <a:solidFill>
                    <a:srgbClr val="000000"/>
                  </a:solidFill>
                </a:uFill>
                <a:ea typeface="Times New Roman" panose="02020603050405020304" pitchFamily="18" charset="0"/>
                <a:cs typeface="Arial" panose="020B0604020202020204" pitchFamily="34" charset="0"/>
              </a:rPr>
              <a:t>1 John 4:19 We love Him because He first loved us.</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85000"/>
              </a:lnSpc>
              <a:buClr>
                <a:srgbClr val="000000"/>
              </a:buClr>
              <a:buSzPct val="99000"/>
              <a:buFont typeface="Arial" panose="020B0604020202020204" pitchFamily="34" charset="0"/>
              <a:buAutoNum type="alphaUcPeriod"/>
            </a:pPr>
            <a:r>
              <a:rPr lang="en-US" sz="2800" kern="100" dirty="0">
                <a:uFill>
                  <a:solidFill>
                    <a:srgbClr val="000000"/>
                  </a:solidFill>
                </a:uFill>
                <a:ea typeface="Times New Roman" panose="02020603050405020304" pitchFamily="18" charset="0"/>
                <a:cs typeface="Arial" panose="020B0604020202020204" pitchFamily="34" charset="0"/>
              </a:rPr>
              <a:t>1 John 4:7 Beloved, let us love one another, for love is of God; and everyone who loves is born of God and knows God.</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85000"/>
              </a:lnSpc>
              <a:buClr>
                <a:srgbClr val="000000"/>
              </a:buClr>
              <a:buSzPct val="99000"/>
              <a:buFont typeface="Arial" panose="020B0604020202020204" pitchFamily="34" charset="0"/>
              <a:buAutoNum type="alphaUcPeriod"/>
            </a:pPr>
            <a:r>
              <a:rPr lang="en-US" sz="2800" kern="100" dirty="0">
                <a:uFill>
                  <a:solidFill>
                    <a:srgbClr val="000000"/>
                  </a:solidFill>
                </a:uFill>
                <a:ea typeface="Times New Roman" panose="02020603050405020304" pitchFamily="18" charset="0"/>
                <a:cs typeface="Arial" panose="020B0604020202020204" pitchFamily="34" charset="0"/>
              </a:rPr>
              <a:t>Romans 5:5  Now hope does not disappoint, because the love of God has been poured out in our hearts by the Holy Spirit who was given to us.</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85000"/>
              </a:lnSpc>
              <a:buClr>
                <a:srgbClr val="000000"/>
              </a:buClr>
              <a:buSzPct val="99000"/>
              <a:buFont typeface="Arial" panose="020B0604020202020204" pitchFamily="34" charset="0"/>
              <a:buAutoNum type="alphaUcPeriod"/>
            </a:pPr>
            <a:r>
              <a:rPr lang="en-US" sz="2800" kern="100" dirty="0">
                <a:uFill>
                  <a:solidFill>
                    <a:srgbClr val="000000"/>
                  </a:solidFill>
                </a:uFill>
                <a:ea typeface="Times New Roman" panose="02020603050405020304" pitchFamily="18" charset="0"/>
                <a:cs typeface="Arial" panose="020B0604020202020204" pitchFamily="34" charset="0"/>
              </a:rPr>
              <a:t>2 Corinthians 13:11  Finally, brethren, farewell. Become complete. Be of good comfort, be of one mind, live in peace; and the God of love and peace will be with you.</a:t>
            </a:r>
            <a:endParaRPr lang="en-US" sz="2800" dirty="0"/>
          </a:p>
        </p:txBody>
      </p:sp>
    </p:spTree>
    <p:extLst>
      <p:ext uri="{BB962C8B-B14F-4D97-AF65-F5344CB8AC3E}">
        <p14:creationId xmlns:p14="http://schemas.microsoft.com/office/powerpoint/2010/main" val="248646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3D057-491F-2917-A732-CE83A4F53D97}"/>
              </a:ext>
            </a:extLst>
          </p:cNvPr>
          <p:cNvSpPr>
            <a:spLocks noGrp="1"/>
          </p:cNvSpPr>
          <p:nvPr>
            <p:ph type="title"/>
          </p:nvPr>
        </p:nvSpPr>
        <p:spPr/>
        <p:txBody>
          <a:bodyPr>
            <a:normAutofit/>
          </a:bodyPr>
          <a:lstStyle/>
          <a:p>
            <a:pPr marL="0" marR="0" lvl="0" indent="0">
              <a:buFont typeface="+mj-lt"/>
              <a:buNone/>
            </a:pPr>
            <a:r>
              <a:rPr lang="en-US" sz="36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INSTRUCTION - LEARNING FROM GOD</a:t>
            </a:r>
            <a:endParaRPr lang="en-US" sz="36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0B90015-E9B0-234C-BC84-FFAFEE7BD198}"/>
              </a:ext>
            </a:extLst>
          </p:cNvPr>
          <p:cNvSpPr>
            <a:spLocks noGrp="1"/>
          </p:cNvSpPr>
          <p:nvPr>
            <p:ph idx="1"/>
          </p:nvPr>
        </p:nvSpPr>
        <p:spPr>
          <a:xfrm>
            <a:off x="157655" y="1143001"/>
            <a:ext cx="8986345" cy="5757040"/>
          </a:xfrm>
        </p:spPr>
        <p:txBody>
          <a:bodyPr>
            <a:normAutofit fontScale="92500" lnSpcReduction="10000"/>
          </a:bodyPr>
          <a:lstStyle/>
          <a:p>
            <a:pPr marL="457200" lvl="0" indent="-457200" fontAlgn="base">
              <a:lnSpc>
                <a:spcPct val="95000"/>
              </a:lnSpc>
              <a:buClr>
                <a:srgbClr val="000000"/>
              </a:buClr>
              <a:buSzPct val="99000"/>
              <a:buFont typeface="Arial" panose="020B0604020202020204" pitchFamily="34" charset="0"/>
              <a:buAutoNum type="alphaUcPeriod"/>
            </a:pPr>
            <a:r>
              <a:rPr lang="en-US" kern="100" dirty="0" err="1">
                <a:uFill>
                  <a:solidFill>
                    <a:srgbClr val="000000"/>
                  </a:solidFill>
                </a:uFill>
                <a:ea typeface="Times New Roman" panose="02020603050405020304" pitchFamily="18" charset="0"/>
                <a:cs typeface="Arial" panose="020B0604020202020204" pitchFamily="34" charset="0"/>
              </a:rPr>
              <a:t>Psa</a:t>
            </a:r>
            <a:r>
              <a:rPr lang="en-US" kern="100" dirty="0">
                <a:uFill>
                  <a:solidFill>
                    <a:srgbClr val="000000"/>
                  </a:solidFill>
                </a:uFill>
                <a:ea typeface="Times New Roman" panose="02020603050405020304" pitchFamily="18" charset="0"/>
                <a:cs typeface="Arial" panose="020B0604020202020204" pitchFamily="34" charset="0"/>
              </a:rPr>
              <a:t> 32:8 I will instruct you and teach you in the way you should go; I will guide you with My eye.</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95000"/>
              </a:lnSpc>
              <a:buClr>
                <a:srgbClr val="000000"/>
              </a:buClr>
              <a:buSzPct val="99000"/>
              <a:buFont typeface="Arial" panose="020B0604020202020204" pitchFamily="34" charset="0"/>
              <a:buAutoNum type="alphaUcPeriod"/>
            </a:pPr>
            <a:r>
              <a:rPr lang="en-US" kern="100" dirty="0" err="1">
                <a:uFill>
                  <a:solidFill>
                    <a:srgbClr val="000000"/>
                  </a:solidFill>
                </a:uFill>
                <a:ea typeface="Times New Roman" panose="02020603050405020304" pitchFamily="18" charset="0"/>
                <a:cs typeface="Arial" panose="020B0604020202020204" pitchFamily="34" charset="0"/>
              </a:rPr>
              <a:t>Psa</a:t>
            </a:r>
            <a:r>
              <a:rPr lang="en-US" kern="100" dirty="0">
                <a:uFill>
                  <a:solidFill>
                    <a:srgbClr val="000000"/>
                  </a:solidFill>
                </a:uFill>
                <a:ea typeface="Times New Roman" panose="02020603050405020304" pitchFamily="18" charset="0"/>
                <a:cs typeface="Arial" panose="020B0604020202020204" pitchFamily="34" charset="0"/>
              </a:rPr>
              <a:t> 25:8-10 Good and upright is the LORD; Therefore He teaches sinners in the way. {9} The humble He guides in justice, And the humble He teaches His way. {10} All the paths of the LORD are mercy and truth, To such as keep His covenant and His testimonies.</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95000"/>
              </a:lnSpc>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Eph 5:15-17 See then that you walk circumspectly, not as fools but as wise, {16} redeeming the time, because the days are evil. {17} Therefore do not be unwise, but understand what the will of the Lord is.</a:t>
            </a:r>
            <a:endParaRPr lang="en-US" dirty="0"/>
          </a:p>
        </p:txBody>
      </p:sp>
    </p:spTree>
    <p:extLst>
      <p:ext uri="{BB962C8B-B14F-4D97-AF65-F5344CB8AC3E}">
        <p14:creationId xmlns:p14="http://schemas.microsoft.com/office/powerpoint/2010/main" val="11124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8ADE-4761-326E-2FB2-398C089F5D8C}"/>
              </a:ext>
            </a:extLst>
          </p:cNvPr>
          <p:cNvSpPr>
            <a:spLocks noGrp="1"/>
          </p:cNvSpPr>
          <p:nvPr>
            <p:ph type="title"/>
          </p:nvPr>
        </p:nvSpPr>
        <p:spPr>
          <a:xfrm>
            <a:off x="0" y="1"/>
            <a:ext cx="9144000" cy="914400"/>
          </a:xfrm>
        </p:spPr>
        <p:txBody>
          <a:bodyPr>
            <a:normAutofit/>
          </a:bodyPr>
          <a:lstStyle/>
          <a:p>
            <a:pPr marL="0" marR="0" lvl="0" indent="0">
              <a:buFont typeface="+mj-lt"/>
              <a:buNone/>
            </a:pPr>
            <a:r>
              <a:rPr lang="en-US" sz="40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FREEDOM - LIBERTY IN CHRIST</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73BAF7E-208C-679F-85ED-2E76FA4A59D9}"/>
              </a:ext>
            </a:extLst>
          </p:cNvPr>
          <p:cNvSpPr>
            <a:spLocks noGrp="1"/>
          </p:cNvSpPr>
          <p:nvPr>
            <p:ph idx="1"/>
          </p:nvPr>
        </p:nvSpPr>
        <p:spPr>
          <a:xfrm>
            <a:off x="157655" y="914401"/>
            <a:ext cx="8986345" cy="5985639"/>
          </a:xfrm>
        </p:spPr>
        <p:txBody>
          <a:bodyPr>
            <a:normAutofit fontScale="77500" lnSpcReduction="20000"/>
          </a:bodyPr>
          <a:lstStyle/>
          <a:p>
            <a:pPr marL="457200" lvl="0" indent="-457200" fontAlgn="base">
              <a:lnSpc>
                <a:spcPct val="100000"/>
              </a:lnSpc>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Gal 5:1 Stand fast therefore in the liberty by which Christ has made us free, and do not be entangled again with a yoke of bondage.</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100000"/>
              </a:lnSpc>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Gal 5:13 For you, brethren, have been called to liberty; only do not use liberty as an opportunity for the flesh, but through love serve one another.</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100000"/>
              </a:lnSpc>
              <a:buClr>
                <a:srgbClr val="000000"/>
              </a:buClr>
              <a:buSzPct val="99000"/>
              <a:buFont typeface="Arial" panose="020B0604020202020204" pitchFamily="34" charset="0"/>
              <a:buAutoNum type="alphaUcPeriod"/>
            </a:pPr>
            <a:r>
              <a:rPr lang="en-US" kern="100" dirty="0">
                <a:uFill>
                  <a:solidFill>
                    <a:srgbClr val="000000"/>
                  </a:solidFill>
                </a:uFill>
                <a:ea typeface="Times New Roman" panose="02020603050405020304" pitchFamily="18" charset="0"/>
                <a:cs typeface="Arial" panose="020B0604020202020204" pitchFamily="34" charset="0"/>
              </a:rPr>
              <a:t>James 2:8-13 If you really fulfill the royal law according to the Scripture, "You shall love your neighbor as yourself," you do well; {9} but if you show partiality, you commit sin, and are convicted by the law as transgressors. {10} For whoever shall keep the whole law, and yet stumble in one point, he is guilty of all. {11} For He who said, "Do not commit adultery," also said, "Do not murder." Now if you do not commit adultery, but you do murder, you have become a transgressor of the law. {12} So speak and so do as those who will be judged by the law of liberty. {13} For judgment is without mercy to the one who has shown no mercy. Mercy triumphs over judgment.</a:t>
            </a:r>
            <a:endParaRPr lang="en-US" dirty="0"/>
          </a:p>
        </p:txBody>
      </p:sp>
    </p:spTree>
    <p:extLst>
      <p:ext uri="{BB962C8B-B14F-4D97-AF65-F5344CB8AC3E}">
        <p14:creationId xmlns:p14="http://schemas.microsoft.com/office/powerpoint/2010/main" val="386464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F70F7-9034-A31A-6196-5E0B8FF77EB0}"/>
              </a:ext>
            </a:extLst>
          </p:cNvPr>
          <p:cNvSpPr>
            <a:spLocks noGrp="1"/>
          </p:cNvSpPr>
          <p:nvPr>
            <p:ph type="title"/>
          </p:nvPr>
        </p:nvSpPr>
        <p:spPr>
          <a:xfrm>
            <a:off x="0" y="1"/>
            <a:ext cx="9144000" cy="914400"/>
          </a:xfrm>
        </p:spPr>
        <p:txBody>
          <a:bodyPr>
            <a:normAutofit/>
          </a:bodyPr>
          <a:lstStyle/>
          <a:p>
            <a:pPr marL="0" marR="0" lvl="0" indent="0">
              <a:buFont typeface="+mj-lt"/>
              <a:buNone/>
            </a:pPr>
            <a:r>
              <a:rPr lang="en-US" sz="36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ETERNAL LIFE - LIVING WITH CHRIST</a:t>
            </a:r>
            <a:endParaRPr lang="en-US" sz="36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2A36DF4-C9A0-FF75-76BC-F99644F3870E}"/>
              </a:ext>
            </a:extLst>
          </p:cNvPr>
          <p:cNvSpPr>
            <a:spLocks noGrp="1"/>
          </p:cNvSpPr>
          <p:nvPr>
            <p:ph idx="1"/>
          </p:nvPr>
        </p:nvSpPr>
        <p:spPr>
          <a:xfrm>
            <a:off x="157655" y="914401"/>
            <a:ext cx="8986345" cy="5985639"/>
          </a:xfrm>
        </p:spPr>
        <p:txBody>
          <a:bodyPr>
            <a:noAutofit/>
          </a:bodyPr>
          <a:lstStyle/>
          <a:p>
            <a:pPr marL="457200" lvl="0" indent="-457200" fontAlgn="base">
              <a:lnSpc>
                <a:spcPct val="85000"/>
              </a:lnSpc>
              <a:buClr>
                <a:srgbClr val="000000"/>
              </a:buClr>
              <a:buSzPct val="99000"/>
              <a:buFont typeface="Arial" panose="020B0604020202020204" pitchFamily="34" charset="0"/>
              <a:buAutoNum type="alphaUcPeriod"/>
            </a:pPr>
            <a:r>
              <a:rPr lang="en-US" sz="2800" kern="100" dirty="0">
                <a:uFill>
                  <a:solidFill>
                    <a:srgbClr val="000000"/>
                  </a:solidFill>
                </a:uFill>
                <a:ea typeface="Times New Roman" panose="02020603050405020304" pitchFamily="18" charset="0"/>
                <a:cs typeface="Arial" panose="020B0604020202020204" pitchFamily="34" charset="0"/>
              </a:rPr>
              <a:t>1 John 5:11-13 And this is the testimony: that God has given us eternal life, and this life is in His Son. {12} He who has the Son has life; he who does not have the Son of God does not have life. {13} These things I have written to you who believe in the name of the Son of God, that you may know that you have eternal life, and that you may continue to believe in the name of the Son of God.</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85000"/>
              </a:lnSpc>
              <a:buClr>
                <a:srgbClr val="000000"/>
              </a:buClr>
              <a:buSzPct val="99000"/>
              <a:buFont typeface="Arial" panose="020B0604020202020204" pitchFamily="34" charset="0"/>
              <a:buAutoNum type="alphaUcPeriod"/>
            </a:pPr>
            <a:r>
              <a:rPr lang="en-US" sz="2800" kern="100" dirty="0">
                <a:uFill>
                  <a:solidFill>
                    <a:srgbClr val="000000"/>
                  </a:solidFill>
                </a:uFill>
                <a:ea typeface="Times New Roman" panose="02020603050405020304" pitchFamily="18" charset="0"/>
                <a:cs typeface="Arial" panose="020B0604020202020204" pitchFamily="34" charset="0"/>
              </a:rPr>
              <a:t>John 14:1-3 "Let not your heart be troubled; you believe in God, believe also in Me. {2} "In My Father's house are many mansions; if it were not so, I would have told you. I go to prepare a place for you. {3} "And if I go and prepare a place for you, I will come again and receive you to Myself; that where I am, there you may be also.</a:t>
            </a:r>
            <a:endParaRPr lang="en-US" sz="2800"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353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43714-1506-BFE4-6B25-24926FDD1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82353-C0BC-EA00-0C8A-534574ADE21D}"/>
              </a:ext>
            </a:extLst>
          </p:cNvPr>
          <p:cNvSpPr>
            <a:spLocks noGrp="1"/>
          </p:cNvSpPr>
          <p:nvPr>
            <p:ph type="title"/>
          </p:nvPr>
        </p:nvSpPr>
        <p:spPr>
          <a:xfrm>
            <a:off x="0" y="1"/>
            <a:ext cx="9144000" cy="914400"/>
          </a:xfrm>
        </p:spPr>
        <p:txBody>
          <a:bodyPr>
            <a:normAutofit/>
          </a:bodyPr>
          <a:lstStyle/>
          <a:p>
            <a:pPr marL="0" marR="0" lvl="0" indent="0">
              <a:buFont typeface="+mj-lt"/>
              <a:buNone/>
            </a:pPr>
            <a:r>
              <a:rPr lang="en-US" sz="36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ETERNAL LIFE - LIVING WITH CHRIST</a:t>
            </a:r>
            <a:endParaRPr lang="en-US" sz="36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C179EDF-1371-791B-D1E3-A121F697C640}"/>
              </a:ext>
            </a:extLst>
          </p:cNvPr>
          <p:cNvSpPr>
            <a:spLocks noGrp="1"/>
          </p:cNvSpPr>
          <p:nvPr>
            <p:ph idx="1"/>
          </p:nvPr>
        </p:nvSpPr>
        <p:spPr>
          <a:xfrm>
            <a:off x="157655" y="914401"/>
            <a:ext cx="8986345" cy="5985639"/>
          </a:xfrm>
        </p:spPr>
        <p:txBody>
          <a:bodyPr>
            <a:normAutofit/>
          </a:bodyPr>
          <a:lstStyle/>
          <a:p>
            <a:pPr marL="457200" lvl="0" indent="-457200" fontAlgn="base">
              <a:lnSpc>
                <a:spcPct val="100000"/>
              </a:lnSpc>
              <a:buClr>
                <a:srgbClr val="000000"/>
              </a:buClr>
              <a:buSzPct val="99000"/>
              <a:buFont typeface="+mj-lt"/>
              <a:buAutoNum type="alphaUcPeriod" startAt="3"/>
            </a:pPr>
            <a:r>
              <a:rPr lang="en-US" kern="100" dirty="0">
                <a:uFill>
                  <a:solidFill>
                    <a:srgbClr val="000000"/>
                  </a:solidFill>
                </a:uFill>
                <a:ea typeface="Times New Roman" panose="02020603050405020304" pitchFamily="18" charset="0"/>
                <a:cs typeface="Arial" panose="020B0604020202020204" pitchFamily="34" charset="0"/>
              </a:rPr>
              <a:t>Phil 1:21-24 For to me, to live is Christ, and to die is gain. {22} But if I live on in the flesh, this will mean fruit from my labor; yet what I shall choose I cannot tell. {23} For I am hard pressed between the two, having a desire to depart and be with Christ, which is far better. {24} Nevertheless to remain in the flesh is more needful for you.</a:t>
            </a:r>
          </a:p>
          <a:p>
            <a:pPr marL="457200" lvl="0" indent="-457200" fontAlgn="base">
              <a:lnSpc>
                <a:spcPct val="100000"/>
              </a:lnSpc>
              <a:buClr>
                <a:srgbClr val="000000"/>
              </a:buClr>
              <a:buSzPct val="99000"/>
              <a:buFont typeface="Arial" panose="020B0604020202020204" pitchFamily="34" charset="0"/>
              <a:buAutoNum type="alphaUcPeriod" startAt="3"/>
            </a:pPr>
            <a:r>
              <a:rPr lang="en-US" kern="100" dirty="0">
                <a:uFill>
                  <a:solidFill>
                    <a:srgbClr val="000000"/>
                  </a:solidFill>
                </a:uFill>
                <a:ea typeface="Times New Roman" panose="02020603050405020304" pitchFamily="18" charset="0"/>
                <a:cs typeface="Arial" panose="020B0604020202020204" pitchFamily="34" charset="0"/>
              </a:rPr>
              <a:t>Rom 6:3-8 Or do you not know that as many of us as were baptized into Christ Jesus were baptized into His death? &gt;&gt;&gt;</a:t>
            </a:r>
            <a:endParaRPr lang="en-US" dirty="0"/>
          </a:p>
        </p:txBody>
      </p:sp>
    </p:spTree>
    <p:extLst>
      <p:ext uri="{BB962C8B-B14F-4D97-AF65-F5344CB8AC3E}">
        <p14:creationId xmlns:p14="http://schemas.microsoft.com/office/powerpoint/2010/main" val="285074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0A0A4-4E08-63F7-19D2-8ADC6234CE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92B27-4EF7-959B-C1DE-8FABDBB5FE69}"/>
              </a:ext>
            </a:extLst>
          </p:cNvPr>
          <p:cNvSpPr>
            <a:spLocks noGrp="1"/>
          </p:cNvSpPr>
          <p:nvPr>
            <p:ph type="title"/>
          </p:nvPr>
        </p:nvSpPr>
        <p:spPr>
          <a:xfrm>
            <a:off x="0" y="1"/>
            <a:ext cx="9144000" cy="914400"/>
          </a:xfrm>
        </p:spPr>
        <p:txBody>
          <a:bodyPr>
            <a:normAutofit/>
          </a:bodyPr>
          <a:lstStyle/>
          <a:p>
            <a:pPr marL="0" marR="0" lvl="0" indent="0">
              <a:buFont typeface="+mj-lt"/>
              <a:buNone/>
            </a:pPr>
            <a:r>
              <a:rPr lang="en-US" sz="36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ETERNAL LIFE - LIVING WITH CHRIST</a:t>
            </a:r>
            <a:endParaRPr lang="en-US" sz="36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D43D70A-4367-4C15-9B90-AB1CE96E833E}"/>
              </a:ext>
            </a:extLst>
          </p:cNvPr>
          <p:cNvSpPr>
            <a:spLocks noGrp="1"/>
          </p:cNvSpPr>
          <p:nvPr>
            <p:ph idx="1"/>
          </p:nvPr>
        </p:nvSpPr>
        <p:spPr>
          <a:xfrm>
            <a:off x="157655" y="914401"/>
            <a:ext cx="8986345" cy="5985639"/>
          </a:xfrm>
        </p:spPr>
        <p:txBody>
          <a:bodyPr>
            <a:normAutofit fontScale="92500" lnSpcReduction="10000"/>
          </a:bodyPr>
          <a:lstStyle/>
          <a:p>
            <a:pPr marL="457200" lvl="0" indent="0" fontAlgn="base">
              <a:lnSpc>
                <a:spcPct val="100000"/>
              </a:lnSpc>
              <a:buClr>
                <a:srgbClr val="000000"/>
              </a:buClr>
              <a:buSzPct val="99000"/>
              <a:buNone/>
            </a:pPr>
            <a:r>
              <a:rPr lang="en-US" kern="100" dirty="0">
                <a:uFill>
                  <a:solidFill>
                    <a:srgbClr val="000000"/>
                  </a:solidFill>
                </a:uFill>
                <a:ea typeface="Times New Roman" panose="02020603050405020304" pitchFamily="18" charset="0"/>
                <a:cs typeface="Arial" panose="020B0604020202020204" pitchFamily="34" charset="0"/>
              </a:rPr>
              <a:t>{4} Therefore we were buried with Him through baptism into death, that just as Christ was raised from the dead by the glory of the Father, even so we also should walk in newness of life. {5} For if we have been united together in the likeness of His death, certainly we also shall be in the likeness of His resurrection, {6} knowing this, that our old man was crucified with Him, that the body of sin might be done away with, that we should no longer be slaves of sin. {7} For he who has died has been freed from sin. {8} Now if we died with Christ, we believe that we shall also live with Him.</a:t>
            </a:r>
            <a:endParaRPr lang="en-US" dirty="0"/>
          </a:p>
        </p:txBody>
      </p:sp>
    </p:spTree>
    <p:extLst>
      <p:ext uri="{BB962C8B-B14F-4D97-AF65-F5344CB8AC3E}">
        <p14:creationId xmlns:p14="http://schemas.microsoft.com/office/powerpoint/2010/main" val="334003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41ED-106A-FFE0-8DB8-9DAA43DA8764}"/>
              </a:ext>
            </a:extLst>
          </p:cNvPr>
          <p:cNvSpPr>
            <a:spLocks noGrp="1"/>
          </p:cNvSpPr>
          <p:nvPr>
            <p:ph type="title"/>
          </p:nvPr>
        </p:nvSpPr>
        <p:spPr/>
        <p:txBody>
          <a:bodyPr>
            <a:normAutofit/>
          </a:bodyPr>
          <a:lstStyle/>
          <a:p>
            <a:r>
              <a:rPr lang="en-US" kern="100" dirty="0">
                <a:solidFill>
                  <a:srgbClr val="0000FF"/>
                </a:solidFill>
                <a:cs typeface="Arial" panose="020B0604020202020204" pitchFamily="34" charset="0"/>
              </a:rPr>
              <a:t>IS YOUR LIFE MEANINGFUL?</a:t>
            </a:r>
            <a:endParaRPr lang="en-US" dirty="0">
              <a:solidFill>
                <a:srgbClr val="0000FF"/>
              </a:solidFill>
            </a:endParaRPr>
          </a:p>
        </p:txBody>
      </p:sp>
      <p:sp>
        <p:nvSpPr>
          <p:cNvPr id="3" name="Content Placeholder 2">
            <a:extLst>
              <a:ext uri="{FF2B5EF4-FFF2-40B4-BE49-F238E27FC236}">
                <a16:creationId xmlns:a16="http://schemas.microsoft.com/office/drawing/2014/main" id="{9ADDD190-E0F1-6B0C-2A4D-E9FF13A478B3}"/>
              </a:ext>
            </a:extLst>
          </p:cNvPr>
          <p:cNvSpPr>
            <a:spLocks noGrp="1"/>
          </p:cNvSpPr>
          <p:nvPr>
            <p:ph idx="1"/>
          </p:nvPr>
        </p:nvSpPr>
        <p:spPr>
          <a:xfrm>
            <a:off x="157655" y="1041401"/>
            <a:ext cx="8986345" cy="5858640"/>
          </a:xfrm>
        </p:spPr>
        <p:txBody>
          <a:bodyPr>
            <a:normAutofit fontScale="85000" lnSpcReduction="20000"/>
          </a:bodyPr>
          <a:lstStyle/>
          <a:p>
            <a:pPr marL="514350" indent="-514350">
              <a:lnSpc>
                <a:spcPct val="100000"/>
              </a:lnSpc>
              <a:buAutoNum type="alphaUcPeriod"/>
            </a:pPr>
            <a:r>
              <a:rPr lang="en-US" kern="100" dirty="0">
                <a:ea typeface="Times New Roman" panose="02020603050405020304" pitchFamily="18" charset="0"/>
                <a:cs typeface="Arial" panose="020B0604020202020204" pitchFamily="34" charset="0"/>
              </a:rPr>
              <a:t>LIFE INDEED - 1 Tim 6:17-19 Instruct those who are rich in this present world not to be conceited or to fix their hope on the uncertainty of riches, but on God, who richly supplies us with all things to enjoy. {18} Instruct them to do good, to be rich in good works, to be generous and ready to share, {19} storing up for themselves the treasure of a good foundation for the future, so that they may take hold of that which is </a:t>
            </a:r>
            <a:r>
              <a:rPr lang="en-US" u="sng" kern="100" dirty="0">
                <a:uFill>
                  <a:solidFill>
                    <a:srgbClr val="000000"/>
                  </a:solidFill>
                </a:uFill>
                <a:ea typeface="Times New Roman" panose="02020603050405020304" pitchFamily="18" charset="0"/>
                <a:cs typeface="Arial" panose="020B0604020202020204" pitchFamily="34" charset="0"/>
              </a:rPr>
              <a:t>life indeed</a:t>
            </a:r>
            <a:r>
              <a:rPr lang="en-US" kern="100" dirty="0">
                <a:ea typeface="Times New Roman" panose="02020603050405020304" pitchFamily="18" charset="0"/>
                <a:cs typeface="Arial" panose="020B0604020202020204" pitchFamily="34" charset="0"/>
              </a:rPr>
              <a:t>.</a:t>
            </a:r>
          </a:p>
          <a:p>
            <a:pPr marL="514350" indent="-514350">
              <a:lnSpc>
                <a:spcPct val="100000"/>
              </a:lnSpc>
              <a:buAutoNum type="alphaUcPeriod"/>
            </a:pPr>
            <a:r>
              <a:rPr lang="en-US" kern="100" dirty="0">
                <a:cs typeface="Arial" panose="020B0604020202020204" pitchFamily="34" charset="0"/>
              </a:rPr>
              <a:t>The most meaningful life is found in Christ. – That new life begins in baptism - Romans 6:3–4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endParaRPr lang="en-US" dirty="0"/>
          </a:p>
        </p:txBody>
      </p:sp>
    </p:spTree>
    <p:extLst>
      <p:ext uri="{BB962C8B-B14F-4D97-AF65-F5344CB8AC3E}">
        <p14:creationId xmlns:p14="http://schemas.microsoft.com/office/powerpoint/2010/main" val="36195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C498-C892-8EB1-C927-E6985B4030FE}"/>
              </a:ext>
            </a:extLst>
          </p:cNvPr>
          <p:cNvSpPr>
            <a:spLocks noGrp="1"/>
          </p:cNvSpPr>
          <p:nvPr>
            <p:ph type="title"/>
          </p:nvPr>
        </p:nvSpPr>
        <p:spPr>
          <a:xfrm>
            <a:off x="0" y="0"/>
            <a:ext cx="9144000" cy="2235200"/>
          </a:xfrm>
        </p:spPr>
        <p:txBody>
          <a:bodyPr/>
          <a:lstStyle/>
          <a:p>
            <a:r>
              <a:rPr lang="en-US" dirty="0">
                <a:solidFill>
                  <a:srgbClr val="0000FF"/>
                </a:solidFill>
              </a:rPr>
              <a:t>HAS CHRIST BROUGHT MEANING TO YOUR LIFE?</a:t>
            </a:r>
          </a:p>
        </p:txBody>
      </p:sp>
      <p:sp>
        <p:nvSpPr>
          <p:cNvPr id="3" name="Content Placeholder 2">
            <a:extLst>
              <a:ext uri="{FF2B5EF4-FFF2-40B4-BE49-F238E27FC236}">
                <a16:creationId xmlns:a16="http://schemas.microsoft.com/office/drawing/2014/main" id="{C7BB0AD3-147B-CD06-0EA8-703D32EC0DB0}"/>
              </a:ext>
            </a:extLst>
          </p:cNvPr>
          <p:cNvSpPr>
            <a:spLocks noGrp="1"/>
          </p:cNvSpPr>
          <p:nvPr>
            <p:ph idx="1"/>
          </p:nvPr>
        </p:nvSpPr>
        <p:spPr>
          <a:xfrm>
            <a:off x="157655" y="2057400"/>
            <a:ext cx="8986345" cy="4842640"/>
          </a:xfrm>
        </p:spPr>
        <p:txBody>
          <a:bodyPr/>
          <a:lstStyle/>
          <a:p>
            <a:pPr marL="0" lvl="0" indent="0">
              <a:buNone/>
            </a:pPr>
            <a:r>
              <a:rPr lang="en-US" sz="4400" dirty="0">
                <a:solidFill>
                  <a:srgbClr val="0000FF"/>
                </a:solidFill>
              </a:rPr>
              <a:t>L</a:t>
            </a:r>
            <a:r>
              <a:rPr lang="en-US" dirty="0"/>
              <a:t> - </a:t>
            </a:r>
            <a:r>
              <a:rPr lang="en-US" sz="3100" dirty="0"/>
              <a:t>LOVE - LOVING THROUGH CHRIST</a:t>
            </a:r>
          </a:p>
          <a:p>
            <a:pPr marL="0" lvl="0" indent="50800">
              <a:buNone/>
            </a:pPr>
            <a:r>
              <a:rPr lang="en-US" sz="4400" dirty="0">
                <a:solidFill>
                  <a:srgbClr val="0000FF"/>
                </a:solidFill>
              </a:rPr>
              <a:t>I</a:t>
            </a:r>
            <a:r>
              <a:rPr lang="en-US" sz="4000" dirty="0"/>
              <a:t> </a:t>
            </a:r>
            <a:r>
              <a:rPr lang="en-US" sz="3100" dirty="0"/>
              <a:t>- INSTRUCTION - LEARNING FROM </a:t>
            </a:r>
            <a:r>
              <a:rPr lang="en-US" sz="3100" dirty="0">
                <a:solidFill>
                  <a:prstClr val="black"/>
                </a:solidFill>
              </a:rPr>
              <a:t>CHRIST</a:t>
            </a:r>
            <a:endParaRPr lang="en-US" sz="3100" dirty="0"/>
          </a:p>
          <a:p>
            <a:pPr marL="0" lvl="0" indent="0">
              <a:buNone/>
            </a:pPr>
            <a:r>
              <a:rPr lang="en-US" sz="4400" dirty="0">
                <a:solidFill>
                  <a:srgbClr val="0000FF"/>
                </a:solidFill>
              </a:rPr>
              <a:t>F</a:t>
            </a:r>
            <a:r>
              <a:rPr lang="en-US" dirty="0"/>
              <a:t> - </a:t>
            </a:r>
            <a:r>
              <a:rPr lang="en-US" sz="3100" dirty="0"/>
              <a:t>FREEDOM - LIBERTY IN CHRIST</a:t>
            </a:r>
          </a:p>
          <a:p>
            <a:pPr marL="0" lvl="0" indent="0">
              <a:buNone/>
            </a:pPr>
            <a:r>
              <a:rPr lang="en-US" sz="4400" dirty="0">
                <a:solidFill>
                  <a:srgbClr val="0000FF"/>
                </a:solidFill>
              </a:rPr>
              <a:t>E</a:t>
            </a:r>
            <a:r>
              <a:rPr lang="en-US" dirty="0"/>
              <a:t> - </a:t>
            </a:r>
            <a:r>
              <a:rPr lang="en-US" sz="3100" dirty="0"/>
              <a:t>ETERNAL LIFE - LIVING WITH CHRIST</a:t>
            </a:r>
          </a:p>
        </p:txBody>
      </p:sp>
    </p:spTree>
    <p:extLst>
      <p:ext uri="{BB962C8B-B14F-4D97-AF65-F5344CB8AC3E}">
        <p14:creationId xmlns:p14="http://schemas.microsoft.com/office/powerpoint/2010/main" val="600939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2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6787E7-6151-8850-070A-ED7498115BCB}"/>
              </a:ext>
            </a:extLst>
          </p:cNvPr>
          <p:cNvPicPr>
            <a:picLocks noChangeAspect="1"/>
          </p:cNvPicPr>
          <p:nvPr/>
        </p:nvPicPr>
        <p:blipFill rotWithShape="1">
          <a:blip r:embed="rId2"/>
          <a:srcRect l="9124"/>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861306" y="1695468"/>
            <a:ext cx="3710694" cy="1938992"/>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HAVE A </a:t>
            </a:r>
          </a:p>
          <a:p>
            <a:pPr algn="ctr"/>
            <a:r>
              <a:rPr lang="en-US" sz="4000" b="1" dirty="0">
                <a:latin typeface="Arial" panose="020B0604020202020204" pitchFamily="34" charset="0"/>
                <a:cs typeface="Arial" panose="020B0604020202020204" pitchFamily="34" charset="0"/>
              </a:rPr>
              <a:t>MEANINGFUL</a:t>
            </a:r>
          </a:p>
          <a:p>
            <a:pPr algn="ctr"/>
            <a:r>
              <a:rPr lang="en-US" sz="4000" b="1" dirty="0">
                <a:latin typeface="Arial" panose="020B0604020202020204" pitchFamily="34" charset="0"/>
                <a:cs typeface="Arial" panose="020B0604020202020204" pitchFamily="34" charset="0"/>
              </a:rPr>
              <a:t> WEEK</a:t>
            </a:r>
          </a:p>
        </p:txBody>
      </p:sp>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167950" y="0"/>
            <a:ext cx="8808099" cy="6858000"/>
          </a:xfrm>
        </p:spPr>
        <p:txBody>
          <a:bodyPr>
            <a:noAutofit/>
          </a:bodyPr>
          <a:lstStyle/>
          <a:p>
            <a:pPr marL="54610" lvl="0" indent="-3175"/>
            <a:r>
              <a:rPr lang="en-US" sz="3000" kern="100" dirty="0">
                <a:solidFill>
                  <a:prstClr val="black"/>
                </a:solidFill>
                <a:ea typeface="Times New Roman" panose="02020603050405020304" pitchFamily="18" charset="0"/>
                <a:cs typeface="Arial" panose="020B0604020202020204" pitchFamily="34" charset="0"/>
              </a:rPr>
              <a:t>1 Timothy 4:6–11  If you instruct the brethren in these things, you will be a good minister of Jesus Christ, nourished in the words of faith and of the good doctrine which you have carefully followed. </a:t>
            </a:r>
            <a:r>
              <a:rPr lang="en-US" sz="3000" kern="100" baseline="30000" dirty="0">
                <a:solidFill>
                  <a:prstClr val="black"/>
                </a:solidFill>
                <a:ea typeface="Times New Roman" panose="02020603050405020304" pitchFamily="18" charset="0"/>
                <a:cs typeface="Arial" panose="020B0604020202020204" pitchFamily="34" charset="0"/>
              </a:rPr>
              <a:t>7</a:t>
            </a:r>
            <a:r>
              <a:rPr lang="en-US" sz="3000" kern="100" dirty="0">
                <a:solidFill>
                  <a:prstClr val="black"/>
                </a:solidFill>
                <a:ea typeface="Times New Roman" panose="02020603050405020304" pitchFamily="18" charset="0"/>
                <a:cs typeface="Arial" panose="020B0604020202020204" pitchFamily="34" charset="0"/>
              </a:rPr>
              <a:t> But reject profane and old wives’ fables, and exercise yourself toward godliness. </a:t>
            </a:r>
            <a:r>
              <a:rPr lang="en-US" sz="3000" kern="100" baseline="30000" dirty="0">
                <a:solidFill>
                  <a:prstClr val="black"/>
                </a:solidFill>
                <a:ea typeface="Times New Roman" panose="02020603050405020304" pitchFamily="18" charset="0"/>
                <a:cs typeface="Arial" panose="020B0604020202020204" pitchFamily="34" charset="0"/>
              </a:rPr>
              <a:t>8</a:t>
            </a:r>
            <a:r>
              <a:rPr lang="en-US" sz="3000" kern="100" dirty="0">
                <a:solidFill>
                  <a:prstClr val="black"/>
                </a:solidFill>
                <a:ea typeface="Times New Roman" panose="02020603050405020304" pitchFamily="18" charset="0"/>
                <a:cs typeface="Arial" panose="020B0604020202020204" pitchFamily="34" charset="0"/>
              </a:rPr>
              <a:t> For bodily exercise profits a little, but godliness is profitable for all things, having promise of the life that now is and of that which is to come. </a:t>
            </a:r>
            <a:r>
              <a:rPr lang="en-US" sz="3000" kern="100" baseline="30000" dirty="0">
                <a:solidFill>
                  <a:prstClr val="black"/>
                </a:solidFill>
                <a:ea typeface="Times New Roman" panose="02020603050405020304" pitchFamily="18" charset="0"/>
                <a:cs typeface="Arial" panose="020B0604020202020204" pitchFamily="34" charset="0"/>
              </a:rPr>
              <a:t>9</a:t>
            </a:r>
            <a:r>
              <a:rPr lang="en-US" sz="3000" kern="100" dirty="0">
                <a:solidFill>
                  <a:prstClr val="black"/>
                </a:solidFill>
                <a:ea typeface="Times New Roman" panose="02020603050405020304" pitchFamily="18" charset="0"/>
                <a:cs typeface="Arial" panose="020B0604020202020204" pitchFamily="34" charset="0"/>
              </a:rPr>
              <a:t> This is a faithful saying and worthy of all acceptance. </a:t>
            </a:r>
            <a:r>
              <a:rPr lang="en-US" sz="3000" kern="100" baseline="30000" dirty="0">
                <a:solidFill>
                  <a:prstClr val="black"/>
                </a:solidFill>
                <a:ea typeface="Times New Roman" panose="02020603050405020304" pitchFamily="18" charset="0"/>
                <a:cs typeface="Arial" panose="020B0604020202020204" pitchFamily="34" charset="0"/>
              </a:rPr>
              <a:t>10</a:t>
            </a:r>
            <a:r>
              <a:rPr lang="en-US" sz="3000" kern="100" dirty="0">
                <a:solidFill>
                  <a:prstClr val="black"/>
                </a:solidFill>
                <a:ea typeface="Times New Roman" panose="02020603050405020304" pitchFamily="18" charset="0"/>
                <a:cs typeface="Arial" panose="020B0604020202020204" pitchFamily="34" charset="0"/>
              </a:rPr>
              <a:t> For to this end we both labor and suffer reproach, because we trust in the living God, who is the Savior of all men, especially of those who believe. </a:t>
            </a:r>
            <a:r>
              <a:rPr lang="en-US" sz="3000" kern="100" baseline="30000" dirty="0">
                <a:solidFill>
                  <a:prstClr val="black"/>
                </a:solidFill>
                <a:ea typeface="Times New Roman" panose="02020603050405020304" pitchFamily="18" charset="0"/>
                <a:cs typeface="Arial" panose="020B0604020202020204" pitchFamily="34" charset="0"/>
              </a:rPr>
              <a:t>11</a:t>
            </a:r>
            <a:r>
              <a:rPr lang="en-US" sz="3000" kern="100" dirty="0">
                <a:solidFill>
                  <a:prstClr val="black"/>
                </a:solidFill>
                <a:ea typeface="Times New Roman" panose="02020603050405020304" pitchFamily="18" charset="0"/>
                <a:cs typeface="Arial" panose="020B0604020202020204" pitchFamily="34" charset="0"/>
              </a:rPr>
              <a:t> These things command and teach.</a:t>
            </a:r>
            <a:endParaRPr lang="en-US" sz="3000" kern="1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83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CC1CC">
            <a:alpha val="78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A9B8-7130-0E40-31CF-86994C850D01}"/>
              </a:ext>
            </a:extLst>
          </p:cNvPr>
          <p:cNvSpPr>
            <a:spLocks noGrp="1"/>
          </p:cNvSpPr>
          <p:nvPr>
            <p:ph type="title"/>
          </p:nvPr>
        </p:nvSpPr>
        <p:spPr>
          <a:xfrm>
            <a:off x="0" y="0"/>
            <a:ext cx="3190131" cy="6858000"/>
          </a:xfrm>
        </p:spPr>
        <p:txBody>
          <a:bodyPr>
            <a:normAutofit/>
          </a:bodyPr>
          <a:lstStyle/>
          <a:p>
            <a:pPr marL="0" marR="0" algn="ctr">
              <a:lnSpc>
                <a:spcPct val="120000"/>
              </a:lnSpc>
              <a:buNone/>
            </a:pPr>
            <a:r>
              <a:rPr lang="en-US" sz="48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CHRIST BRINGS MEANING TO LIFE</a:t>
            </a:r>
            <a:endParaRPr lang="en-US" sz="4800" kern="1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2008EDB-55FD-A5C4-A817-2CC01304525F}"/>
              </a:ext>
            </a:extLst>
          </p:cNvPr>
          <p:cNvPicPr>
            <a:picLocks noChangeAspect="1"/>
          </p:cNvPicPr>
          <p:nvPr/>
        </p:nvPicPr>
        <p:blipFill>
          <a:blip r:embed="rId2"/>
          <a:stretch>
            <a:fillRect/>
          </a:stretch>
        </p:blipFill>
        <p:spPr>
          <a:xfrm>
            <a:off x="3190131" y="0"/>
            <a:ext cx="5953869" cy="6858000"/>
          </a:xfrm>
          <a:prstGeom prst="rect">
            <a:avLst/>
          </a:prstGeom>
        </p:spPr>
      </p:pic>
    </p:spTree>
    <p:extLst>
      <p:ext uri="{BB962C8B-B14F-4D97-AF65-F5344CB8AC3E}">
        <p14:creationId xmlns:p14="http://schemas.microsoft.com/office/powerpoint/2010/main" val="13268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A4BD-154B-6024-A886-DEE608CE6C36}"/>
              </a:ext>
            </a:extLst>
          </p:cNvPr>
          <p:cNvSpPr>
            <a:spLocks noGrp="1"/>
          </p:cNvSpPr>
          <p:nvPr>
            <p:ph type="title"/>
          </p:nvPr>
        </p:nvSpPr>
        <p:spPr>
          <a:xfrm>
            <a:off x="0" y="1"/>
            <a:ext cx="9144000" cy="838200"/>
          </a:xfrm>
        </p:spPr>
        <p:txBody>
          <a:bodyPr>
            <a:normAutofit/>
          </a:bodyPr>
          <a:lstStyle/>
          <a:p>
            <a:pPr marL="54610" marR="0" indent="-3175">
              <a:buNone/>
            </a:pPr>
            <a:r>
              <a:rPr lang="en-US" sz="40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CHRIST BRINGS MEANING TO LIFE</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2A4BDC9-CC0F-C5DC-F2DF-5D335B1EEB9E}"/>
              </a:ext>
            </a:extLst>
          </p:cNvPr>
          <p:cNvSpPr>
            <a:spLocks noGrp="1"/>
          </p:cNvSpPr>
          <p:nvPr>
            <p:ph idx="1"/>
          </p:nvPr>
        </p:nvSpPr>
        <p:spPr>
          <a:xfrm>
            <a:off x="157655" y="838201"/>
            <a:ext cx="8986345" cy="6061839"/>
          </a:xfrm>
        </p:spPr>
        <p:txBody>
          <a:bodyPr>
            <a:noAutofit/>
          </a:bodyPr>
          <a:lstStyle/>
          <a:p>
            <a:pPr marL="457200" indent="-457200" fontAlgn="base">
              <a:lnSpc>
                <a:spcPct val="80000"/>
              </a:lnSpc>
              <a:buClr>
                <a:srgbClr val="000000"/>
              </a:buClr>
              <a:buSzPct val="99000"/>
              <a:buFont typeface="Arial" panose="020B0604020202020204" pitchFamily="34" charset="0"/>
              <a:buAutoNum type="alphaUcPeriod"/>
            </a:pPr>
            <a:r>
              <a:rPr lang="en-US" sz="2800" kern="100" dirty="0">
                <a:uFill>
                  <a:solidFill>
                    <a:srgbClr val="000000"/>
                  </a:solidFill>
                </a:uFill>
                <a:ea typeface="Times New Roman" panose="02020603050405020304" pitchFamily="18" charset="0"/>
                <a:cs typeface="Arial" panose="020B0604020202020204" pitchFamily="34" charset="0"/>
              </a:rPr>
              <a:t>Rom 6:1-7 What shall we say then? Shall we continue in sin that grace may abound? {2} Certainly not! How shall we died to sin live any longer in it? {3}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 {5} For if we have been united together in the likeness of His death, certainly we also shall be in the likeness of His resurrection, {6} knowing this, that our old man was crucified with Him, that the body of sin might be done away with, that we should no longer be slaves of sin. {7} For he who has died has been freed from sin.</a:t>
            </a:r>
            <a:endParaRPr lang="en-US" sz="2800" kern="100" dirty="0">
              <a:uFill>
                <a:solidFill>
                  <a:srgbClr val="000000"/>
                </a:solidFill>
              </a:u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6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0D4E7-C480-427F-81D1-C1F409BBA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19ABC3-21C6-A458-A802-7350CE074A56}"/>
              </a:ext>
            </a:extLst>
          </p:cNvPr>
          <p:cNvSpPr>
            <a:spLocks noGrp="1"/>
          </p:cNvSpPr>
          <p:nvPr>
            <p:ph type="title"/>
          </p:nvPr>
        </p:nvSpPr>
        <p:spPr>
          <a:xfrm>
            <a:off x="0" y="1"/>
            <a:ext cx="9144000" cy="838200"/>
          </a:xfrm>
        </p:spPr>
        <p:txBody>
          <a:bodyPr>
            <a:normAutofit/>
          </a:bodyPr>
          <a:lstStyle/>
          <a:p>
            <a:pPr marL="54610" marR="0" indent="-3175">
              <a:buNone/>
            </a:pPr>
            <a:r>
              <a:rPr lang="en-US" sz="4000" b="1" kern="1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CHRIST BRINGS MEANING TO LIFE</a:t>
            </a:r>
            <a:endParaRPr lang="en-US" sz="40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9F251EF-69B6-7EC9-E179-C88A5CA7A260}"/>
              </a:ext>
            </a:extLst>
          </p:cNvPr>
          <p:cNvSpPr>
            <a:spLocks noGrp="1"/>
          </p:cNvSpPr>
          <p:nvPr>
            <p:ph idx="1"/>
          </p:nvPr>
        </p:nvSpPr>
        <p:spPr>
          <a:xfrm>
            <a:off x="157655" y="838201"/>
            <a:ext cx="8986345" cy="6061839"/>
          </a:xfrm>
        </p:spPr>
        <p:txBody>
          <a:bodyPr>
            <a:normAutofit/>
          </a:bodyPr>
          <a:lstStyle/>
          <a:p>
            <a:pPr marL="457200" lvl="0" indent="-457200" fontAlgn="base">
              <a:lnSpc>
                <a:spcPct val="100000"/>
              </a:lnSpc>
              <a:buClr>
                <a:srgbClr val="000000"/>
              </a:buClr>
              <a:buSzPct val="99000"/>
              <a:buFont typeface="+mj-lt"/>
              <a:buAutoNum type="alphaUcPeriod" startAt="2"/>
            </a:pPr>
            <a:r>
              <a:rPr lang="en-US" kern="100" dirty="0">
                <a:uFill>
                  <a:solidFill>
                    <a:srgbClr val="000000"/>
                  </a:solidFill>
                </a:uFill>
                <a:ea typeface="Times New Roman" panose="02020603050405020304" pitchFamily="18" charset="0"/>
                <a:cs typeface="Arial" panose="020B0604020202020204" pitchFamily="34" charset="0"/>
              </a:rPr>
              <a:t>John 10:10 "I have come that they may have life, and that they may have it more abundantly.</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100000"/>
              </a:lnSpc>
              <a:buClr>
                <a:srgbClr val="000000"/>
              </a:buClr>
              <a:buSzPct val="99000"/>
              <a:buFont typeface="Arial" panose="020B0604020202020204" pitchFamily="34" charset="0"/>
              <a:buAutoNum type="alphaUcPeriod" startAt="2"/>
            </a:pPr>
            <a:r>
              <a:rPr lang="en-US" kern="100" dirty="0">
                <a:uFill>
                  <a:solidFill>
                    <a:srgbClr val="000000"/>
                  </a:solidFill>
                </a:uFill>
                <a:ea typeface="Times New Roman" panose="02020603050405020304" pitchFamily="18" charset="0"/>
                <a:cs typeface="Arial" panose="020B0604020202020204" pitchFamily="34" charset="0"/>
              </a:rPr>
              <a:t>1 Cor 15:19 If in this life only we have hope in Christ, we are of all men the most pitiable.</a:t>
            </a:r>
            <a:endParaRPr lang="en-US"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100000"/>
              </a:lnSpc>
              <a:buClr>
                <a:srgbClr val="000000"/>
              </a:buClr>
              <a:buSzPct val="99000"/>
              <a:buFont typeface="Arial" panose="020B0604020202020204" pitchFamily="34" charset="0"/>
              <a:buAutoNum type="alphaUcPeriod" startAt="2"/>
            </a:pPr>
            <a:r>
              <a:rPr lang="en-US" kern="100" dirty="0">
                <a:uFill>
                  <a:solidFill>
                    <a:srgbClr val="000000"/>
                  </a:solidFill>
                </a:uFill>
                <a:ea typeface="Times New Roman" panose="02020603050405020304" pitchFamily="18" charset="0"/>
                <a:cs typeface="Arial" panose="020B0604020202020204" pitchFamily="34" charset="0"/>
              </a:rPr>
              <a:t>1 Tim 4:7-8 exercise yourself toward godliness. {8} For bodily exercise profits a little, but godliness is profitable for all things, having promise of the life that now is and of that which is to come.</a:t>
            </a:r>
            <a:endParaRPr lang="en-US" dirty="0"/>
          </a:p>
        </p:txBody>
      </p:sp>
    </p:spTree>
    <p:extLst>
      <p:ext uri="{BB962C8B-B14F-4D97-AF65-F5344CB8AC3E}">
        <p14:creationId xmlns:p14="http://schemas.microsoft.com/office/powerpoint/2010/main" val="134955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34331</TotalTime>
  <Words>1624</Words>
  <Application>Microsoft Office PowerPoint</Application>
  <PresentationFormat>On-screen Show (4:3)</PresentationFormat>
  <Paragraphs>52</Paragraphs>
  <Slides>22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Arial Black</vt:lpstr>
      <vt:lpstr>Bazooka</vt:lpstr>
      <vt:lpstr>Calibri</vt:lpstr>
      <vt:lpstr>Calibri Light</vt:lpstr>
      <vt:lpstr>Times New Roman</vt:lpstr>
      <vt:lpstr>Office Theme</vt:lpstr>
      <vt:lpstr>1_Office Theme</vt:lpstr>
      <vt:lpstr>2_Office Theme</vt:lpstr>
      <vt:lpstr>PowerPoint Presentation</vt:lpstr>
      <vt:lpstr>PowerPoint Presentation</vt:lpstr>
      <vt:lpstr>LET US PRAY</vt:lpstr>
      <vt:lpstr>SINGING</vt:lpstr>
      <vt:lpstr>1 Timothy 4:6–11  If you instruct the brethren in these things, you will be a good minister of Jesus Christ, nourished in the words of faith and of the good doctrine which you have carefully followed. 7 But reject profane and old wives’ fables, and exercise yourself toward godliness. 8 For bodily exercise profits a little, but godliness is profitable for all things, having promise of the life that now is and of that which is to come. 9 This is a faithful saying and worthy of all acceptance. 10 For to this end we both labor and suffer reproach, because we trust in the living God, who is the Savior of all men, especially of those who believe. 11 These things command and teach.</vt:lpstr>
      <vt:lpstr>LET US PRAY</vt:lpstr>
      <vt:lpstr>CHRIST BRINGS MEANING TO LIFE</vt:lpstr>
      <vt:lpstr>CHRIST BRINGS MEANING TO LIFE</vt:lpstr>
      <vt:lpstr>CHRIST BRINGS MEANING TO LIFE</vt:lpstr>
      <vt:lpstr>LOVE - LOVING THROUGH GOD</vt:lpstr>
      <vt:lpstr>INSTRUCTION - LEARNING FROM GOD</vt:lpstr>
      <vt:lpstr>FREEDOM - LIBERTY IN CHRIST</vt:lpstr>
      <vt:lpstr>ETERNAL LIFE - LIVING WITH CHRIST</vt:lpstr>
      <vt:lpstr>ETERNAL LIFE - LIVING WITH CHRIST</vt:lpstr>
      <vt:lpstr>ETERNAL LIFE - LIVING WITH CHRIST</vt:lpstr>
      <vt:lpstr>IS YOUR LIFE MEANINGFUL?</vt:lpstr>
      <vt:lpstr>HAS CHRIST BROUGHT MEANING TO YOUR LIFE?</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5</cp:revision>
  <dcterms:created xsi:type="dcterms:W3CDTF">2021-03-29T21:09:31Z</dcterms:created>
  <dcterms:modified xsi:type="dcterms:W3CDTF">2025-09-08T16:30:54Z</dcterms:modified>
</cp:coreProperties>
</file>