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6" r:id="rId1"/>
    <p:sldMasterId id="2147483668" r:id="rId2"/>
    <p:sldMasterId id="2147483672" r:id="rId3"/>
  </p:sldMasterIdLst>
  <p:notesMasterIdLst>
    <p:notesMasterId r:id="rId34"/>
  </p:notesMasterIdLst>
  <p:sldIdLst>
    <p:sldId id="425" r:id="rId4"/>
    <p:sldId id="361" r:id="rId5"/>
    <p:sldId id="331" r:id="rId6"/>
    <p:sldId id="378" r:id="rId7"/>
    <p:sldId id="513" r:id="rId8"/>
    <p:sldId id="389" r:id="rId9"/>
    <p:sldId id="514" r:id="rId10"/>
    <p:sldId id="532" r:id="rId11"/>
    <p:sldId id="531" r:id="rId12"/>
    <p:sldId id="530" r:id="rId13"/>
    <p:sldId id="529" r:id="rId14"/>
    <p:sldId id="528" r:id="rId15"/>
    <p:sldId id="527" r:id="rId16"/>
    <p:sldId id="526" r:id="rId17"/>
    <p:sldId id="525" r:id="rId18"/>
    <p:sldId id="524" r:id="rId19"/>
    <p:sldId id="523" r:id="rId20"/>
    <p:sldId id="522" r:id="rId21"/>
    <p:sldId id="521" r:id="rId22"/>
    <p:sldId id="520" r:id="rId23"/>
    <p:sldId id="519" r:id="rId24"/>
    <p:sldId id="518" r:id="rId25"/>
    <p:sldId id="517" r:id="rId26"/>
    <p:sldId id="516" r:id="rId27"/>
    <p:sldId id="515" r:id="rId28"/>
    <p:sldId id="447" r:id="rId29"/>
    <p:sldId id="291" r:id="rId30"/>
    <p:sldId id="284" r:id="rId31"/>
    <p:sldId id="448" r:id="rId32"/>
    <p:sldId id="502"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C71647-2E78-4EA2-8E96-E1519945DC05}">
          <p14:sldIdLst>
            <p14:sldId id="425"/>
            <p14:sldId id="361"/>
            <p14:sldId id="331"/>
            <p14:sldId id="378"/>
            <p14:sldId id="513"/>
            <p14:sldId id="389"/>
            <p14:sldId id="514"/>
            <p14:sldId id="532"/>
            <p14:sldId id="531"/>
            <p14:sldId id="530"/>
            <p14:sldId id="529"/>
            <p14:sldId id="528"/>
            <p14:sldId id="527"/>
            <p14:sldId id="526"/>
            <p14:sldId id="525"/>
            <p14:sldId id="524"/>
            <p14:sldId id="523"/>
            <p14:sldId id="522"/>
            <p14:sldId id="521"/>
            <p14:sldId id="520"/>
            <p14:sldId id="519"/>
            <p14:sldId id="518"/>
            <p14:sldId id="517"/>
            <p14:sldId id="516"/>
            <p14:sldId id="515"/>
          </p14:sldIdLst>
        </p14:section>
        <p14:section name="Untitled Section" id="{050467D7-F11F-403E-A584-099E42E2F7E3}">
          <p14:sldIdLst>
            <p14:sldId id="447"/>
            <p14:sldId id="291"/>
            <p14:sldId id="284"/>
            <p14:sldId id="448"/>
            <p14:sldId id="5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5600"/>
    <a:srgbClr val="0000FF"/>
    <a:srgbClr val="006600"/>
    <a:srgbClr val="003E00"/>
    <a:srgbClr val="003300"/>
    <a:srgbClr val="2556E2"/>
    <a:srgbClr val="0056E2"/>
    <a:srgbClr val="221100"/>
    <a:srgbClr val="422100"/>
    <a:srgbClr val="703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4FDD79-22A1-4925-8B84-87421F489FF9}" v="44" dt="2026-09-18T20:32:01.9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18588"/>
    </p:cViewPr>
  </p:outlineViewPr>
  <p:notesTextViewPr>
    <p:cViewPr>
      <p:scale>
        <a:sx n="1" d="1"/>
        <a:sy n="1" d="1"/>
      </p:scale>
      <p:origin x="0" y="0"/>
    </p:cViewPr>
  </p:notesTextViewPr>
  <p:sorterViewPr>
    <p:cViewPr varScale="1">
      <p:scale>
        <a:sx n="100" d="100"/>
        <a:sy n="100" d="100"/>
      </p:scale>
      <p:origin x="0" y="-15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6/11/relationships/changesInfo" Target="changesInfos/changesInfo1.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ry Pasley" userId="4210087c675e610f" providerId="LiveId" clId="{E1E67E0E-F8CC-4AEA-933B-B7517B03CDDD}"/>
    <pc:docChg chg="modSld">
      <pc:chgData name="Larry Pasley" userId="4210087c675e610f" providerId="LiveId" clId="{E1E67E0E-F8CC-4AEA-933B-B7517B03CDDD}" dt="2026-09-18T20:32:01.994" v="47" actId="20577"/>
      <pc:docMkLst>
        <pc:docMk/>
      </pc:docMkLst>
      <pc:sldChg chg="addSp delSp modSp mod setBg">
        <pc:chgData name="Larry Pasley" userId="4210087c675e610f" providerId="LiveId" clId="{E1E67E0E-F8CC-4AEA-933B-B7517B03CDDD}" dt="2026-09-18T20:26:46.536" v="27"/>
        <pc:sldMkLst>
          <pc:docMk/>
          <pc:sldMk cId="87201894" sldId="425"/>
        </pc:sldMkLst>
        <pc:picChg chg="add del mod">
          <ac:chgData name="Larry Pasley" userId="4210087c675e610f" providerId="LiveId" clId="{E1E67E0E-F8CC-4AEA-933B-B7517B03CDDD}" dt="2026-09-18T20:23:41.811" v="14" actId="478"/>
          <ac:picMkLst>
            <pc:docMk/>
            <pc:sldMk cId="87201894" sldId="425"/>
            <ac:picMk id="3" creationId="{64CA0655-2C2D-23E8-4A24-563830705198}"/>
          </ac:picMkLst>
        </pc:picChg>
        <pc:picChg chg="del">
          <ac:chgData name="Larry Pasley" userId="4210087c675e610f" providerId="LiveId" clId="{E1E67E0E-F8CC-4AEA-933B-B7517B03CDDD}" dt="2026-09-18T20:14:04.337" v="0" actId="478"/>
          <ac:picMkLst>
            <pc:docMk/>
            <pc:sldMk cId="87201894" sldId="425"/>
            <ac:picMk id="4" creationId="{738B8F27-E5CB-8F8C-030F-6D1EB899DCB4}"/>
          </ac:picMkLst>
        </pc:picChg>
        <pc:picChg chg="add mod">
          <ac:chgData name="Larry Pasley" userId="4210087c675e610f" providerId="LiveId" clId="{E1E67E0E-F8CC-4AEA-933B-B7517B03CDDD}" dt="2026-09-18T20:25:27.201" v="22" actId="14100"/>
          <ac:picMkLst>
            <pc:docMk/>
            <pc:sldMk cId="87201894" sldId="425"/>
            <ac:picMk id="6" creationId="{80F9AC45-9407-A842-42B2-E0419B210D00}"/>
          </ac:picMkLst>
        </pc:picChg>
      </pc:sldChg>
      <pc:sldChg chg="addSp delSp modSp mod">
        <pc:chgData name="Larry Pasley" userId="4210087c675e610f" providerId="LiveId" clId="{E1E67E0E-F8CC-4AEA-933B-B7517B03CDDD}" dt="2026-09-18T20:32:01.994" v="47" actId="20577"/>
        <pc:sldMkLst>
          <pc:docMk/>
          <pc:sldMk cId="1076713263" sldId="502"/>
        </pc:sldMkLst>
        <pc:spChg chg="mod">
          <ac:chgData name="Larry Pasley" userId="4210087c675e610f" providerId="LiveId" clId="{E1E67E0E-F8CC-4AEA-933B-B7517B03CDDD}" dt="2026-09-18T20:32:01.994" v="47" actId="20577"/>
          <ac:spMkLst>
            <pc:docMk/>
            <pc:sldMk cId="1076713263" sldId="502"/>
            <ac:spMk id="4" creationId="{4AC05058-F7D2-5823-2C2C-AAFDC2D5D996}"/>
          </ac:spMkLst>
        </pc:spChg>
        <pc:picChg chg="add mod">
          <ac:chgData name="Larry Pasley" userId="4210087c675e610f" providerId="LiveId" clId="{E1E67E0E-F8CC-4AEA-933B-B7517B03CDDD}" dt="2026-09-18T20:30:48.777" v="35"/>
          <ac:picMkLst>
            <pc:docMk/>
            <pc:sldMk cId="1076713263" sldId="502"/>
            <ac:picMk id="3" creationId="{14987E20-599D-AC94-6C18-3E51C170A497}"/>
          </ac:picMkLst>
        </pc:picChg>
        <pc:picChg chg="del">
          <ac:chgData name="Larry Pasley" userId="4210087c675e610f" providerId="LiveId" clId="{E1E67E0E-F8CC-4AEA-933B-B7517B03CDDD}" dt="2026-09-18T20:27:08.489" v="28" actId="478"/>
          <ac:picMkLst>
            <pc:docMk/>
            <pc:sldMk cId="1076713263" sldId="502"/>
            <ac:picMk id="5" creationId="{31F78548-38FC-9BEC-2FAF-34E0E27BC523}"/>
          </ac:picMkLst>
        </pc:picChg>
      </pc:sldChg>
      <pc:sldChg chg="addSp delSp modSp mod">
        <pc:chgData name="Larry Pasley" userId="4210087c675e610f" providerId="LiveId" clId="{E1E67E0E-F8CC-4AEA-933B-B7517B03CDDD}" dt="2026-09-18T20:21:11.509" v="13" actId="14100"/>
        <pc:sldMkLst>
          <pc:docMk/>
          <pc:sldMk cId="4144843502" sldId="514"/>
        </pc:sldMkLst>
        <pc:spChg chg="mod">
          <ac:chgData name="Larry Pasley" userId="4210087c675e610f" providerId="LiveId" clId="{E1E67E0E-F8CC-4AEA-933B-B7517B03CDDD}" dt="2026-09-18T20:21:11.509" v="13" actId="14100"/>
          <ac:spMkLst>
            <pc:docMk/>
            <pc:sldMk cId="4144843502" sldId="514"/>
            <ac:spMk id="2" creationId="{9304E827-4C22-5C67-4BFF-DADA83D89896}"/>
          </ac:spMkLst>
        </pc:spChg>
        <pc:spChg chg="del">
          <ac:chgData name="Larry Pasley" userId="4210087c675e610f" providerId="LiveId" clId="{E1E67E0E-F8CC-4AEA-933B-B7517B03CDDD}" dt="2026-09-18T20:20:09.565" v="5" actId="22"/>
          <ac:spMkLst>
            <pc:docMk/>
            <pc:sldMk cId="4144843502" sldId="514"/>
            <ac:spMk id="3" creationId="{7BE1BFBA-8440-1A15-3D34-5834FFD3A112}"/>
          </ac:spMkLst>
        </pc:spChg>
        <pc:picChg chg="add mod ord">
          <ac:chgData name="Larry Pasley" userId="4210087c675e610f" providerId="LiveId" clId="{E1E67E0E-F8CC-4AEA-933B-B7517B03CDDD}" dt="2026-09-18T20:20:41.448" v="10" actId="167"/>
          <ac:picMkLst>
            <pc:docMk/>
            <pc:sldMk cId="4144843502" sldId="514"/>
            <ac:picMk id="5" creationId="{243F688E-2BAE-79FE-D543-1C19BF26A3D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7DF79-1B8E-4510-A038-C21A4B598AFD}" type="datetimeFigureOut">
              <a:rPr lang="en-US" smtClean="0"/>
              <a:t>9/28/2026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B8DFF-69BA-4FFA-A327-4F676D3F4D2B}" type="slidenum">
              <a:rPr lang="en-US" smtClean="0"/>
              <a:t>‹#›</a:t>
            </a:fld>
            <a:endParaRPr lang="en-US"/>
          </a:p>
        </p:txBody>
      </p:sp>
    </p:spTree>
    <p:extLst>
      <p:ext uri="{BB962C8B-B14F-4D97-AF65-F5344CB8AC3E}">
        <p14:creationId xmlns:p14="http://schemas.microsoft.com/office/powerpoint/2010/main" val="4235088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0694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DB8DFF-69BA-4FFA-A327-4F676D3F4D2B}" type="slidenum">
              <a:rPr lang="en-US" smtClean="0"/>
              <a:t>30</a:t>
            </a:fld>
            <a:endParaRPr lang="en-US"/>
          </a:p>
        </p:txBody>
      </p:sp>
    </p:spTree>
    <p:extLst>
      <p:ext uri="{BB962C8B-B14F-4D97-AF65-F5344CB8AC3E}">
        <p14:creationId xmlns:p14="http://schemas.microsoft.com/office/powerpoint/2010/main" val="314125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8829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57655" y="1367603"/>
            <a:ext cx="8986345" cy="5532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9894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7027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85118D96-50EB-4CDF-94A4-F5283BC98F77}" type="datetimeFigureOut">
              <a:rPr lang="en-US" smtClean="0"/>
              <a:t>9/28/2026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DD84C1A-E1E2-4E74-93E2-8D35E4CE7AFF}" type="slidenum">
              <a:rPr lang="en-US" smtClean="0"/>
              <a:t>‹#›</a:t>
            </a:fld>
            <a:endParaRPr lang="en-US"/>
          </a:p>
        </p:txBody>
      </p:sp>
    </p:spTree>
    <p:extLst>
      <p:ext uri="{BB962C8B-B14F-4D97-AF65-F5344CB8AC3E}">
        <p14:creationId xmlns:p14="http://schemas.microsoft.com/office/powerpoint/2010/main" val="132678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9/28/2026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020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9/28/2026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60767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9/28/2026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05132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9/28/2026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2355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9/28/2026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686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9/28/2026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408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889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44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070391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37871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311793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732378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52970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776133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296654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747073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3.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7655" y="1325562"/>
            <a:ext cx="8986345" cy="55324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753731"/>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0" r:id="rId3"/>
    <p:sldLayoutId id="2147483662" r:id="rId4"/>
    <p:sldLayoutId id="2147483663" r:id="rId5"/>
    <p:sldLayoutId id="2147483664" r:id="rId6"/>
    <p:sldLayoutId id="2147483665" r:id="rId7"/>
    <p:sldLayoutId id="2147483666" r:id="rId8"/>
    <p:sldLayoutId id="2147483667" r:id="rId9"/>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9/28/2026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1405953961"/>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287667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83C1B-51F2-4C54-BFE8-59DACB5F4871}"/>
              </a:ext>
            </a:extLst>
          </p:cNvPr>
          <p:cNvSpPr/>
          <p:nvPr/>
        </p:nvSpPr>
        <p:spPr>
          <a:xfrm>
            <a:off x="0" y="0"/>
            <a:ext cx="9144000" cy="1200329"/>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WELCOME TO THE </a:t>
            </a:r>
          </a:p>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JACKSON STREET CHURCH OF CHRIST</a:t>
            </a:r>
            <a:endParaRPr kumimoji="0" lang="en-US" sz="4000" b="1" i="0" u="none" strike="noStrike" kern="1200" normalizeH="0" baseline="0" noProof="0" dirty="0">
              <a:solidFill>
                <a:schemeClr val="bg1"/>
              </a:solidFill>
              <a:uLnTx/>
              <a:uFillTx/>
              <a:latin typeface="Calibri" panose="020F0502020204030204"/>
              <a:ea typeface="+mn-ea"/>
              <a:cs typeface="+mn-cs"/>
            </a:endParaRPr>
          </a:p>
        </p:txBody>
      </p:sp>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0" y="6100870"/>
            <a:ext cx="9144000" cy="757130"/>
          </a:xfrm>
          <a:prstGeom prst="rect">
            <a:avLst/>
          </a:prstGeom>
          <a:noFill/>
          <a:ln w="9525">
            <a:noFill/>
            <a:miter lim="800000"/>
            <a:headEnd/>
            <a:tailEnd/>
          </a:ln>
        </p:spPr>
        <p:txBody>
          <a:bodyPr wrap="square">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3600" b="1" i="0" u="none" strike="noStrike" kern="1100" normalizeH="0" baseline="0" noProof="0" dirty="0">
                <a:solidFill>
                  <a:schemeClr val="bg1"/>
                </a:solidFill>
                <a:uLnTx/>
                <a:uFillTx/>
                <a:latin typeface="Bazooka" pitchFamily="2" charset="0"/>
                <a:ea typeface="+mn-ea"/>
                <a:cs typeface="+mn-cs"/>
              </a:rPr>
              <a:t>PLEASE TURN OFF CELLPHONES</a:t>
            </a:r>
            <a:r>
              <a:rPr kumimoji="0" lang="en-US" sz="4800" b="1" i="0" u="none" strike="noStrike" kern="1100" normalizeH="0" baseline="0" noProof="0" dirty="0">
                <a:solidFill>
                  <a:schemeClr val="bg1"/>
                </a:solidFill>
                <a:uLnTx/>
                <a:uFillTx/>
                <a:latin typeface="Bazooka" pitchFamily="2" charset="0"/>
                <a:ea typeface="+mn-ea"/>
                <a:cs typeface="+mn-cs"/>
              </a:rPr>
              <a:t> </a:t>
            </a:r>
            <a:endParaRPr kumimoji="0" lang="en-US" sz="3600" b="1" i="0" u="none" strike="noStrike" kern="1100" normalizeH="0" baseline="0" noProof="0" dirty="0">
              <a:solidFill>
                <a:schemeClr val="bg1"/>
              </a:solidFill>
              <a:uLnTx/>
              <a:uFillTx/>
              <a:latin typeface="Bazooka" pitchFamily="2" charset="0"/>
              <a:ea typeface="+mn-ea"/>
              <a:cs typeface="+mn-cs"/>
            </a:endParaRPr>
          </a:p>
        </p:txBody>
      </p:sp>
      <p:pic>
        <p:nvPicPr>
          <p:cNvPr id="6" name="Picture 5">
            <a:extLst>
              <a:ext uri="{FF2B5EF4-FFF2-40B4-BE49-F238E27FC236}">
                <a16:creationId xmlns:a16="http://schemas.microsoft.com/office/drawing/2014/main" id="{80F9AC45-9407-A842-42B2-E0419B210D00}"/>
              </a:ext>
            </a:extLst>
          </p:cNvPr>
          <p:cNvPicPr>
            <a:picLocks noChangeAspect="1"/>
          </p:cNvPicPr>
          <p:nvPr/>
        </p:nvPicPr>
        <p:blipFill>
          <a:blip r:embed="rId3"/>
          <a:stretch>
            <a:fillRect/>
          </a:stretch>
        </p:blipFill>
        <p:spPr>
          <a:xfrm>
            <a:off x="2053087" y="1200330"/>
            <a:ext cx="5132716" cy="50624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87201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whiteboard&#10;&#10;Description automatically generated">
            <a:extLst>
              <a:ext uri="{FF2B5EF4-FFF2-40B4-BE49-F238E27FC236}">
                <a16:creationId xmlns:a16="http://schemas.microsoft.com/office/drawing/2014/main" id="{967C72C7-BD0B-42BA-B00D-788250480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0"/>
            <a:ext cx="9118600" cy="6858000"/>
          </a:xfrm>
          <a:prstGeom prst="rect">
            <a:avLst/>
          </a:prstGeom>
        </p:spPr>
      </p:pic>
    </p:spTree>
    <p:extLst>
      <p:ext uri="{BB962C8B-B14F-4D97-AF65-F5344CB8AC3E}">
        <p14:creationId xmlns:p14="http://schemas.microsoft.com/office/powerpoint/2010/main" val="75685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206661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9E63EBD-606C-379B-4936-32D79507279B}"/>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979071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16B22-358F-D642-8877-B1280C222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11271-085D-4C84-DC64-6ABD13F92643}"/>
              </a:ext>
            </a:extLst>
          </p:cNvPr>
          <p:cNvSpPr>
            <a:spLocks noGrp="1"/>
          </p:cNvSpPr>
          <p:nvPr>
            <p:ph type="title"/>
          </p:nvPr>
        </p:nvSpPr>
        <p:spPr>
          <a:xfrm>
            <a:off x="152400" y="0"/>
            <a:ext cx="8858250" cy="6858000"/>
          </a:xfrm>
        </p:spPr>
        <p:txBody>
          <a:bodyPr>
            <a:noAutofit/>
          </a:bodyPr>
          <a:lstStyle/>
          <a:p>
            <a:pPr lvl="0">
              <a:lnSpc>
                <a:spcPct val="100000"/>
              </a:lnSpc>
              <a:spcAft>
                <a:spcPts val="800"/>
              </a:spcAft>
            </a:pPr>
            <a:r>
              <a:rPr lang="en-US" sz="4000" kern="100" dirty="0">
                <a:solidFill>
                  <a:prstClr val="black"/>
                </a:solidFill>
                <a:ea typeface="Aptos" panose="020B0004020202020204" pitchFamily="34" charset="0"/>
                <a:cs typeface="Times New Roman" panose="02020603050405020304" pitchFamily="18" charset="0"/>
              </a:rPr>
              <a:t>Hebrews 12:14–15  Pursue peace with all people, and holiness, without which no one will see the Lord: 15 looking carefully lest anyone fall short of the grace of God; lest any root of bitterness springing up cause trouble, and by this many become defiled;</a:t>
            </a:r>
          </a:p>
        </p:txBody>
      </p:sp>
    </p:spTree>
    <p:extLst>
      <p:ext uri="{BB962C8B-B14F-4D97-AF65-F5344CB8AC3E}">
        <p14:creationId xmlns:p14="http://schemas.microsoft.com/office/powerpoint/2010/main" val="22555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187406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43F688E-2BAE-79FE-D543-1C19BF26A3DD}"/>
              </a:ext>
            </a:extLst>
          </p:cNvPr>
          <p:cNvPicPr>
            <a:picLocks noGrp="1" noChangeAspect="1"/>
          </p:cNvPicPr>
          <p:nvPr>
            <p:ph idx="1"/>
          </p:nvPr>
        </p:nvPicPr>
        <p:blipFill>
          <a:blip r:embed="rId2"/>
          <a:stretch>
            <a:fillRect/>
          </a:stretch>
        </p:blipFill>
        <p:spPr>
          <a:xfrm>
            <a:off x="-2152" y="-6927"/>
            <a:ext cx="9144000" cy="6864927"/>
          </a:xfrm>
          <a:prstGeom prst="rect">
            <a:avLst/>
          </a:prstGeom>
        </p:spPr>
      </p:pic>
      <p:sp>
        <p:nvSpPr>
          <p:cNvPr id="2" name="Title 1">
            <a:extLst>
              <a:ext uri="{FF2B5EF4-FFF2-40B4-BE49-F238E27FC236}">
                <a16:creationId xmlns:a16="http://schemas.microsoft.com/office/drawing/2014/main" id="{9304E827-4C22-5C67-4BFF-DADA83D89896}"/>
              </a:ext>
            </a:extLst>
          </p:cNvPr>
          <p:cNvSpPr>
            <a:spLocks noGrp="1"/>
          </p:cNvSpPr>
          <p:nvPr>
            <p:ph type="title"/>
          </p:nvPr>
        </p:nvSpPr>
        <p:spPr>
          <a:xfrm>
            <a:off x="0" y="5917721"/>
            <a:ext cx="9144000" cy="940279"/>
          </a:xfrm>
        </p:spPr>
        <p:txBody>
          <a:bodyPr>
            <a:normAutofit/>
          </a:bodyPr>
          <a:lstStyle/>
          <a:p>
            <a:r>
              <a:rPr lang="en-US" dirty="0">
                <a:solidFill>
                  <a:schemeClr val="bg1"/>
                </a:solidFill>
              </a:rPr>
              <a:t>TAKE TIME TO BE HOLY #343</a:t>
            </a:r>
          </a:p>
        </p:txBody>
      </p:sp>
    </p:spTree>
    <p:extLst>
      <p:ext uri="{BB962C8B-B14F-4D97-AF65-F5344CB8AC3E}">
        <p14:creationId xmlns:p14="http://schemas.microsoft.com/office/powerpoint/2010/main" val="4144843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3EAE4-0719-4137-D599-0AC1CAC42AB3}"/>
              </a:ext>
            </a:extLst>
          </p:cNvPr>
          <p:cNvSpPr>
            <a:spLocks noGrp="1"/>
          </p:cNvSpPr>
          <p:nvPr>
            <p:ph type="title"/>
          </p:nvPr>
        </p:nvSpPr>
        <p:spPr>
          <a:xfrm>
            <a:off x="0" y="1"/>
            <a:ext cx="9144000" cy="1063690"/>
          </a:xfrm>
        </p:spPr>
        <p:txBody>
          <a:bodyPr>
            <a:normAutofit/>
          </a:bodyPr>
          <a:lstStyle/>
          <a:p>
            <a:r>
              <a:rPr lang="en-US" dirty="0">
                <a:solidFill>
                  <a:srgbClr val="0000FF"/>
                </a:solidFill>
              </a:rPr>
              <a:t>TAKE TIME TO BE HOLY  #627</a:t>
            </a:r>
          </a:p>
        </p:txBody>
      </p:sp>
      <p:sp>
        <p:nvSpPr>
          <p:cNvPr id="3" name="Content Placeholder 2">
            <a:extLst>
              <a:ext uri="{FF2B5EF4-FFF2-40B4-BE49-F238E27FC236}">
                <a16:creationId xmlns:a16="http://schemas.microsoft.com/office/drawing/2014/main" id="{4ABF8C2B-A6CD-3B7E-0EB0-4A02967E3BAE}"/>
              </a:ext>
            </a:extLst>
          </p:cNvPr>
          <p:cNvSpPr>
            <a:spLocks noGrp="1"/>
          </p:cNvSpPr>
          <p:nvPr>
            <p:ph idx="1"/>
          </p:nvPr>
        </p:nvSpPr>
        <p:spPr>
          <a:xfrm>
            <a:off x="157655" y="895739"/>
            <a:ext cx="8986345" cy="6004301"/>
          </a:xfrm>
        </p:spPr>
        <p:txBody>
          <a:bodyPr>
            <a:normAutofit fontScale="92500" lnSpcReduction="10000"/>
          </a:bodyPr>
          <a:lstStyle/>
          <a:p>
            <a:pPr marL="514350" indent="-514350">
              <a:buFont typeface="+mj-lt"/>
              <a:buAutoNum type="alphaUcPeriod"/>
            </a:pPr>
            <a:r>
              <a:rPr lang="en-US" dirty="0"/>
              <a:t>Written in 1874 by William D. Longstaff</a:t>
            </a:r>
          </a:p>
          <a:p>
            <a:pPr marL="514350" indent="-514350">
              <a:buFont typeface="+mj-lt"/>
              <a:buAutoNum type="alphaUcPeriod"/>
            </a:pPr>
            <a:r>
              <a:rPr lang="en-US" dirty="0"/>
              <a:t>Many more time pressures today?</a:t>
            </a:r>
          </a:p>
          <a:p>
            <a:pPr marL="914400" marR="0" lvl="1" indent="-457200">
              <a:lnSpc>
                <a:spcPct val="95000"/>
              </a:lnSpc>
              <a:buFont typeface="+mj-lt"/>
              <a:buAutoNum type="arabicPeriod"/>
            </a:pPr>
            <a:r>
              <a:rPr lang="en-US" kern="100" dirty="0">
                <a:ea typeface="Aptos" panose="020B0004020202020204" pitchFamily="34" charset="0"/>
                <a:cs typeface="Times New Roman" panose="02020603050405020304" pitchFamily="18" charset="0"/>
              </a:rPr>
              <a:t>Telephone had not been invented (1876)</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95000"/>
              </a:lnSpc>
              <a:buFont typeface="+mj-lt"/>
              <a:buAutoNum type="arabicPeriod"/>
            </a:pPr>
            <a:r>
              <a:rPr lang="en-US" kern="100" dirty="0">
                <a:ea typeface="Aptos" panose="020B0004020202020204" pitchFamily="34" charset="0"/>
                <a:cs typeface="Times New Roman" panose="02020603050405020304" pitchFamily="18" charset="0"/>
              </a:rPr>
              <a:t>The phonograph had not been invented (1877) first recording/playback instrument.</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95000"/>
              </a:lnSpc>
              <a:buFont typeface="+mj-lt"/>
              <a:buAutoNum type="arabicPeriod"/>
            </a:pPr>
            <a:r>
              <a:rPr lang="en-US" kern="100" dirty="0">
                <a:ea typeface="Aptos" panose="020B0004020202020204" pitchFamily="34" charset="0"/>
                <a:cs typeface="Times New Roman" panose="02020603050405020304" pitchFamily="18" charset="0"/>
              </a:rPr>
              <a:t>The QWERTY typewriter had just been introduced. (1873)</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95000"/>
              </a:lnSpc>
              <a:buFont typeface="+mj-lt"/>
              <a:buAutoNum type="arabicPeriod"/>
            </a:pPr>
            <a:r>
              <a:rPr lang="en-US" kern="100" dirty="0">
                <a:ea typeface="Aptos" panose="020B0004020202020204" pitchFamily="34" charset="0"/>
                <a:cs typeface="Times New Roman" panose="02020603050405020304" pitchFamily="18" charset="0"/>
              </a:rPr>
              <a:t>The light bulb had not been invented (1879)</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95000"/>
              </a:lnSpc>
              <a:buFont typeface="+mj-lt"/>
              <a:buAutoNum type="arabicPeriod"/>
            </a:pPr>
            <a:r>
              <a:rPr lang="en-US" kern="100" dirty="0">
                <a:ea typeface="Aptos" panose="020B0004020202020204" pitchFamily="34" charset="0"/>
                <a:cs typeface="Times New Roman" panose="02020603050405020304" pitchFamily="18" charset="0"/>
              </a:rPr>
              <a:t>The internal combustion engine had not been invented (1879) leading to the first automobile. (1885)</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95000"/>
              </a:lnSpc>
              <a:buFont typeface="+mj-lt"/>
              <a:buAutoNum type="arabicPeriod"/>
            </a:pPr>
            <a:r>
              <a:rPr lang="en-US" kern="100" dirty="0">
                <a:ea typeface="Aptos" panose="020B0004020202020204" pitchFamily="34" charset="0"/>
                <a:cs typeface="Times New Roman" panose="02020603050405020304" pitchFamily="18" charset="0"/>
              </a:rPr>
              <a:t>No electricity anywhere in homes. Not common until 1920-1930</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66725" marR="0" lvl="0" indent="-466725">
              <a:lnSpc>
                <a:spcPct val="95000"/>
              </a:lnSpc>
              <a:buFont typeface="+mj-lt"/>
              <a:buAutoNum type="alphaUcPeriod"/>
            </a:pPr>
            <a:r>
              <a:rPr lang="en-US" kern="100" dirty="0">
                <a:ea typeface="Aptos" panose="020B0004020202020204" pitchFamily="34" charset="0"/>
                <a:cs typeface="Times New Roman" panose="02020603050405020304" pitchFamily="18" charset="0"/>
              </a:rPr>
              <a:t>Did all of our time saving devices end up causing more time pressures?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3207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A88BA-C1BD-13C1-54C0-B5968B76EDCA}"/>
              </a:ext>
            </a:extLst>
          </p:cNvPr>
          <p:cNvSpPr>
            <a:spLocks noGrp="1"/>
          </p:cNvSpPr>
          <p:nvPr>
            <p:ph type="title"/>
          </p:nvPr>
        </p:nvSpPr>
        <p:spPr>
          <a:xfrm>
            <a:off x="0" y="1"/>
            <a:ext cx="9144000" cy="895350"/>
          </a:xfrm>
        </p:spPr>
        <p:txBody>
          <a:bodyPr>
            <a:normAutofit/>
          </a:bodyPr>
          <a:lstStyle/>
          <a:p>
            <a:r>
              <a:rPr lang="en-US" dirty="0">
                <a:solidFill>
                  <a:srgbClr val="0000FF"/>
                </a:solidFill>
              </a:rPr>
              <a:t>IT TAKES TIME TO BE HOLY</a:t>
            </a:r>
          </a:p>
        </p:txBody>
      </p:sp>
      <p:sp>
        <p:nvSpPr>
          <p:cNvPr id="3" name="Content Placeholder 2">
            <a:extLst>
              <a:ext uri="{FF2B5EF4-FFF2-40B4-BE49-F238E27FC236}">
                <a16:creationId xmlns:a16="http://schemas.microsoft.com/office/drawing/2014/main" id="{775D4E08-39F0-692A-AF55-D1AD3A7A0734}"/>
              </a:ext>
            </a:extLst>
          </p:cNvPr>
          <p:cNvSpPr>
            <a:spLocks noGrp="1"/>
          </p:cNvSpPr>
          <p:nvPr>
            <p:ph idx="1"/>
          </p:nvPr>
        </p:nvSpPr>
        <p:spPr>
          <a:xfrm>
            <a:off x="157655" y="895351"/>
            <a:ext cx="8986345" cy="6004689"/>
          </a:xfrm>
        </p:spPr>
        <p:txBody>
          <a:bodyPr>
            <a:normAutofit fontScale="92500" lnSpcReduction="20000"/>
          </a:bodyPr>
          <a:lstStyle/>
          <a:p>
            <a:pPr marL="514350" lvl="0" indent="-514350">
              <a:lnSpc>
                <a:spcPct val="95000"/>
              </a:lnSpc>
              <a:spcAft>
                <a:spcPts val="800"/>
              </a:spcAft>
              <a:buFont typeface="+mj-lt"/>
              <a:buAutoNum type="alphaUcPeriod" startAt="4"/>
            </a:pPr>
            <a:r>
              <a:rPr lang="en-US" sz="2900" kern="100" dirty="0">
                <a:solidFill>
                  <a:prstClr val="black"/>
                </a:solidFill>
                <a:ea typeface="Aptos" panose="020B0004020202020204" pitchFamily="34" charset="0"/>
                <a:cs typeface="Times New Roman" panose="02020603050405020304" pitchFamily="18" charset="0"/>
              </a:rPr>
              <a:t> IN 1874 AND IN 2026, IT TAKES TIME TO BE HOLY</a:t>
            </a:r>
            <a:endParaRPr lang="en-US" sz="34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a:p>
            <a:pPr marL="971550" lvl="1" indent="-514350">
              <a:buFont typeface="+mj-lt"/>
              <a:buAutoNum type="arabicPeriod"/>
            </a:pPr>
            <a:r>
              <a:rPr lang="en-US" dirty="0"/>
              <a:t>Colossians 1:21-23 And you, who once were alienated and enemies in your mind by wicked works, yet now He has reconciled {22} in the body of His flesh through death, to present you holy, and blameless, and above reproach in His sight; {23} if indeed you continue in the faith, grounded and steadfast, and are not moved away from the hope of the gospel which you heard, which was preached to every creature under heaven, of which I, Paul, became a minister.</a:t>
            </a:r>
          </a:p>
          <a:p>
            <a:pPr marL="971550" lvl="1" indent="-514350">
              <a:buFont typeface="+mj-lt"/>
              <a:buAutoNum type="arabicPeriod"/>
            </a:pPr>
            <a:r>
              <a:rPr lang="en-US" dirty="0"/>
              <a:t>Romans 12:1  I beseech you therefore, brethren, by the mercies of God, that you present your bodies a living sacrifice, holy, acceptable to God, which is your reasonable service.</a:t>
            </a:r>
          </a:p>
        </p:txBody>
      </p:sp>
    </p:spTree>
    <p:extLst>
      <p:ext uri="{BB962C8B-B14F-4D97-AF65-F5344CB8AC3E}">
        <p14:creationId xmlns:p14="http://schemas.microsoft.com/office/powerpoint/2010/main" val="58594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5339A-BBFB-7867-FE01-E8DA603241E1}"/>
              </a:ext>
            </a:extLst>
          </p:cNvPr>
          <p:cNvSpPr>
            <a:spLocks noGrp="1"/>
          </p:cNvSpPr>
          <p:nvPr>
            <p:ph type="title"/>
          </p:nvPr>
        </p:nvSpPr>
        <p:spPr/>
        <p:txBody>
          <a:bodyPr>
            <a:normAutofit/>
          </a:bodyPr>
          <a:lstStyle/>
          <a:p>
            <a:r>
              <a:rPr lang="en-US" dirty="0">
                <a:solidFill>
                  <a:srgbClr val="0000FF"/>
                </a:solidFill>
              </a:rPr>
              <a:t>I. TAKE TIME TO BE HOLY</a:t>
            </a:r>
          </a:p>
        </p:txBody>
      </p:sp>
      <p:sp>
        <p:nvSpPr>
          <p:cNvPr id="3" name="Content Placeholder 2">
            <a:extLst>
              <a:ext uri="{FF2B5EF4-FFF2-40B4-BE49-F238E27FC236}">
                <a16:creationId xmlns:a16="http://schemas.microsoft.com/office/drawing/2014/main" id="{1CC0F000-D7E6-CA17-AEAA-21FF87AB829A}"/>
              </a:ext>
            </a:extLst>
          </p:cNvPr>
          <p:cNvSpPr>
            <a:spLocks noGrp="1"/>
          </p:cNvSpPr>
          <p:nvPr>
            <p:ph idx="1"/>
          </p:nvPr>
        </p:nvSpPr>
        <p:spPr/>
        <p:txBody>
          <a:bodyPr/>
          <a:lstStyle/>
          <a:p>
            <a:pPr marL="0" indent="0" algn="ctr">
              <a:buNone/>
            </a:pPr>
            <a:r>
              <a:rPr lang="en-US" dirty="0"/>
              <a:t>1 Peter 1:15–16  but as He who called you is holy, you also be holy in all your conduct, </a:t>
            </a:r>
            <a:r>
              <a:rPr lang="en-US" baseline="30000" dirty="0"/>
              <a:t>16</a:t>
            </a:r>
            <a:r>
              <a:rPr lang="en-US" dirty="0"/>
              <a:t> because it is written, “Be holy, for I am holy.”</a:t>
            </a:r>
          </a:p>
        </p:txBody>
      </p:sp>
    </p:spTree>
    <p:extLst>
      <p:ext uri="{BB962C8B-B14F-4D97-AF65-F5344CB8AC3E}">
        <p14:creationId xmlns:p14="http://schemas.microsoft.com/office/powerpoint/2010/main" val="3019911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276D9-F457-ADF9-8BA5-7FDACE3282AD}"/>
              </a:ext>
            </a:extLst>
          </p:cNvPr>
          <p:cNvSpPr>
            <a:spLocks noGrp="1"/>
          </p:cNvSpPr>
          <p:nvPr>
            <p:ph type="title"/>
          </p:nvPr>
        </p:nvSpPr>
        <p:spPr/>
        <p:txBody>
          <a:bodyPr>
            <a:normAutofit/>
          </a:bodyPr>
          <a:lstStyle/>
          <a:p>
            <a:r>
              <a:rPr lang="en-US" dirty="0">
                <a:solidFill>
                  <a:srgbClr val="0000FF"/>
                </a:solidFill>
              </a:rPr>
              <a:t>SPEAK OFT WITH THY LORD</a:t>
            </a:r>
          </a:p>
        </p:txBody>
      </p:sp>
      <p:sp>
        <p:nvSpPr>
          <p:cNvPr id="3" name="Content Placeholder 2">
            <a:extLst>
              <a:ext uri="{FF2B5EF4-FFF2-40B4-BE49-F238E27FC236}">
                <a16:creationId xmlns:a16="http://schemas.microsoft.com/office/drawing/2014/main" id="{2A92B05F-E218-88C6-08BD-B639608FFB40}"/>
              </a:ext>
            </a:extLst>
          </p:cNvPr>
          <p:cNvSpPr>
            <a:spLocks noGrp="1"/>
          </p:cNvSpPr>
          <p:nvPr>
            <p:ph idx="1"/>
          </p:nvPr>
        </p:nvSpPr>
        <p:spPr/>
        <p:txBody>
          <a:bodyPr/>
          <a:lstStyle/>
          <a:p>
            <a:pPr marL="0" indent="0" algn="ctr">
              <a:buNone/>
            </a:pPr>
            <a:r>
              <a:rPr lang="en-US" dirty="0"/>
              <a:t>1 Thessalonians 5:17 pray without ceasing,</a:t>
            </a:r>
          </a:p>
        </p:txBody>
      </p:sp>
    </p:spTree>
    <p:extLst>
      <p:ext uri="{BB962C8B-B14F-4D97-AF65-F5344CB8AC3E}">
        <p14:creationId xmlns:p14="http://schemas.microsoft.com/office/powerpoint/2010/main" val="159638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3247B-846C-E552-11C1-3B7B3469E1BA}"/>
              </a:ext>
            </a:extLst>
          </p:cNvPr>
          <p:cNvSpPr>
            <a:spLocks noGrp="1"/>
          </p:cNvSpPr>
          <p:nvPr>
            <p:ph type="title"/>
          </p:nvPr>
        </p:nvSpPr>
        <p:spPr/>
        <p:txBody>
          <a:bodyPr>
            <a:normAutofit/>
          </a:bodyPr>
          <a:lstStyle/>
          <a:p>
            <a:r>
              <a:rPr lang="en-US" sz="4000" dirty="0">
                <a:solidFill>
                  <a:srgbClr val="0000FF"/>
                </a:solidFill>
              </a:rPr>
              <a:t>ABIDE IN HIM ALWAYS - LIVE IN CHRIST</a:t>
            </a:r>
          </a:p>
        </p:txBody>
      </p:sp>
      <p:sp>
        <p:nvSpPr>
          <p:cNvPr id="3" name="Content Placeholder 2">
            <a:extLst>
              <a:ext uri="{FF2B5EF4-FFF2-40B4-BE49-F238E27FC236}">
                <a16:creationId xmlns:a16="http://schemas.microsoft.com/office/drawing/2014/main" id="{8B0A0BE3-B58A-1C62-F1AC-F937192F2095}"/>
              </a:ext>
            </a:extLst>
          </p:cNvPr>
          <p:cNvSpPr>
            <a:spLocks noGrp="1"/>
          </p:cNvSpPr>
          <p:nvPr>
            <p:ph idx="1"/>
          </p:nvPr>
        </p:nvSpPr>
        <p:spPr/>
        <p:txBody>
          <a:bodyPr>
            <a:normAutofit fontScale="92500" lnSpcReduction="10000"/>
          </a:bodyPr>
          <a:lstStyle/>
          <a:p>
            <a:pPr marL="0" indent="0" algn="ctr">
              <a:buNone/>
            </a:pPr>
            <a:r>
              <a:rPr lang="en-US" dirty="0"/>
              <a:t>John 15:4-8 "Abide in Me, and I in you. As the branch cannot bear fruit of itself, unless it abides in the vine, neither can you, unless you abide in Me. {5} I am the vine, you are the branches. He who abides in Me, and I in him, bears much fruit; for without Me you can do nothing. {6} Anyone does not abide in Me, he is cast out as a branch and is withered; and they gather them and throw them into the fire, and they are burned. {7} If you abide in Me, and My words abide in you, you will ask what you desire, and it shall be done for you. {8} "By this My Father is glorified, that you bear much fruit; so you will be My disciples.</a:t>
            </a:r>
          </a:p>
        </p:txBody>
      </p:sp>
    </p:spTree>
    <p:extLst>
      <p:ext uri="{BB962C8B-B14F-4D97-AF65-F5344CB8AC3E}">
        <p14:creationId xmlns:p14="http://schemas.microsoft.com/office/powerpoint/2010/main" val="198772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04911-EF4D-A273-8F2B-F1D215BA89AF}"/>
              </a:ext>
            </a:extLst>
          </p:cNvPr>
          <p:cNvSpPr>
            <a:spLocks noGrp="1"/>
          </p:cNvSpPr>
          <p:nvPr>
            <p:ph type="title"/>
          </p:nvPr>
        </p:nvSpPr>
        <p:spPr/>
        <p:txBody>
          <a:bodyPr>
            <a:normAutofit/>
          </a:bodyPr>
          <a:lstStyle/>
          <a:p>
            <a:r>
              <a:rPr lang="en-US" sz="4000" dirty="0">
                <a:solidFill>
                  <a:srgbClr val="0000FF"/>
                </a:solidFill>
              </a:rPr>
              <a:t>AND FEED ON HIS WORD – STUDY</a:t>
            </a:r>
            <a:br>
              <a:rPr lang="en-US" sz="4000" dirty="0">
                <a:solidFill>
                  <a:srgbClr val="0000FF"/>
                </a:solidFill>
              </a:rPr>
            </a:br>
            <a:r>
              <a:rPr lang="en-US" sz="4000" dirty="0">
                <a:solidFill>
                  <a:srgbClr val="0000FF"/>
                </a:solidFill>
              </a:rPr>
              <a:t>&amp; MEDITATE</a:t>
            </a:r>
          </a:p>
        </p:txBody>
      </p:sp>
      <p:sp>
        <p:nvSpPr>
          <p:cNvPr id="3" name="Content Placeholder 2">
            <a:extLst>
              <a:ext uri="{FF2B5EF4-FFF2-40B4-BE49-F238E27FC236}">
                <a16:creationId xmlns:a16="http://schemas.microsoft.com/office/drawing/2014/main" id="{1A986AE8-F12B-ABE1-47B7-194B82BE2128}"/>
              </a:ext>
            </a:extLst>
          </p:cNvPr>
          <p:cNvSpPr>
            <a:spLocks noGrp="1"/>
          </p:cNvSpPr>
          <p:nvPr>
            <p:ph idx="1"/>
          </p:nvPr>
        </p:nvSpPr>
        <p:spPr/>
        <p:txBody>
          <a:bodyPr/>
          <a:lstStyle/>
          <a:p>
            <a:pPr marL="0" indent="0" algn="ctr">
              <a:buNone/>
            </a:pPr>
            <a:r>
              <a:rPr lang="en-US" dirty="0"/>
              <a:t>I Peter 2:2 as newborn babes, desire the pure milk of the word, that you may grow thereby.</a:t>
            </a:r>
          </a:p>
        </p:txBody>
      </p:sp>
    </p:spTree>
    <p:extLst>
      <p:ext uri="{BB962C8B-B14F-4D97-AF65-F5344CB8AC3E}">
        <p14:creationId xmlns:p14="http://schemas.microsoft.com/office/powerpoint/2010/main" val="161006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4ED13-0C7D-59C0-E3A0-93CEE72C9611}"/>
              </a:ext>
            </a:extLst>
          </p:cNvPr>
          <p:cNvSpPr>
            <a:spLocks noGrp="1"/>
          </p:cNvSpPr>
          <p:nvPr>
            <p:ph type="title"/>
          </p:nvPr>
        </p:nvSpPr>
        <p:spPr>
          <a:xfrm>
            <a:off x="0" y="0"/>
            <a:ext cx="9144000" cy="2780522"/>
          </a:xfrm>
        </p:spPr>
        <p:txBody>
          <a:bodyPr>
            <a:normAutofit/>
          </a:bodyPr>
          <a:lstStyle/>
          <a:p>
            <a:r>
              <a:rPr lang="en-US" dirty="0">
                <a:solidFill>
                  <a:srgbClr val="0000FF"/>
                </a:solidFill>
              </a:rPr>
              <a:t>MAKE FRIENDS OF GOD'S CHILDREN - DEVELOPING FRIENDSHIPS TAKES TIME.</a:t>
            </a:r>
          </a:p>
        </p:txBody>
      </p:sp>
      <p:sp>
        <p:nvSpPr>
          <p:cNvPr id="3" name="Content Placeholder 2">
            <a:extLst>
              <a:ext uri="{FF2B5EF4-FFF2-40B4-BE49-F238E27FC236}">
                <a16:creationId xmlns:a16="http://schemas.microsoft.com/office/drawing/2014/main" id="{612BEA11-A540-A4AD-D4B4-ACB12541D320}"/>
              </a:ext>
            </a:extLst>
          </p:cNvPr>
          <p:cNvSpPr>
            <a:spLocks noGrp="1"/>
          </p:cNvSpPr>
          <p:nvPr>
            <p:ph idx="1"/>
          </p:nvPr>
        </p:nvSpPr>
        <p:spPr>
          <a:xfrm>
            <a:off x="157655" y="2780522"/>
            <a:ext cx="8986345" cy="4119518"/>
          </a:xfrm>
        </p:spPr>
        <p:txBody>
          <a:bodyPr/>
          <a:lstStyle/>
          <a:p>
            <a:pPr marL="514350" indent="-514350">
              <a:lnSpc>
                <a:spcPct val="100000"/>
              </a:lnSpc>
              <a:buFont typeface="+mj-lt"/>
              <a:buAutoNum type="alphaUcPeriod"/>
            </a:pPr>
            <a:r>
              <a:rPr lang="en-US" dirty="0"/>
              <a:t>Proverbs 18:24  A man who has friends must himself be friendly, But there is a friend who sticks closer than a brother.</a:t>
            </a:r>
          </a:p>
          <a:p>
            <a:pPr marL="514350" indent="-514350">
              <a:lnSpc>
                <a:spcPct val="100000"/>
              </a:lnSpc>
              <a:buFont typeface="+mj-lt"/>
              <a:buAutoNum type="alphaUcPeriod"/>
            </a:pPr>
            <a:r>
              <a:rPr lang="en-US" dirty="0"/>
              <a:t>Hebrews 10:25 not forsaking the assembling of ourselves together, as is the manner of some, but exhorting one another, and so much the more as you see the Day approaching.</a:t>
            </a:r>
          </a:p>
        </p:txBody>
      </p:sp>
    </p:spTree>
    <p:extLst>
      <p:ext uri="{BB962C8B-B14F-4D97-AF65-F5344CB8AC3E}">
        <p14:creationId xmlns:p14="http://schemas.microsoft.com/office/powerpoint/2010/main" val="157660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8F948-225E-EAE6-4663-8010E4D62FCD}"/>
              </a:ext>
            </a:extLst>
          </p:cNvPr>
          <p:cNvSpPr>
            <a:spLocks noGrp="1"/>
          </p:cNvSpPr>
          <p:nvPr>
            <p:ph type="title"/>
          </p:nvPr>
        </p:nvSpPr>
        <p:spPr>
          <a:xfrm>
            <a:off x="0" y="0"/>
            <a:ext cx="9144000" cy="2857500"/>
          </a:xfrm>
        </p:spPr>
        <p:txBody>
          <a:bodyPr>
            <a:normAutofit/>
          </a:bodyPr>
          <a:lstStyle/>
          <a:p>
            <a:r>
              <a:rPr lang="en-US" dirty="0">
                <a:solidFill>
                  <a:srgbClr val="0000FF"/>
                </a:solidFill>
              </a:rPr>
              <a:t>HELP THOSE WHO ARE WEAK - HELPING OTHERS IS AN IMPORTANT PART OF HOLINESS</a:t>
            </a:r>
          </a:p>
        </p:txBody>
      </p:sp>
      <p:sp>
        <p:nvSpPr>
          <p:cNvPr id="3" name="Content Placeholder 2">
            <a:extLst>
              <a:ext uri="{FF2B5EF4-FFF2-40B4-BE49-F238E27FC236}">
                <a16:creationId xmlns:a16="http://schemas.microsoft.com/office/drawing/2014/main" id="{47B1B18E-EF82-CEF2-0D6F-4C168DC06A2D}"/>
              </a:ext>
            </a:extLst>
          </p:cNvPr>
          <p:cNvSpPr>
            <a:spLocks noGrp="1"/>
          </p:cNvSpPr>
          <p:nvPr>
            <p:ph idx="1"/>
          </p:nvPr>
        </p:nvSpPr>
        <p:spPr>
          <a:xfrm>
            <a:off x="157655" y="2857500"/>
            <a:ext cx="8986345" cy="4042540"/>
          </a:xfrm>
        </p:spPr>
        <p:txBody>
          <a:bodyPr/>
          <a:lstStyle/>
          <a:p>
            <a:pPr marL="514350" indent="-514350">
              <a:lnSpc>
                <a:spcPct val="100000"/>
              </a:lnSpc>
              <a:buFont typeface="+mj-lt"/>
              <a:buAutoNum type="alphaUcPeriod"/>
            </a:pPr>
            <a:r>
              <a:rPr lang="en-US" dirty="0"/>
              <a:t>1 Thessalonians 5:14 Now we exhort you, brethren, warn those who are unruly, comfort the fainthearted, uphold the weak, be patient with all -</a:t>
            </a:r>
          </a:p>
          <a:p>
            <a:pPr marL="514350" indent="-514350">
              <a:lnSpc>
                <a:spcPct val="100000"/>
              </a:lnSpc>
              <a:buFont typeface="+mj-lt"/>
              <a:buAutoNum type="alphaUcPeriod"/>
            </a:pPr>
            <a:r>
              <a:rPr lang="en-US" dirty="0"/>
              <a:t>Galatians 6:2 Bear one another's burdens, and so fulfill the law of Christ,</a:t>
            </a:r>
          </a:p>
        </p:txBody>
      </p:sp>
    </p:spTree>
    <p:extLst>
      <p:ext uri="{BB962C8B-B14F-4D97-AF65-F5344CB8AC3E}">
        <p14:creationId xmlns:p14="http://schemas.microsoft.com/office/powerpoint/2010/main" val="538716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B1127-6B10-84D7-86E3-4F4B145B2C76}"/>
              </a:ext>
            </a:extLst>
          </p:cNvPr>
          <p:cNvSpPr>
            <a:spLocks noGrp="1"/>
          </p:cNvSpPr>
          <p:nvPr>
            <p:ph type="title"/>
          </p:nvPr>
        </p:nvSpPr>
        <p:spPr>
          <a:xfrm>
            <a:off x="0" y="0"/>
            <a:ext cx="9144000" cy="2228850"/>
          </a:xfrm>
        </p:spPr>
        <p:txBody>
          <a:bodyPr>
            <a:normAutofit/>
          </a:bodyPr>
          <a:lstStyle/>
          <a:p>
            <a:pPr>
              <a:lnSpc>
                <a:spcPct val="80000"/>
              </a:lnSpc>
            </a:pPr>
            <a:r>
              <a:rPr lang="en-US" sz="3600" dirty="0">
                <a:solidFill>
                  <a:srgbClr val="0000FF"/>
                </a:solidFill>
              </a:rPr>
              <a:t>FORGETTING IN NOTHING HIS BLESSINGS TO SEEK - DON'T FORGET WHO YOUR LORD &amp; MASTER IS, WHO YOU SERVE</a:t>
            </a:r>
          </a:p>
        </p:txBody>
      </p:sp>
      <p:sp>
        <p:nvSpPr>
          <p:cNvPr id="3" name="Content Placeholder 2">
            <a:extLst>
              <a:ext uri="{FF2B5EF4-FFF2-40B4-BE49-F238E27FC236}">
                <a16:creationId xmlns:a16="http://schemas.microsoft.com/office/drawing/2014/main" id="{333A455E-260B-F317-4923-CA5C2D1D38A6}"/>
              </a:ext>
            </a:extLst>
          </p:cNvPr>
          <p:cNvSpPr>
            <a:spLocks noGrp="1"/>
          </p:cNvSpPr>
          <p:nvPr>
            <p:ph idx="1"/>
          </p:nvPr>
        </p:nvSpPr>
        <p:spPr>
          <a:xfrm>
            <a:off x="157655" y="2057400"/>
            <a:ext cx="8986345" cy="4842640"/>
          </a:xfrm>
        </p:spPr>
        <p:txBody>
          <a:bodyPr>
            <a:normAutofit fontScale="92500" lnSpcReduction="20000"/>
          </a:bodyPr>
          <a:lstStyle/>
          <a:p>
            <a:pPr marL="466725" indent="-466725">
              <a:lnSpc>
                <a:spcPct val="105000"/>
              </a:lnSpc>
              <a:buFont typeface="+mj-lt"/>
              <a:buAutoNum type="alphaUcPeriod"/>
            </a:pPr>
            <a:r>
              <a:rPr lang="en-US" sz="3000" dirty="0"/>
              <a:t>James 4:13-15 Come now, you who say, "Today or tomorrow we will go to such and such a city, spend a year there, buy and sell, and make a profit", {14} whereas you do not know what will happen tomorrow. For what is your life? It is even a vapor that appears for a little time and then vanishes away. {15} Instead you ought to say, "If the Lord wills, we shall live and do this or that."</a:t>
            </a:r>
          </a:p>
          <a:p>
            <a:pPr marL="466725" indent="-466725">
              <a:lnSpc>
                <a:spcPct val="105000"/>
              </a:lnSpc>
              <a:buFont typeface="+mj-lt"/>
              <a:buAutoNum type="alphaUcPeriod"/>
            </a:pPr>
            <a:r>
              <a:rPr lang="en-US" sz="3000" dirty="0"/>
              <a:t>Ephesians 1:3 Blessed be the God and Father of our Lord Jesus Christ, who has blessed us with every spiritual blessing in the heavenly places in Christ,</a:t>
            </a:r>
            <a:endParaRPr lang="en-US" dirty="0"/>
          </a:p>
        </p:txBody>
      </p:sp>
    </p:spTree>
    <p:extLst>
      <p:ext uri="{BB962C8B-B14F-4D97-AF65-F5344CB8AC3E}">
        <p14:creationId xmlns:p14="http://schemas.microsoft.com/office/powerpoint/2010/main" val="207314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67B62-1347-2A9B-1B61-DE4FCFDA2329}"/>
              </a:ext>
            </a:extLst>
          </p:cNvPr>
          <p:cNvSpPr>
            <a:spLocks noGrp="1"/>
          </p:cNvSpPr>
          <p:nvPr>
            <p:ph type="title"/>
          </p:nvPr>
        </p:nvSpPr>
        <p:spPr/>
        <p:txBody>
          <a:bodyPr>
            <a:normAutofit/>
          </a:bodyPr>
          <a:lstStyle/>
          <a:p>
            <a:r>
              <a:rPr lang="en-US" sz="4000" dirty="0">
                <a:solidFill>
                  <a:srgbClr val="0000FF"/>
                </a:solidFill>
              </a:rPr>
              <a:t>II.  TAKE TIME TO BE HOLY</a:t>
            </a:r>
          </a:p>
          <a:p>
            <a:r>
              <a:rPr lang="en-US" sz="4000" dirty="0">
                <a:solidFill>
                  <a:srgbClr val="0000FF"/>
                </a:solidFill>
              </a:rPr>
              <a:t>THE WORLD RUSHES ON</a:t>
            </a:r>
          </a:p>
        </p:txBody>
      </p:sp>
      <p:sp>
        <p:nvSpPr>
          <p:cNvPr id="3" name="Content Placeholder 2">
            <a:extLst>
              <a:ext uri="{FF2B5EF4-FFF2-40B4-BE49-F238E27FC236}">
                <a16:creationId xmlns:a16="http://schemas.microsoft.com/office/drawing/2014/main" id="{EE9AF152-C3BD-C314-FBD0-F71D2D994077}"/>
              </a:ext>
            </a:extLst>
          </p:cNvPr>
          <p:cNvSpPr>
            <a:spLocks noGrp="1"/>
          </p:cNvSpPr>
          <p:nvPr>
            <p:ph idx="1"/>
          </p:nvPr>
        </p:nvSpPr>
        <p:spPr/>
        <p:txBody>
          <a:bodyPr>
            <a:normAutofit fontScale="85000" lnSpcReduction="10000"/>
          </a:bodyPr>
          <a:lstStyle/>
          <a:p>
            <a:pPr marL="0" indent="0" algn="ctr">
              <a:lnSpc>
                <a:spcPct val="100000"/>
              </a:lnSpc>
              <a:buNone/>
            </a:pPr>
            <a:r>
              <a:rPr lang="en-US" dirty="0"/>
              <a:t>Romans 1:28-32 And even as they did not like to retain God in their knowledge, God gave them over to a debased mind, to do those things which are not fitting; {29} being filled with all unrighteousness, sexual immorality, wickedness, covetousness, maliciousness; full of envy, murder, strife, deceit, evil-mindedness; they are whisperers, {30} backbiters, haters of God violent, proud, boasters, inventors of evil things, disobedient to parents, {31} undiscerning, untrustworthy, unloving, unforgiving, unmerciful; {32} who, knowing the righteous judgment of God, that those who practice such things are deserving of death, not only do the same but also approve of those who practice them.</a:t>
            </a:r>
          </a:p>
        </p:txBody>
      </p:sp>
    </p:spTree>
    <p:extLst>
      <p:ext uri="{BB962C8B-B14F-4D97-AF65-F5344CB8AC3E}">
        <p14:creationId xmlns:p14="http://schemas.microsoft.com/office/powerpoint/2010/main" val="3539006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86FB9-A2A5-CF27-4011-39F37F60B76F}"/>
              </a:ext>
            </a:extLst>
          </p:cNvPr>
          <p:cNvSpPr>
            <a:spLocks noGrp="1"/>
          </p:cNvSpPr>
          <p:nvPr>
            <p:ph type="title"/>
          </p:nvPr>
        </p:nvSpPr>
        <p:spPr/>
        <p:txBody>
          <a:bodyPr>
            <a:normAutofit/>
          </a:bodyPr>
          <a:lstStyle/>
          <a:p>
            <a:r>
              <a:rPr lang="en-US" sz="4000" dirty="0">
                <a:solidFill>
                  <a:srgbClr val="0000FF"/>
                </a:solidFill>
              </a:rPr>
              <a:t>SPEND MUCH TIME IN SECRET WITH JESUS ALONE</a:t>
            </a:r>
          </a:p>
        </p:txBody>
      </p:sp>
      <p:sp>
        <p:nvSpPr>
          <p:cNvPr id="3" name="Content Placeholder 2">
            <a:extLst>
              <a:ext uri="{FF2B5EF4-FFF2-40B4-BE49-F238E27FC236}">
                <a16:creationId xmlns:a16="http://schemas.microsoft.com/office/drawing/2014/main" id="{C870375F-4014-2813-A2B3-5D14CBCA69D9}"/>
              </a:ext>
            </a:extLst>
          </p:cNvPr>
          <p:cNvSpPr>
            <a:spLocks noGrp="1"/>
          </p:cNvSpPr>
          <p:nvPr>
            <p:ph idx="1"/>
          </p:nvPr>
        </p:nvSpPr>
        <p:spPr/>
        <p:txBody>
          <a:bodyPr/>
          <a:lstStyle/>
          <a:p>
            <a:pPr marL="457200" indent="-457200">
              <a:buFont typeface="+mj-lt"/>
              <a:buAutoNum type="alphaUcPeriod"/>
            </a:pPr>
            <a:r>
              <a:rPr lang="en-US" dirty="0"/>
              <a:t>Matthew 6:6 But you, when you pray, go into your room, and when you have shut your door, pray to your Father who is in the secret place; and your Father who sees in secret will reward you openly.</a:t>
            </a:r>
          </a:p>
          <a:p>
            <a:pPr marL="457200" indent="-457200">
              <a:buFont typeface="+mj-lt"/>
              <a:buAutoNum type="alphaUcPeriod"/>
            </a:pPr>
            <a:r>
              <a:rPr lang="en-US" dirty="0"/>
              <a:t>Matthew 28:19-20 "Go therefore and make disciples of all the nations, baptizing them in the name of the Father and of the Son and of the Holy Spirit, {20} "teaching them to observe all things that I have commanded you; and lo, I am with you always, even to the end of the age. Amen.</a:t>
            </a:r>
          </a:p>
        </p:txBody>
      </p:sp>
    </p:spTree>
    <p:extLst>
      <p:ext uri="{BB962C8B-B14F-4D97-AF65-F5344CB8AC3E}">
        <p14:creationId xmlns:p14="http://schemas.microsoft.com/office/powerpoint/2010/main" val="1273379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55390-7AFB-3180-0F21-C15FBD1AC20C}"/>
              </a:ext>
            </a:extLst>
          </p:cNvPr>
          <p:cNvSpPr>
            <a:spLocks noGrp="1"/>
          </p:cNvSpPr>
          <p:nvPr>
            <p:ph type="title"/>
          </p:nvPr>
        </p:nvSpPr>
        <p:spPr>
          <a:xfrm>
            <a:off x="0" y="0"/>
            <a:ext cx="9144000" cy="2258008"/>
          </a:xfrm>
        </p:spPr>
        <p:txBody>
          <a:bodyPr>
            <a:normAutofit/>
          </a:bodyPr>
          <a:lstStyle/>
          <a:p>
            <a:r>
              <a:rPr lang="en-US" dirty="0">
                <a:solidFill>
                  <a:srgbClr val="0000FF"/>
                </a:solidFill>
              </a:rPr>
              <a:t>ABIDING IN JESUS, LIKE HIM YOU SHALL BE</a:t>
            </a:r>
          </a:p>
        </p:txBody>
      </p:sp>
      <p:sp>
        <p:nvSpPr>
          <p:cNvPr id="3" name="Content Placeholder 2">
            <a:extLst>
              <a:ext uri="{FF2B5EF4-FFF2-40B4-BE49-F238E27FC236}">
                <a16:creationId xmlns:a16="http://schemas.microsoft.com/office/drawing/2014/main" id="{B865CD55-1327-0640-4179-6C6181B0382E}"/>
              </a:ext>
            </a:extLst>
          </p:cNvPr>
          <p:cNvSpPr>
            <a:spLocks noGrp="1"/>
          </p:cNvSpPr>
          <p:nvPr>
            <p:ph idx="1"/>
          </p:nvPr>
        </p:nvSpPr>
        <p:spPr>
          <a:xfrm>
            <a:off x="157655" y="2258008"/>
            <a:ext cx="8986345" cy="4642032"/>
          </a:xfrm>
        </p:spPr>
        <p:txBody>
          <a:bodyPr>
            <a:normAutofit/>
          </a:bodyPr>
          <a:lstStyle/>
          <a:p>
            <a:pPr marL="514350" indent="-514350">
              <a:lnSpc>
                <a:spcPct val="100000"/>
              </a:lnSpc>
              <a:buFont typeface="+mj-lt"/>
              <a:buAutoNum type="alphaUcPeriod"/>
            </a:pPr>
            <a:r>
              <a:rPr lang="en-US" dirty="0"/>
              <a:t>Romans 8:29 For whom He foreknew, He also predestined to be conformed to the image of His Son, that He might be the firstborn among many brethren.</a:t>
            </a:r>
          </a:p>
          <a:p>
            <a:pPr marL="514350" indent="-514350">
              <a:lnSpc>
                <a:spcPct val="100000"/>
              </a:lnSpc>
              <a:buFont typeface="+mj-lt"/>
              <a:buAutoNum type="alphaUcPeriod"/>
            </a:pPr>
            <a:r>
              <a:rPr lang="en-US" dirty="0"/>
              <a:t>2 Corinthians 3:18  But we all, with unveiled face beholding as in a mirror the glory of the Lord, are being transformed into the same image from glory to glory, just as by the Spirit of the Lord.</a:t>
            </a:r>
          </a:p>
          <a:p>
            <a:endParaRPr lang="en-US" dirty="0"/>
          </a:p>
        </p:txBody>
      </p:sp>
    </p:spTree>
    <p:extLst>
      <p:ext uri="{BB962C8B-B14F-4D97-AF65-F5344CB8AC3E}">
        <p14:creationId xmlns:p14="http://schemas.microsoft.com/office/powerpoint/2010/main" val="103450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9D5C2-EB97-2CF4-DE59-ED9EFA957B94}"/>
              </a:ext>
            </a:extLst>
          </p:cNvPr>
          <p:cNvSpPr>
            <a:spLocks noGrp="1"/>
          </p:cNvSpPr>
          <p:nvPr>
            <p:ph type="title"/>
          </p:nvPr>
        </p:nvSpPr>
        <p:spPr>
          <a:xfrm>
            <a:off x="0" y="0"/>
            <a:ext cx="9144000" cy="2266950"/>
          </a:xfrm>
        </p:spPr>
        <p:txBody>
          <a:bodyPr>
            <a:normAutofit/>
          </a:bodyPr>
          <a:lstStyle/>
          <a:p>
            <a:r>
              <a:rPr lang="en-US" sz="4000" dirty="0">
                <a:solidFill>
                  <a:srgbClr val="0000FF"/>
                </a:solidFill>
              </a:rPr>
              <a:t> THY FRIEND IN THY CONDUCT HIS LIKENESS SHALL SEE</a:t>
            </a:r>
          </a:p>
        </p:txBody>
      </p:sp>
      <p:sp>
        <p:nvSpPr>
          <p:cNvPr id="3" name="Content Placeholder 2">
            <a:extLst>
              <a:ext uri="{FF2B5EF4-FFF2-40B4-BE49-F238E27FC236}">
                <a16:creationId xmlns:a16="http://schemas.microsoft.com/office/drawing/2014/main" id="{ADE0645E-B81D-BD66-352B-49E6F96F0AA0}"/>
              </a:ext>
            </a:extLst>
          </p:cNvPr>
          <p:cNvSpPr>
            <a:spLocks noGrp="1"/>
          </p:cNvSpPr>
          <p:nvPr>
            <p:ph idx="1"/>
          </p:nvPr>
        </p:nvSpPr>
        <p:spPr>
          <a:xfrm>
            <a:off x="157655" y="2628900"/>
            <a:ext cx="8986345" cy="4271140"/>
          </a:xfrm>
        </p:spPr>
        <p:txBody>
          <a:bodyPr/>
          <a:lstStyle/>
          <a:p>
            <a:pPr marL="514350" indent="-514350">
              <a:lnSpc>
                <a:spcPct val="100000"/>
              </a:lnSpc>
              <a:buFont typeface="+mj-lt"/>
              <a:buAutoNum type="alphaUcPeriod"/>
            </a:pPr>
            <a:r>
              <a:rPr lang="en-US" dirty="0"/>
              <a:t>Colossians 3:17 And whatever you do in word or deed, do all in the name of the Lord Jesus, giving thanks to God the Father through Him.</a:t>
            </a:r>
          </a:p>
          <a:p>
            <a:pPr marL="514350" indent="-514350">
              <a:lnSpc>
                <a:spcPct val="100000"/>
              </a:lnSpc>
              <a:buFont typeface="+mj-lt"/>
              <a:buAutoNum type="alphaUcPeriod"/>
            </a:pPr>
            <a:r>
              <a:rPr lang="en-US" dirty="0"/>
              <a:t>1 Peter 2:21 For to this you were called, because Christ also suffered for us, leaving us an example, that you should follow His steps:</a:t>
            </a:r>
          </a:p>
        </p:txBody>
      </p:sp>
    </p:spTree>
    <p:extLst>
      <p:ext uri="{BB962C8B-B14F-4D97-AF65-F5344CB8AC3E}">
        <p14:creationId xmlns:p14="http://schemas.microsoft.com/office/powerpoint/2010/main" val="241225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6DE16-05C2-A99A-E50C-3BAFE880E099}"/>
              </a:ext>
            </a:extLst>
          </p:cNvPr>
          <p:cNvSpPr>
            <a:spLocks noGrp="1"/>
          </p:cNvSpPr>
          <p:nvPr>
            <p:ph type="title"/>
          </p:nvPr>
        </p:nvSpPr>
        <p:spPr>
          <a:xfrm>
            <a:off x="0" y="0"/>
            <a:ext cx="9144000" cy="2514600"/>
          </a:xfrm>
        </p:spPr>
        <p:txBody>
          <a:bodyPr>
            <a:normAutofit/>
          </a:bodyPr>
          <a:lstStyle/>
          <a:p>
            <a:r>
              <a:rPr lang="en-US" dirty="0">
                <a:solidFill>
                  <a:srgbClr val="0000FF"/>
                </a:solidFill>
              </a:rPr>
              <a:t>III. TAKE TIME TO BE HOLY</a:t>
            </a:r>
          </a:p>
          <a:p>
            <a:r>
              <a:rPr lang="en-US" dirty="0">
                <a:solidFill>
                  <a:srgbClr val="0000FF"/>
                </a:solidFill>
              </a:rPr>
              <a:t>BE CALM IN THY SOUL</a:t>
            </a:r>
          </a:p>
        </p:txBody>
      </p:sp>
      <p:sp>
        <p:nvSpPr>
          <p:cNvPr id="3" name="Content Placeholder 2">
            <a:extLst>
              <a:ext uri="{FF2B5EF4-FFF2-40B4-BE49-F238E27FC236}">
                <a16:creationId xmlns:a16="http://schemas.microsoft.com/office/drawing/2014/main" id="{A1463D3D-A704-BEA5-CED5-54F5FE486BBC}"/>
              </a:ext>
            </a:extLst>
          </p:cNvPr>
          <p:cNvSpPr>
            <a:spLocks noGrp="1"/>
          </p:cNvSpPr>
          <p:nvPr>
            <p:ph idx="1"/>
          </p:nvPr>
        </p:nvSpPr>
        <p:spPr>
          <a:xfrm>
            <a:off x="157655" y="2514600"/>
            <a:ext cx="8986345" cy="4385440"/>
          </a:xfrm>
        </p:spPr>
        <p:txBody>
          <a:bodyPr/>
          <a:lstStyle/>
          <a:p>
            <a:pPr marL="0" indent="0" algn="ctr">
              <a:lnSpc>
                <a:spcPct val="100000"/>
              </a:lnSpc>
              <a:buNone/>
            </a:pPr>
            <a:r>
              <a:rPr lang="en-US" dirty="0"/>
              <a:t>Philippians 4:6–7  Be anxious for nothing, but in everything by prayer and supplication, with thanksgiving, let your requests be made known to God; </a:t>
            </a:r>
            <a:r>
              <a:rPr lang="en-US" baseline="30000" dirty="0"/>
              <a:t>7</a:t>
            </a:r>
            <a:r>
              <a:rPr lang="en-US" dirty="0"/>
              <a:t> and the peace of God, which surpasses all understanding, will guard your hearts and minds through Christ Jesus.</a:t>
            </a:r>
          </a:p>
        </p:txBody>
      </p:sp>
    </p:spTree>
    <p:extLst>
      <p:ext uri="{BB962C8B-B14F-4D97-AF65-F5344CB8AC3E}">
        <p14:creationId xmlns:p14="http://schemas.microsoft.com/office/powerpoint/2010/main" val="269299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5E19-07A4-772D-EE28-46F7A109B282}"/>
              </a:ext>
            </a:extLst>
          </p:cNvPr>
          <p:cNvSpPr>
            <a:spLocks noGrp="1"/>
          </p:cNvSpPr>
          <p:nvPr>
            <p:ph type="title"/>
          </p:nvPr>
        </p:nvSpPr>
        <p:spPr>
          <a:xfrm>
            <a:off x="0" y="0"/>
            <a:ext cx="9144000" cy="2990850"/>
          </a:xfrm>
        </p:spPr>
        <p:txBody>
          <a:bodyPr>
            <a:normAutofit/>
          </a:bodyPr>
          <a:lstStyle/>
          <a:p>
            <a:r>
              <a:rPr lang="en-US" dirty="0">
                <a:solidFill>
                  <a:srgbClr val="0000FF"/>
                </a:solidFill>
              </a:rPr>
              <a:t>EACH THOUGHT AND EACH MOTIVE BENEATH HIS CONTROL</a:t>
            </a:r>
          </a:p>
        </p:txBody>
      </p:sp>
      <p:sp>
        <p:nvSpPr>
          <p:cNvPr id="3" name="Content Placeholder 2">
            <a:extLst>
              <a:ext uri="{FF2B5EF4-FFF2-40B4-BE49-F238E27FC236}">
                <a16:creationId xmlns:a16="http://schemas.microsoft.com/office/drawing/2014/main" id="{6C7834A6-DE8F-9400-92BF-54A45EEE6EE4}"/>
              </a:ext>
            </a:extLst>
          </p:cNvPr>
          <p:cNvSpPr>
            <a:spLocks noGrp="1"/>
          </p:cNvSpPr>
          <p:nvPr>
            <p:ph idx="1"/>
          </p:nvPr>
        </p:nvSpPr>
        <p:spPr>
          <a:xfrm>
            <a:off x="157655" y="3162300"/>
            <a:ext cx="8986345" cy="3737740"/>
          </a:xfrm>
        </p:spPr>
        <p:txBody>
          <a:bodyPr/>
          <a:lstStyle/>
          <a:p>
            <a:pPr marL="0" indent="0" algn="ctr">
              <a:buNone/>
            </a:pPr>
            <a:r>
              <a:rPr lang="en-US" dirty="0"/>
              <a:t>2 Corinthians 10:5 casting down arguments and every high thing that exalts itself against the knowledge of God, bringing every thought into captivity to the obedience of Christ,</a:t>
            </a:r>
          </a:p>
        </p:txBody>
      </p:sp>
    </p:spTree>
    <p:extLst>
      <p:ext uri="{BB962C8B-B14F-4D97-AF65-F5344CB8AC3E}">
        <p14:creationId xmlns:p14="http://schemas.microsoft.com/office/powerpoint/2010/main" val="80881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FAEE4-CF19-EB13-CF82-362B9F7730AC}"/>
              </a:ext>
            </a:extLst>
          </p:cNvPr>
          <p:cNvSpPr>
            <a:spLocks noGrp="1"/>
          </p:cNvSpPr>
          <p:nvPr>
            <p:ph type="title"/>
          </p:nvPr>
        </p:nvSpPr>
        <p:spPr>
          <a:xfrm>
            <a:off x="0" y="0"/>
            <a:ext cx="9144000" cy="2362200"/>
          </a:xfrm>
        </p:spPr>
        <p:txBody>
          <a:bodyPr>
            <a:normAutofit/>
          </a:bodyPr>
          <a:lstStyle/>
          <a:p>
            <a:r>
              <a:rPr lang="en-US" dirty="0">
                <a:solidFill>
                  <a:srgbClr val="0000FF"/>
                </a:solidFill>
              </a:rPr>
              <a:t>THUS LED BY HIS SPIRIT TO FOUNTAINS OF LOVE</a:t>
            </a:r>
          </a:p>
        </p:txBody>
      </p:sp>
      <p:sp>
        <p:nvSpPr>
          <p:cNvPr id="3" name="Content Placeholder 2">
            <a:extLst>
              <a:ext uri="{FF2B5EF4-FFF2-40B4-BE49-F238E27FC236}">
                <a16:creationId xmlns:a16="http://schemas.microsoft.com/office/drawing/2014/main" id="{F225C1E8-19D7-225A-8131-4D7EFCE8943F}"/>
              </a:ext>
            </a:extLst>
          </p:cNvPr>
          <p:cNvSpPr>
            <a:spLocks noGrp="1"/>
          </p:cNvSpPr>
          <p:nvPr>
            <p:ph idx="1"/>
          </p:nvPr>
        </p:nvSpPr>
        <p:spPr>
          <a:xfrm>
            <a:off x="157655" y="2228850"/>
            <a:ext cx="8986345" cy="4671190"/>
          </a:xfrm>
        </p:spPr>
        <p:txBody>
          <a:bodyPr/>
          <a:lstStyle/>
          <a:p>
            <a:pPr marL="0" indent="0" algn="ctr">
              <a:buNone/>
            </a:pPr>
            <a:r>
              <a:rPr lang="en-US" dirty="0"/>
              <a:t>Romans 5:5  Now hope does not disappoint, because the love of God has been poured out in our hearts by the Holy Spirit who was given to us.</a:t>
            </a:r>
          </a:p>
        </p:txBody>
      </p:sp>
    </p:spTree>
    <p:extLst>
      <p:ext uri="{BB962C8B-B14F-4D97-AF65-F5344CB8AC3E}">
        <p14:creationId xmlns:p14="http://schemas.microsoft.com/office/powerpoint/2010/main" val="248719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73D24-BFFA-767C-3803-3446F3495B07}"/>
              </a:ext>
            </a:extLst>
          </p:cNvPr>
          <p:cNvSpPr>
            <a:spLocks noGrp="1"/>
          </p:cNvSpPr>
          <p:nvPr>
            <p:ph type="title"/>
          </p:nvPr>
        </p:nvSpPr>
        <p:spPr>
          <a:xfrm>
            <a:off x="0" y="0"/>
            <a:ext cx="9144000" cy="1504950"/>
          </a:xfrm>
        </p:spPr>
        <p:txBody>
          <a:bodyPr>
            <a:normAutofit/>
          </a:bodyPr>
          <a:lstStyle/>
          <a:p>
            <a:r>
              <a:rPr lang="en-US" sz="4000" dirty="0">
                <a:solidFill>
                  <a:srgbClr val="0000FF"/>
                </a:solidFill>
              </a:rPr>
              <a:t>THOU SOON SHALL BE FITTED FOR SERVICE ABOVE</a:t>
            </a:r>
          </a:p>
        </p:txBody>
      </p:sp>
      <p:sp>
        <p:nvSpPr>
          <p:cNvPr id="3" name="Content Placeholder 2">
            <a:extLst>
              <a:ext uri="{FF2B5EF4-FFF2-40B4-BE49-F238E27FC236}">
                <a16:creationId xmlns:a16="http://schemas.microsoft.com/office/drawing/2014/main" id="{E7EC7EF7-DEA6-2510-B14D-2D7936809203}"/>
              </a:ext>
            </a:extLst>
          </p:cNvPr>
          <p:cNvSpPr>
            <a:spLocks noGrp="1"/>
          </p:cNvSpPr>
          <p:nvPr>
            <p:ph idx="1"/>
          </p:nvPr>
        </p:nvSpPr>
        <p:spPr/>
        <p:txBody>
          <a:bodyPr>
            <a:noAutofit/>
          </a:bodyPr>
          <a:lstStyle/>
          <a:p>
            <a:pPr marL="0" indent="0" algn="ctr">
              <a:lnSpc>
                <a:spcPct val="80000"/>
              </a:lnSpc>
              <a:buNone/>
            </a:pPr>
            <a:r>
              <a:rPr lang="en-US" sz="2800" dirty="0"/>
              <a:t>Revelation 7:13-17 Then one of the elders answered, saying to me, "Who are these arrayed in white robes, and where did they come from?" {14} And I said to him, Sir, you know. So he said to me, "These are the ones who come out of the great tribulation, and washed their robes and made them white in the blood of the Lamb, {15} "Therefore they are before the throne of God, and serve Him day and night in His temple. And He who sits on the throne will dwell among them. {16} "They shall neither hunger anymore nor thirst anymore; the sun shall not strike them, nor any heat; {17} "for the Lamb who is in the midst of the throne will shepherd them and lead them to living fountains of waters. And God will wipe away every tear from their eyes. </a:t>
            </a:r>
          </a:p>
        </p:txBody>
      </p:sp>
    </p:spTree>
    <p:extLst>
      <p:ext uri="{BB962C8B-B14F-4D97-AF65-F5344CB8AC3E}">
        <p14:creationId xmlns:p14="http://schemas.microsoft.com/office/powerpoint/2010/main" val="3112627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E06C8-842F-F708-85C3-B065A44AC361}"/>
              </a:ext>
            </a:extLst>
          </p:cNvPr>
          <p:cNvSpPr>
            <a:spLocks noGrp="1"/>
          </p:cNvSpPr>
          <p:nvPr>
            <p:ph type="title"/>
          </p:nvPr>
        </p:nvSpPr>
        <p:spPr>
          <a:xfrm>
            <a:off x="266700" y="0"/>
            <a:ext cx="8496300" cy="6858000"/>
          </a:xfrm>
        </p:spPr>
        <p:txBody>
          <a:bodyPr>
            <a:normAutofit/>
          </a:bodyPr>
          <a:lstStyle/>
          <a:p>
            <a:r>
              <a:rPr lang="en-US" sz="6000" dirty="0">
                <a:solidFill>
                  <a:srgbClr val="0000FF"/>
                </a:solidFill>
              </a:rPr>
              <a:t>It takes time to be holy. </a:t>
            </a:r>
            <a:br>
              <a:rPr lang="en-US" sz="6000" dirty="0">
                <a:solidFill>
                  <a:srgbClr val="0000FF"/>
                </a:solidFill>
              </a:rPr>
            </a:br>
            <a:br>
              <a:rPr lang="en-US" sz="6000" dirty="0">
                <a:solidFill>
                  <a:srgbClr val="0000FF"/>
                </a:solidFill>
              </a:rPr>
            </a:br>
            <a:r>
              <a:rPr lang="en-US" sz="6000" dirty="0">
                <a:solidFill>
                  <a:srgbClr val="0000FF"/>
                </a:solidFill>
              </a:rPr>
              <a:t>Are you giving holiness enough of your time?</a:t>
            </a:r>
          </a:p>
        </p:txBody>
      </p:sp>
    </p:spTree>
    <p:extLst>
      <p:ext uri="{BB962C8B-B14F-4D97-AF65-F5344CB8AC3E}">
        <p14:creationId xmlns:p14="http://schemas.microsoft.com/office/powerpoint/2010/main" val="1966259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4A352AF-9A5D-0FA2-3346-AC7334A1B2E9}"/>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163116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492015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2519004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3AC3A44F-8E14-F465-4874-CFC9FEC03F57}"/>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604090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alpha val="89804"/>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C05058-F7D2-5823-2C2C-AAFDC2D5D996}"/>
              </a:ext>
            </a:extLst>
          </p:cNvPr>
          <p:cNvSpPr txBox="1"/>
          <p:nvPr/>
        </p:nvSpPr>
        <p:spPr>
          <a:xfrm>
            <a:off x="2876" y="26228"/>
            <a:ext cx="9141124" cy="830997"/>
          </a:xfrm>
          <a:prstGeom prst="rect">
            <a:avLst/>
          </a:prstGeom>
          <a:solidFill>
            <a:schemeClr val="tx1"/>
          </a:solid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 HAVE </a:t>
            </a:r>
            <a:r>
              <a:rPr lang="en-US" sz="4800" b="1">
                <a:solidFill>
                  <a:schemeClr val="bg1"/>
                </a:solidFill>
                <a:latin typeface="Arial" panose="020B0604020202020204" pitchFamily="34" charset="0"/>
                <a:cs typeface="Arial" panose="020B0604020202020204" pitchFamily="34" charset="0"/>
              </a:rPr>
              <a:t>A TIME-AWARE </a:t>
            </a:r>
            <a:r>
              <a:rPr lang="en-US" sz="4800" b="1" dirty="0">
                <a:solidFill>
                  <a:schemeClr val="bg1"/>
                </a:solidFill>
                <a:latin typeface="Arial" panose="020B0604020202020204" pitchFamily="34" charset="0"/>
                <a:cs typeface="Arial" panose="020B0604020202020204" pitchFamily="34" charset="0"/>
              </a:rPr>
              <a:t>WEEK  </a:t>
            </a:r>
          </a:p>
        </p:txBody>
      </p:sp>
      <p:pic>
        <p:nvPicPr>
          <p:cNvPr id="3" name="Picture 2">
            <a:extLst>
              <a:ext uri="{FF2B5EF4-FFF2-40B4-BE49-F238E27FC236}">
                <a16:creationId xmlns:a16="http://schemas.microsoft.com/office/drawing/2014/main" id="{14987E20-599D-AC94-6C18-3E51C170A49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20000"/>
                    </a14:imgEffect>
                  </a14:imgLayer>
                </a14:imgProps>
              </a:ext>
            </a:extLst>
          </a:blip>
          <a:stretch>
            <a:fillRect/>
          </a:stretch>
        </p:blipFill>
        <p:spPr>
          <a:xfrm>
            <a:off x="1099" y="823602"/>
            <a:ext cx="9140025" cy="6080441"/>
          </a:xfrm>
          <a:prstGeom prst="rect">
            <a:avLst/>
          </a:prstGeom>
        </p:spPr>
      </p:pic>
    </p:spTree>
    <p:extLst>
      <p:ext uri="{BB962C8B-B14F-4D97-AF65-F5344CB8AC3E}">
        <p14:creationId xmlns:p14="http://schemas.microsoft.com/office/powerpoint/2010/main" val="10767132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48025</TotalTime>
  <Words>1644</Words>
  <Application>Microsoft Office PowerPoint</Application>
  <PresentationFormat>On-screen Show (4:3)</PresentationFormat>
  <Paragraphs>68</Paragraphs>
  <Slides>30</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30</vt:i4>
      </vt:variant>
    </vt:vector>
  </HeadingPairs>
  <TitlesOfParts>
    <vt:vector size="39" baseType="lpstr">
      <vt:lpstr>Aptos</vt:lpstr>
      <vt:lpstr>Arial</vt:lpstr>
      <vt:lpstr>Arial Black</vt:lpstr>
      <vt:lpstr>Bazooka</vt:lpstr>
      <vt:lpstr>Calibri</vt:lpstr>
      <vt:lpstr>Calibri Light</vt:lpstr>
      <vt:lpstr>Office Theme</vt:lpstr>
      <vt:lpstr>1_Office Theme</vt:lpstr>
      <vt:lpstr>2_Office Theme</vt:lpstr>
      <vt:lpstr>PowerPoint Presentation</vt:lpstr>
      <vt:lpstr>PowerPoint Presentation</vt:lpstr>
      <vt:lpstr>LET US PRAY</vt:lpstr>
      <vt:lpstr>SINGING</vt:lpstr>
      <vt:lpstr>Hebrews 12:14–15  Pursue peace with all people, and holiness, without which no one will see the Lord: 15 looking carefully lest anyone fall short of the grace of God; lest any root of bitterness springing up cause trouble, and by this many become defiled;</vt:lpstr>
      <vt:lpstr>LET US PRAY</vt:lpstr>
      <vt:lpstr>TAKE TIME TO BE HOLY #343</vt:lpstr>
      <vt:lpstr>TAKE TIME TO BE HOLY  #627</vt:lpstr>
      <vt:lpstr>IT TAKES TIME TO BE HOLY</vt:lpstr>
      <vt:lpstr>I. TAKE TIME TO BE HOLY</vt:lpstr>
      <vt:lpstr>SPEAK OFT WITH THY LORD</vt:lpstr>
      <vt:lpstr>ABIDE IN HIM ALWAYS - LIVE IN CHRIST</vt:lpstr>
      <vt:lpstr>AND FEED ON HIS WORD – STUDY &amp; MEDITATE</vt:lpstr>
      <vt:lpstr>MAKE FRIENDS OF GOD'S CHILDREN - DEVELOPING FRIENDSHIPS TAKES TIME.</vt:lpstr>
      <vt:lpstr>HELP THOSE WHO ARE WEAK - HELPING OTHERS IS AN IMPORTANT PART OF HOLINESS</vt:lpstr>
      <vt:lpstr>FORGETTING IN NOTHING HIS BLESSINGS TO SEEK - DON'T FORGET WHO YOUR LORD &amp; MASTER IS, WHO YOU SERVE</vt:lpstr>
      <vt:lpstr>II.  TAKE TIME TO BE HOLY THE WORLD RUSHES ON</vt:lpstr>
      <vt:lpstr>SPEND MUCH TIME IN SECRET WITH JESUS ALONE</vt:lpstr>
      <vt:lpstr>ABIDING IN JESUS, LIKE HIM YOU SHALL BE</vt:lpstr>
      <vt:lpstr> THY FRIEND IN THY CONDUCT HIS LIKENESS SHALL SEE</vt:lpstr>
      <vt:lpstr>III. TAKE TIME TO BE HOLY BE CALM IN THY SOUL</vt:lpstr>
      <vt:lpstr>EACH THOUGHT AND EACH MOTIVE BENEATH HIS CONTROL</vt:lpstr>
      <vt:lpstr>THUS LED BY HIS SPIRIT TO FOUNTAINS OF LOVE</vt:lpstr>
      <vt:lpstr>THOU SOON SHALL BE FITTED FOR SERVICE ABOVE</vt:lpstr>
      <vt:lpstr>It takes time to be holy.   Are you giving holiness enough of your time?</vt:lpstr>
      <vt:lpstr>SINGING</vt:lpstr>
      <vt:lpstr>PowerPoint Presentation</vt:lpstr>
      <vt:lpstr>CONTRIBUTION</vt:lpstr>
      <vt:lpstr>SINGING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5</cp:revision>
  <dcterms:created xsi:type="dcterms:W3CDTF">2021-03-29T21:09:31Z</dcterms:created>
  <dcterms:modified xsi:type="dcterms:W3CDTF">2026-09-28T20:36:51Z</dcterms:modified>
</cp:coreProperties>
</file>