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30"/>
  </p:notesMasterIdLst>
  <p:sldIdLst>
    <p:sldId id="425" r:id="rId4"/>
    <p:sldId id="361" r:id="rId5"/>
    <p:sldId id="331" r:id="rId6"/>
    <p:sldId id="378" r:id="rId7"/>
    <p:sldId id="513" r:id="rId8"/>
    <p:sldId id="389" r:id="rId9"/>
    <p:sldId id="514" r:id="rId10"/>
    <p:sldId id="522" r:id="rId11"/>
    <p:sldId id="521" r:id="rId12"/>
    <p:sldId id="520" r:id="rId13"/>
    <p:sldId id="519" r:id="rId14"/>
    <p:sldId id="523" r:id="rId15"/>
    <p:sldId id="525" r:id="rId16"/>
    <p:sldId id="524" r:id="rId17"/>
    <p:sldId id="518" r:id="rId18"/>
    <p:sldId id="517" r:id="rId19"/>
    <p:sldId id="516" r:id="rId20"/>
    <p:sldId id="527" r:id="rId21"/>
    <p:sldId id="526" r:id="rId22"/>
    <p:sldId id="528" r:id="rId23"/>
    <p:sldId id="515" r:id="rId24"/>
    <p:sldId id="447" r:id="rId25"/>
    <p:sldId id="291" r:id="rId26"/>
    <p:sldId id="284" r:id="rId27"/>
    <p:sldId id="448" r:id="rId28"/>
    <p:sldId id="50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22"/>
            <p14:sldId id="521"/>
            <p14:sldId id="520"/>
            <p14:sldId id="519"/>
            <p14:sldId id="523"/>
            <p14:sldId id="525"/>
            <p14:sldId id="524"/>
            <p14:sldId id="518"/>
            <p14:sldId id="517"/>
            <p14:sldId id="516"/>
            <p14:sldId id="527"/>
            <p14:sldId id="526"/>
            <p14:sldId id="528"/>
            <p14:sldId id="515"/>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60046"/>
    <a:srgbClr val="660066"/>
    <a:srgbClr val="006600"/>
    <a:srgbClr val="003E00"/>
    <a:srgbClr val="003300"/>
    <a:srgbClr val="2556E2"/>
    <a:srgbClr val="0056E2"/>
    <a:srgbClr val="221100"/>
    <a:srgbClr val="422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417609-086B-42D8-A8FF-D8567D669C29}" v="1063" dt="2026-10-01T23:10:37.8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23028"/>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10/5/2026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7</a:t>
            </a:fld>
            <a:endParaRPr lang="en-US"/>
          </a:p>
        </p:txBody>
      </p:sp>
    </p:spTree>
    <p:extLst>
      <p:ext uri="{BB962C8B-B14F-4D97-AF65-F5344CB8AC3E}">
        <p14:creationId xmlns:p14="http://schemas.microsoft.com/office/powerpoint/2010/main" val="365777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26</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10/5/2026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10/5/2026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10/5/2026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10/5/2026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10/5/2026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10/5/2026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epitomeofsass.blogspot.com/2009/11/power-of-prayer-gives-us-strength-to.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s://mythought-filledjourney.blogspot.com/2012/04/pray-without-ceasing.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60046"/>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3" name="Picture 2">
            <a:extLst>
              <a:ext uri="{FF2B5EF4-FFF2-40B4-BE49-F238E27FC236}">
                <a16:creationId xmlns:a16="http://schemas.microsoft.com/office/drawing/2014/main" id="{C2DBAB4A-F1E8-5318-2224-3E2D93727AB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40961" y="1400175"/>
            <a:ext cx="7062077" cy="4700695"/>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spcAft>
                <a:spcPts val="800"/>
              </a:spcAft>
            </a:pPr>
            <a:r>
              <a:rPr lang="en-US" sz="3400" kern="100" dirty="0">
                <a:solidFill>
                  <a:prstClr val="black"/>
                </a:solidFill>
                <a:ea typeface="Aptos" panose="020B0004020202020204" pitchFamily="34" charset="0"/>
                <a:cs typeface="Times New Roman" panose="02020603050405020304" pitchFamily="18" charset="0"/>
              </a:rPr>
              <a:t>Luke 11:1–4  Now it came to pass, as He was praying in a certain place, when He ceased, that one of His disciples said to Him, “Lord, teach us to pray, as John also taught his disciples.” 2 So He said to them, “When you pray, say: Our Father in heaven, Hallowed be Your name. Your kingdom come. Your will be done On earth as it is in heaven. 3 Give us day by day our daily bread. 4 And forgive us our sins, For we also forgive everyone who is indebted to us. And do not lead us into temptation, But deliver us from the evil one.”</a:t>
            </a: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dult man praying">
            <a:extLst>
              <a:ext uri="{FF2B5EF4-FFF2-40B4-BE49-F238E27FC236}">
                <a16:creationId xmlns:a16="http://schemas.microsoft.com/office/drawing/2014/main" id="{52F4DA51-AE91-FF97-053B-A469F42207E4}"/>
              </a:ext>
            </a:extLst>
          </p:cNvPr>
          <p:cNvPicPr>
            <a:picLocks noChangeAspect="1"/>
          </p:cNvPicPr>
          <p:nvPr/>
        </p:nvPicPr>
        <p:blipFill rotWithShape="1">
          <a:blip r:embed="rId3">
            <a:extLst>
              <a:ext uri="{28A0092B-C50C-407E-A947-70E740481C1C}">
                <a14:useLocalDpi xmlns:a14="http://schemas.microsoft.com/office/drawing/2010/main" val="0"/>
              </a:ext>
            </a:extLst>
          </a:blip>
          <a:srcRect l="11111"/>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33CFD72F-8F04-BCF9-26A9-BEB01FF4DAE5}"/>
              </a:ext>
            </a:extLst>
          </p:cNvPr>
          <p:cNvSpPr>
            <a:spLocks noGrp="1"/>
          </p:cNvSpPr>
          <p:nvPr>
            <p:ph type="title"/>
          </p:nvPr>
        </p:nvSpPr>
        <p:spPr>
          <a:xfrm>
            <a:off x="3790950" y="438150"/>
            <a:ext cx="5353050" cy="1325563"/>
          </a:xfrm>
        </p:spPr>
        <p:txBody>
          <a:bodyPr>
            <a:normAutofit/>
          </a:bodyPr>
          <a:lstStyle/>
          <a:p>
            <a:pPr marL="0" marR="0" algn="ctr">
              <a:lnSpc>
                <a:spcPct val="90000"/>
              </a:lnSpc>
              <a:spcAft>
                <a:spcPts val="800"/>
              </a:spcAft>
              <a:buNone/>
            </a:pPr>
            <a:r>
              <a:rPr lang="en-US" sz="6600" b="1" kern="100" dirty="0">
                <a:solidFill>
                  <a:schemeClr val="bg1"/>
                </a:solidFill>
                <a:effectLst/>
                <a:ea typeface="Aptos" panose="020B0004020202020204" pitchFamily="34" charset="0"/>
                <a:cs typeface="Times New Roman" panose="02020603050405020304" pitchFamily="18" charset="0"/>
              </a:rPr>
              <a:t>PRAYER</a:t>
            </a:r>
            <a:endParaRPr lang="en-US" sz="4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61491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5E37-51EA-8E75-9725-B48E1F2A781B}"/>
              </a:ext>
            </a:extLst>
          </p:cNvPr>
          <p:cNvSpPr>
            <a:spLocks noGrp="1"/>
          </p:cNvSpPr>
          <p:nvPr>
            <p:ph type="title"/>
          </p:nvPr>
        </p:nvSpPr>
        <p:spPr/>
        <p:txBody>
          <a:bodyPr>
            <a:normAutofit/>
          </a:bodyPr>
          <a:lstStyle/>
          <a:p>
            <a:r>
              <a:rPr lang="en-US" sz="4400" b="1" kern="100" dirty="0">
                <a:solidFill>
                  <a:srgbClr val="0000FF"/>
                </a:solidFill>
                <a:effectLst/>
                <a:ea typeface="Aptos" panose="020B0004020202020204" pitchFamily="34" charset="0"/>
                <a:cs typeface="Times New Roman" panose="02020603050405020304" pitchFamily="18" charset="0"/>
              </a:rPr>
              <a:t>PRAYER</a:t>
            </a:r>
            <a:endParaRPr lang="en-US" dirty="0">
              <a:solidFill>
                <a:srgbClr val="0000FF"/>
              </a:solidFill>
            </a:endParaRPr>
          </a:p>
        </p:txBody>
      </p:sp>
      <p:sp>
        <p:nvSpPr>
          <p:cNvPr id="3" name="Content Placeholder 2">
            <a:extLst>
              <a:ext uri="{FF2B5EF4-FFF2-40B4-BE49-F238E27FC236}">
                <a16:creationId xmlns:a16="http://schemas.microsoft.com/office/drawing/2014/main" id="{7BB45DAE-3A5F-A22D-0149-0D84CFEA18B2}"/>
              </a:ext>
            </a:extLst>
          </p:cNvPr>
          <p:cNvSpPr>
            <a:spLocks noGrp="1"/>
          </p:cNvSpPr>
          <p:nvPr>
            <p:ph idx="1"/>
          </p:nvPr>
        </p:nvSpPr>
        <p:spPr/>
        <p:txBody>
          <a:bodyPr/>
          <a:lstStyle/>
          <a:p>
            <a:pPr marL="5143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God communicates with us through His word. The bible.</a:t>
            </a:r>
          </a:p>
          <a:p>
            <a:pPr marL="5143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Prayer is our way of communicating with God.</a:t>
            </a:r>
          </a:p>
          <a:p>
            <a:pPr marL="514350" indent="-514350">
              <a:lnSpc>
                <a:spcPct val="100000"/>
              </a:lnSpc>
              <a:buFont typeface="+mj-lt"/>
              <a:buAutoNum type="alphaUcPeriod"/>
            </a:pPr>
            <a:r>
              <a:rPr lang="en-US" kern="100" dirty="0">
                <a:cs typeface="Times New Roman" panose="02020603050405020304" pitchFamily="18" charset="0"/>
              </a:rPr>
              <a:t>Prayer is for our benefit, to help us realize our connection to our heavenly Father.</a:t>
            </a:r>
            <a:endParaRPr lang="en-US" dirty="0"/>
          </a:p>
        </p:txBody>
      </p:sp>
    </p:spTree>
    <p:extLst>
      <p:ext uri="{BB962C8B-B14F-4D97-AF65-F5344CB8AC3E}">
        <p14:creationId xmlns:p14="http://schemas.microsoft.com/office/powerpoint/2010/main" val="43055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ADE31-C635-D831-082A-0D4B0326B25D}"/>
              </a:ext>
            </a:extLst>
          </p:cNvPr>
          <p:cNvSpPr>
            <a:spLocks noGrp="1"/>
          </p:cNvSpPr>
          <p:nvPr>
            <p:ph type="title"/>
          </p:nvPr>
        </p:nvSpPr>
        <p:spPr/>
        <p:txBody>
          <a:bodyPr>
            <a:normAutofit/>
          </a:bodyPr>
          <a:lstStyle/>
          <a:p>
            <a:pPr marL="228600" marR="0" indent="-228600">
              <a:lnSpc>
                <a:spcPct val="90000"/>
              </a:lnSpc>
              <a:buNone/>
            </a:pPr>
            <a:r>
              <a:rPr lang="en-US" sz="4000" kern="100" dirty="0">
                <a:solidFill>
                  <a:srgbClr val="0000FF"/>
                </a:solidFill>
                <a:ea typeface="Aptos" panose="020B0004020202020204" pitchFamily="34" charset="0"/>
                <a:cs typeface="Times New Roman" panose="02020603050405020304" pitchFamily="18" charset="0"/>
              </a:rPr>
              <a:t>I. </a:t>
            </a:r>
            <a:r>
              <a:rPr lang="en-US" sz="4000" b="1" kern="100" dirty="0">
                <a:solidFill>
                  <a:srgbClr val="0000FF"/>
                </a:solidFill>
                <a:effectLst/>
                <a:ea typeface="Aptos" panose="020B0004020202020204" pitchFamily="34" charset="0"/>
                <a:cs typeface="Times New Roman" panose="02020603050405020304" pitchFamily="18" charset="0"/>
              </a:rPr>
              <a:t>WHO MAY PRAY AND BE HEARD?</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4CFE52D-43F2-30B3-BB88-F88423C74A75}"/>
              </a:ext>
            </a:extLst>
          </p:cNvPr>
          <p:cNvSpPr>
            <a:spLocks noGrp="1"/>
          </p:cNvSpPr>
          <p:nvPr>
            <p:ph idx="1"/>
          </p:nvPr>
        </p:nvSpPr>
        <p:spPr/>
        <p:txBody>
          <a:bodyPr/>
          <a:lstStyle/>
          <a:p>
            <a:pPr marL="471488" indent="-471488">
              <a:lnSpc>
                <a:spcPct val="100000"/>
              </a:lnSpc>
              <a:buFont typeface="+mj-lt"/>
              <a:buAutoNum type="alphaUcPeriod"/>
            </a:pPr>
            <a:r>
              <a:rPr lang="en-US" kern="100" dirty="0">
                <a:ea typeface="Aptos" panose="020B0004020202020204" pitchFamily="34" charset="0"/>
                <a:cs typeface="Times New Roman" panose="02020603050405020304" pitchFamily="18" charset="0"/>
              </a:rPr>
              <a:t>CHRISTIANS - 1 Peter 2 For the eyes of the LORD are on the righteous, And His ears are open to their prayers; But the face of the LORD is against those who do evil.</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00000"/>
              </a:lnSpc>
              <a:buFont typeface="+mj-lt"/>
              <a:buAutoNum type="alphaUcPeriod"/>
            </a:pPr>
            <a:r>
              <a:rPr lang="en-US" kern="100" dirty="0">
                <a:ea typeface="Aptos" panose="020B0004020202020204" pitchFamily="34" charset="0"/>
                <a:cs typeface="Times New Roman" panose="02020603050405020304" pitchFamily="18" charset="0"/>
              </a:rPr>
              <a:t>NON-CHRISTIANS WANTING TO PLEASE GOD – Cornelius - Acts 10:4 And when he observed him, he was afraid, and said, 'What is it, lord?" So he said to him, Your prayers and your alms have come up for a memorial before God.</a:t>
            </a:r>
            <a:endParaRPr lang="en-US" dirty="0"/>
          </a:p>
        </p:txBody>
      </p:sp>
    </p:spTree>
    <p:extLst>
      <p:ext uri="{BB962C8B-B14F-4D97-AF65-F5344CB8AC3E}">
        <p14:creationId xmlns:p14="http://schemas.microsoft.com/office/powerpoint/2010/main" val="334566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EBCA-E274-2AF8-311C-AA66F3195235}"/>
              </a:ext>
            </a:extLst>
          </p:cNvPr>
          <p:cNvSpPr>
            <a:spLocks noGrp="1"/>
          </p:cNvSpPr>
          <p:nvPr>
            <p:ph type="title"/>
          </p:nvPr>
        </p:nvSpPr>
        <p:spPr>
          <a:xfrm>
            <a:off x="0" y="0"/>
            <a:ext cx="9144000" cy="1052945"/>
          </a:xfrm>
        </p:spPr>
        <p:txBody>
          <a:bodyPr>
            <a:normAutofit/>
          </a:bodyPr>
          <a:lstStyle/>
          <a:p>
            <a:pPr marL="228600" marR="0" indent="-228600">
              <a:lnSpc>
                <a:spcPct val="90000"/>
              </a:lnSpc>
              <a:buNone/>
            </a:pPr>
            <a:r>
              <a:rPr lang="en-US" sz="4400" b="1" kern="100" dirty="0">
                <a:solidFill>
                  <a:srgbClr val="0000FF"/>
                </a:solidFill>
                <a:effectLst/>
                <a:ea typeface="Aptos" panose="020B0004020202020204" pitchFamily="34" charset="0"/>
                <a:cs typeface="Times New Roman" panose="02020603050405020304" pitchFamily="18" charset="0"/>
              </a:rPr>
              <a:t>II. WHY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620709-35E0-4F6F-10C4-7BF0F2D58BD6}"/>
              </a:ext>
            </a:extLst>
          </p:cNvPr>
          <p:cNvSpPr>
            <a:spLocks noGrp="1"/>
          </p:cNvSpPr>
          <p:nvPr>
            <p:ph idx="1"/>
          </p:nvPr>
        </p:nvSpPr>
        <p:spPr>
          <a:xfrm>
            <a:off x="157655" y="1052945"/>
            <a:ext cx="8986345" cy="5847095"/>
          </a:xfrm>
        </p:spPr>
        <p:txBody>
          <a:bodyPr>
            <a:normAutofit fontScale="77500" lnSpcReduction="20000"/>
          </a:bodyPr>
          <a:lstStyle/>
          <a:p>
            <a:pPr marL="471488" indent="-471488">
              <a:lnSpc>
                <a:spcPct val="100000"/>
              </a:lnSpc>
              <a:buFont typeface="+mj-lt"/>
              <a:buAutoNum type="alphaUcPeriod"/>
            </a:pPr>
            <a:r>
              <a:rPr lang="en-US" sz="3400" kern="100" dirty="0">
                <a:ea typeface="Aptos" panose="020B0004020202020204" pitchFamily="34" charset="0"/>
                <a:cs typeface="Times New Roman" panose="02020603050405020304" pitchFamily="18" charset="0"/>
              </a:rPr>
              <a:t>TO EXPRESS - ADORATION Matthew 6:9 In this manner, therefore, pray: Our Father in heaven, Hal lowed be Your name.</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00000"/>
              </a:lnSpc>
              <a:buFont typeface="+mj-lt"/>
              <a:buAutoNum type="alphaUcPeriod"/>
            </a:pPr>
            <a:r>
              <a:rPr lang="en-US" sz="3400" kern="100" dirty="0">
                <a:ea typeface="Aptos" panose="020B0004020202020204" pitchFamily="34" charset="0"/>
                <a:cs typeface="Times New Roman" panose="02020603050405020304" pitchFamily="18" charset="0"/>
              </a:rPr>
              <a:t>TO ACKNOWLEDGE OUR SINS - CONFESSION Matthew 6:12  And forgive us our debts, As we forgive our debtors.</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00000"/>
              </a:lnSpc>
              <a:buFont typeface="+mj-lt"/>
              <a:buAutoNum type="alphaUcPeriod"/>
            </a:pPr>
            <a:r>
              <a:rPr lang="en-US" sz="3400" kern="100" dirty="0">
                <a:ea typeface="Aptos" panose="020B0004020202020204" pitchFamily="34" charset="0"/>
                <a:cs typeface="Times New Roman" panose="02020603050405020304" pitchFamily="18" charset="0"/>
              </a:rPr>
              <a:t>TO SHOW OUR THANKFULNESS - THANKSGIVING - 1 Timothy Therefore I exhort first of all that supplications, prayers, intercessions, and giving of thanks be made for all men.</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00000"/>
              </a:lnSpc>
              <a:buFont typeface="+mj-lt"/>
              <a:buAutoNum type="alphaUcPeriod"/>
            </a:pPr>
            <a:r>
              <a:rPr lang="en-US" sz="3400" kern="100" dirty="0">
                <a:ea typeface="Aptos" panose="020B0004020202020204" pitchFamily="34" charset="0"/>
                <a:cs typeface="Times New Roman" panose="02020603050405020304" pitchFamily="18" charset="0"/>
              </a:rPr>
              <a:t>TO ASK FOR HELP - SUPPLICATION Matthew 6:11 Give us this day our daily bread </a:t>
            </a:r>
            <a:endParaRPr lang="en-US" sz="34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00000"/>
              </a:lnSpc>
              <a:buFont typeface="+mj-lt"/>
              <a:buAutoNum type="alphaUcPeriod"/>
            </a:pPr>
            <a:r>
              <a:rPr lang="en-US" sz="3400" kern="100" dirty="0">
                <a:ea typeface="Aptos" panose="020B0004020202020204" pitchFamily="34" charset="0"/>
                <a:cs typeface="Times New Roman" panose="02020603050405020304" pitchFamily="18" charset="0"/>
              </a:rPr>
              <a:t>TO INTERCEDE FOR OTHERS - INTERCESSION - 1 John 5:16  If anyone sees his brother sinning a sin which does not lead to death, he will ask, and He will give him life for those who commit sin not leading to death. There is sin leading to death. I do not say that he should pray about that.</a:t>
            </a:r>
            <a:endParaRPr lang="en-US" sz="3400" dirty="0"/>
          </a:p>
          <a:p>
            <a:endParaRPr lang="en-US" dirty="0"/>
          </a:p>
        </p:txBody>
      </p:sp>
    </p:spTree>
    <p:extLst>
      <p:ext uri="{BB962C8B-B14F-4D97-AF65-F5344CB8AC3E}">
        <p14:creationId xmlns:p14="http://schemas.microsoft.com/office/powerpoint/2010/main" val="197197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F2DD7-0EBE-8A03-7313-9CC1FDEB9434}"/>
              </a:ext>
            </a:extLst>
          </p:cNvPr>
          <p:cNvSpPr>
            <a:spLocks noGrp="1"/>
          </p:cNvSpPr>
          <p:nvPr>
            <p:ph type="title"/>
          </p:nvPr>
        </p:nvSpPr>
        <p:spPr>
          <a:xfrm>
            <a:off x="0" y="0"/>
            <a:ext cx="9144000" cy="1136073"/>
          </a:xfrm>
        </p:spPr>
        <p:txBody>
          <a:bodyPr>
            <a:normAutofit fontScale="90000"/>
          </a:bodyPr>
          <a:lstStyle/>
          <a:p>
            <a:pPr marL="228600" marR="0" indent="-228600">
              <a:lnSpc>
                <a:spcPct val="90000"/>
              </a:lnSpc>
              <a:buNone/>
            </a:pPr>
            <a:r>
              <a:rPr lang="en-US" sz="4400" b="1" kern="100" dirty="0">
                <a:solidFill>
                  <a:srgbClr val="0000FF"/>
                </a:solidFill>
                <a:effectLst/>
                <a:ea typeface="Aptos" panose="020B0004020202020204" pitchFamily="34" charset="0"/>
                <a:cs typeface="Times New Roman" panose="02020603050405020304" pitchFamily="18" charset="0"/>
              </a:rPr>
              <a:t>III. FOR WHAT SHOULD WE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86D510B-EC43-44FA-7FCF-AB3D8EF4920B}"/>
              </a:ext>
            </a:extLst>
          </p:cNvPr>
          <p:cNvSpPr>
            <a:spLocks noGrp="1"/>
          </p:cNvSpPr>
          <p:nvPr>
            <p:ph idx="1"/>
          </p:nvPr>
        </p:nvSpPr>
        <p:spPr>
          <a:xfrm>
            <a:off x="157655" y="914400"/>
            <a:ext cx="8986345" cy="5985641"/>
          </a:xfrm>
        </p:spPr>
        <p:txBody>
          <a:bodyPr>
            <a:normAutofit fontScale="92500" lnSpcReduction="20000"/>
          </a:bodyPr>
          <a:lstStyle/>
          <a:p>
            <a:pPr marL="342900" indent="-342900">
              <a:lnSpc>
                <a:spcPct val="95000"/>
              </a:lnSpc>
              <a:buFont typeface="+mj-lt"/>
              <a:buAutoNum type="alphaUcPeriod"/>
            </a:pPr>
            <a:r>
              <a:rPr lang="en-US" kern="100" dirty="0">
                <a:ea typeface="Aptos" panose="020B0004020202020204" pitchFamily="34" charset="0"/>
                <a:cs typeface="Times New Roman" panose="02020603050405020304" pitchFamily="18" charset="0"/>
              </a:rPr>
              <a:t> SELF</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95000"/>
              </a:lnSpc>
              <a:buFont typeface="+mj-lt"/>
              <a:buAutoNum type="arabicPeriod"/>
            </a:pPr>
            <a:r>
              <a:rPr lang="en-US" kern="100" dirty="0">
                <a:ea typeface="Aptos" panose="020B0004020202020204" pitchFamily="34" charset="0"/>
                <a:cs typeface="Times New Roman" panose="02020603050405020304" pitchFamily="18" charset="0"/>
              </a:rPr>
              <a:t>NEEDS - Matthew 6:11	Give us this day our daily bread,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95000"/>
              </a:lnSpc>
              <a:buFont typeface="+mj-lt"/>
              <a:buAutoNum type="arabicPeriod"/>
            </a:pPr>
            <a:r>
              <a:rPr lang="en-US" kern="100" dirty="0">
                <a:ea typeface="Aptos" panose="020B0004020202020204" pitchFamily="34" charset="0"/>
                <a:cs typeface="Times New Roman" panose="02020603050405020304" pitchFamily="18" charset="0"/>
              </a:rPr>
              <a:t>SINS - Matthew 6:12 And forgive us our debts, As we forgive our debtors.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95000"/>
              </a:lnSpc>
              <a:buFont typeface="+mj-lt"/>
              <a:buAutoNum type="arabicPeriod"/>
            </a:pPr>
            <a:r>
              <a:rPr lang="en-US" kern="100" dirty="0">
                <a:ea typeface="Aptos" panose="020B0004020202020204" pitchFamily="34" charset="0"/>
                <a:cs typeface="Times New Roman" panose="02020603050405020304" pitchFamily="18" charset="0"/>
              </a:rPr>
              <a:t>WISDOM - James If any of you lacks wisdom, let him ask of God, who gives to all liberally and without reproach, and it will be given to him.</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95000"/>
              </a:lnSpc>
              <a:buFont typeface="+mj-lt"/>
              <a:buAutoNum type="arabicPeriod"/>
            </a:pPr>
            <a:r>
              <a:rPr lang="en-US" kern="100" dirty="0">
                <a:ea typeface="Aptos" panose="020B0004020202020204" pitchFamily="34" charset="0"/>
                <a:cs typeface="Times New Roman" panose="02020603050405020304" pitchFamily="18" charset="0"/>
              </a:rPr>
              <a:t>DELIVERANCE - Matthew 6:13 And do not lead us into temptation, But deliver us from the evil one. For Yours is the kingdom and the power and the glory forever, Amen.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95000"/>
              </a:lnSpc>
              <a:buFont typeface="+mj-lt"/>
              <a:buAutoNum type="arabicPeriod"/>
            </a:pPr>
            <a:r>
              <a:rPr lang="en-US" kern="100" dirty="0">
                <a:ea typeface="Aptos" panose="020B0004020202020204" pitchFamily="34" charset="0"/>
                <a:cs typeface="Times New Roman" panose="02020603050405020304" pitchFamily="18" charset="0"/>
              </a:rPr>
              <a:t>BOLDNESS - Ephesians 6:19 and (pray) for me, that utterance may be given to me, that I may open my mouth boldly to make known the mystery of the gospel.</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6845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EBEA8-ED98-2365-62F0-B8FD65B22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6934FA-9934-9014-1165-BC2880228F53}"/>
              </a:ext>
            </a:extLst>
          </p:cNvPr>
          <p:cNvSpPr>
            <a:spLocks noGrp="1"/>
          </p:cNvSpPr>
          <p:nvPr>
            <p:ph type="title"/>
          </p:nvPr>
        </p:nvSpPr>
        <p:spPr/>
        <p:txBody>
          <a:bodyPr>
            <a:normAutofit/>
          </a:bodyPr>
          <a:lstStyle/>
          <a:p>
            <a:pPr marL="228600" marR="0" indent="-228600">
              <a:lnSpc>
                <a:spcPct val="90000"/>
              </a:lnSpc>
              <a:buNone/>
            </a:pPr>
            <a:r>
              <a:rPr lang="en-US" sz="4000" b="1" kern="100" dirty="0">
                <a:solidFill>
                  <a:srgbClr val="0000FF"/>
                </a:solidFill>
                <a:effectLst/>
                <a:ea typeface="Aptos" panose="020B0004020202020204" pitchFamily="34" charset="0"/>
                <a:cs typeface="Times New Roman" panose="02020603050405020304" pitchFamily="18" charset="0"/>
              </a:rPr>
              <a:t>III. FOR WHAT SHOULD WE PRAY?</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6B640A4-BA98-A111-A454-9054D32C7E85}"/>
              </a:ext>
            </a:extLst>
          </p:cNvPr>
          <p:cNvSpPr>
            <a:spLocks noGrp="1"/>
          </p:cNvSpPr>
          <p:nvPr>
            <p:ph idx="1"/>
          </p:nvPr>
        </p:nvSpPr>
        <p:spPr/>
        <p:txBody>
          <a:bodyPr>
            <a:noAutofit/>
          </a:bodyPr>
          <a:lstStyle/>
          <a:p>
            <a:pPr marL="514350" indent="-514350">
              <a:lnSpc>
                <a:spcPct val="100000"/>
              </a:lnSpc>
              <a:buFont typeface="+mj-lt"/>
              <a:buAutoNum type="alphaUcPeriod" startAt="2"/>
            </a:pPr>
            <a:r>
              <a:rPr lang="en-US" kern="100" dirty="0">
                <a:ea typeface="Aptos" panose="020B0004020202020204" pitchFamily="34" charset="0"/>
                <a:cs typeface="Times New Roman" panose="02020603050405020304" pitchFamily="18" charset="0"/>
              </a:rPr>
              <a:t>OTHERS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ENEMIES - Matthew 5:44 But I say to you, love your enemies, bless those who curse you, do good to those who hate you, and pray for those who spitefully use you and persecute you,</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SICK - James 5:16 Confess your trespasses to one another, and pray for one another, that you may be healed. The effective, fervent prayer of a righteous man avails much,</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9990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1D195-55E4-496C-5E33-44CB7D52E5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A7553-6FC5-019E-34A8-56A0C3225FF4}"/>
              </a:ext>
            </a:extLst>
          </p:cNvPr>
          <p:cNvSpPr>
            <a:spLocks noGrp="1"/>
          </p:cNvSpPr>
          <p:nvPr>
            <p:ph type="title"/>
          </p:nvPr>
        </p:nvSpPr>
        <p:spPr>
          <a:xfrm>
            <a:off x="0" y="0"/>
            <a:ext cx="9144000" cy="1302327"/>
          </a:xfrm>
        </p:spPr>
        <p:txBody>
          <a:bodyPr>
            <a:normAutofit/>
          </a:bodyPr>
          <a:lstStyle/>
          <a:p>
            <a:pPr marL="228600" marR="0" indent="-228600">
              <a:lnSpc>
                <a:spcPct val="90000"/>
              </a:lnSpc>
              <a:buNone/>
            </a:pPr>
            <a:r>
              <a:rPr lang="en-US" sz="4000" b="1" kern="100" dirty="0">
                <a:solidFill>
                  <a:srgbClr val="0000FF"/>
                </a:solidFill>
                <a:effectLst/>
                <a:ea typeface="Aptos" panose="020B0004020202020204" pitchFamily="34" charset="0"/>
                <a:cs typeface="Times New Roman" panose="02020603050405020304" pitchFamily="18" charset="0"/>
              </a:rPr>
              <a:t>III. FOR WHAT SHOULD WE PRAY?</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DCB4F02-0726-8762-2F3C-8FCA631B1EF4}"/>
              </a:ext>
            </a:extLst>
          </p:cNvPr>
          <p:cNvSpPr>
            <a:spLocks noGrp="1"/>
          </p:cNvSpPr>
          <p:nvPr>
            <p:ph idx="1"/>
          </p:nvPr>
        </p:nvSpPr>
        <p:spPr>
          <a:xfrm>
            <a:off x="157655" y="1025236"/>
            <a:ext cx="8986345" cy="5874805"/>
          </a:xfrm>
        </p:spPr>
        <p:txBody>
          <a:bodyPr>
            <a:noAutofit/>
          </a:bodyPr>
          <a:lstStyle/>
          <a:p>
            <a:pPr marL="514350" indent="-514350">
              <a:buFont typeface="+mj-lt"/>
              <a:buAutoNum type="alphaUcPeriod" startAt="2"/>
            </a:pPr>
            <a:r>
              <a:rPr lang="en-US" sz="2700" kern="100" dirty="0">
                <a:ea typeface="Aptos" panose="020B0004020202020204" pitchFamily="34" charset="0"/>
                <a:cs typeface="Times New Roman" panose="02020603050405020304" pitchFamily="18" charset="0"/>
              </a:rPr>
              <a:t>OTHERS</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buFont typeface="+mj-lt"/>
              <a:buAutoNum type="arabicPeriod" startAt="3"/>
            </a:pPr>
            <a:r>
              <a:rPr lang="en-US" sz="2700" kern="100" dirty="0">
                <a:ea typeface="Aptos" panose="020B0004020202020204" pitchFamily="34" charset="0"/>
                <a:cs typeface="Times New Roman" panose="02020603050405020304" pitchFamily="18" charset="0"/>
              </a:rPr>
              <a:t>SINNING BROTHER - 1 John 5:16 If anyone sees his brother sinning a sin which does not lead to death, he will ask, and He will give him life for those who commit sin not leading to death. There is sin leading to death. I do not say that he should pray about that.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buFont typeface="+mj-lt"/>
              <a:buAutoNum type="arabicPeriod" startAt="3"/>
            </a:pPr>
            <a:r>
              <a:rPr lang="en-US" sz="2700" kern="100" dirty="0">
                <a:ea typeface="Aptos" panose="020B0004020202020204" pitchFamily="34" charset="0"/>
                <a:cs typeface="Times New Roman" panose="02020603050405020304" pitchFamily="18" charset="0"/>
              </a:rPr>
              <a:t>RULERS - 1 Timothy 2:1-3 Therefore I exhort fi ret of al l that suppl </a:t>
            </a:r>
            <a:r>
              <a:rPr lang="en-US" sz="2700" kern="100" dirty="0" err="1">
                <a:ea typeface="Aptos" panose="020B0004020202020204" pitchFamily="34" charset="0"/>
                <a:cs typeface="Times New Roman" panose="02020603050405020304" pitchFamily="18" charset="0"/>
              </a:rPr>
              <a:t>i</a:t>
            </a:r>
            <a:r>
              <a:rPr lang="en-US" sz="2700" kern="100" dirty="0">
                <a:ea typeface="Aptos" panose="020B0004020202020204" pitchFamily="34" charset="0"/>
                <a:cs typeface="Times New Roman" panose="02020603050405020304" pitchFamily="18" charset="0"/>
              </a:rPr>
              <a:t> cat ions, prayers, intercessions, and giving of thanks be made for al l men, {2} for kings and al l who are in authority, that we may lead a quiet and peaceable life in al l godliness and reverence. {3} For this is good and acceptable in the sight of God our Savior.</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915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EDB5-E9EA-965A-E301-951E0003D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B32FAC-6793-FF8D-F3FE-A7028F161E92}"/>
              </a:ext>
            </a:extLst>
          </p:cNvPr>
          <p:cNvSpPr>
            <a:spLocks noGrp="1"/>
          </p:cNvSpPr>
          <p:nvPr>
            <p:ph type="title"/>
          </p:nvPr>
        </p:nvSpPr>
        <p:spPr/>
        <p:txBody>
          <a:bodyPr>
            <a:normAutofit/>
          </a:bodyPr>
          <a:lstStyle/>
          <a:p>
            <a:pPr marL="228600" marR="0" indent="-228600">
              <a:lnSpc>
                <a:spcPct val="90000"/>
              </a:lnSpc>
              <a:buNone/>
            </a:pPr>
            <a:r>
              <a:rPr lang="en-US" sz="4000" b="1" kern="100" dirty="0">
                <a:solidFill>
                  <a:srgbClr val="0000FF"/>
                </a:solidFill>
                <a:effectLst/>
                <a:ea typeface="Aptos" panose="020B0004020202020204" pitchFamily="34" charset="0"/>
                <a:cs typeface="Times New Roman" panose="02020603050405020304" pitchFamily="18" charset="0"/>
              </a:rPr>
              <a:t>III. FOR WHAT SHOULD WE PRAY?</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CC1E8F5-B6C9-D9AD-BB9E-0CD9FBD36166}"/>
              </a:ext>
            </a:extLst>
          </p:cNvPr>
          <p:cNvSpPr>
            <a:spLocks noGrp="1"/>
          </p:cNvSpPr>
          <p:nvPr>
            <p:ph idx="1"/>
          </p:nvPr>
        </p:nvSpPr>
        <p:spPr/>
        <p:txBody>
          <a:bodyPr>
            <a:normAutofit/>
          </a:bodyPr>
          <a:lstStyle/>
          <a:p>
            <a:pPr marL="471488" indent="-458788">
              <a:lnSpc>
                <a:spcPct val="100000"/>
              </a:lnSpc>
              <a:buFont typeface="+mj-lt"/>
              <a:buAutoNum type="alphaUcPeriod" startAt="3"/>
            </a:pPr>
            <a:r>
              <a:rPr lang="en-US" kern="100" dirty="0">
                <a:ea typeface="Aptos" panose="020B0004020202020204" pitchFamily="34" charset="0"/>
                <a:cs typeface="Times New Roman" panose="02020603050405020304" pitchFamily="18" charset="0"/>
              </a:rPr>
              <a:t>THE WORK OF THE LORD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100000"/>
              </a:lnSpc>
              <a:buFont typeface="+mj-lt"/>
              <a:buAutoNum type="arabicPeriod"/>
            </a:pPr>
            <a:r>
              <a:rPr lang="en-US" kern="100" dirty="0">
                <a:ea typeface="Aptos" panose="020B0004020202020204" pitchFamily="34" charset="0"/>
                <a:cs typeface="Times New Roman" panose="02020603050405020304" pitchFamily="18" charset="0"/>
              </a:rPr>
              <a:t>Matthew 6:10  Your kingdom come, Your will be done On earth as it is in heaven,</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100000"/>
              </a:lnSpc>
              <a:buFont typeface="+mj-lt"/>
              <a:buAutoNum type="arabicPeriod"/>
            </a:pPr>
            <a:r>
              <a:rPr lang="en-US" kern="100" dirty="0">
                <a:ea typeface="Aptos" panose="020B0004020202020204" pitchFamily="34" charset="0"/>
                <a:cs typeface="Times New Roman" panose="02020603050405020304" pitchFamily="18" charset="0"/>
              </a:rPr>
              <a:t>Colossians 4:3 meanwhile praying also for us, that God would open to us a door for the word, to speak the mystery of Christ, for which I am also in chains.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914400" indent="-471488">
              <a:lnSpc>
                <a:spcPct val="100000"/>
              </a:lnSpc>
              <a:buFont typeface="+mj-lt"/>
              <a:buAutoNum type="arabicPeriod"/>
            </a:pPr>
            <a:r>
              <a:rPr lang="en-US" kern="100" dirty="0">
                <a:ea typeface="Aptos" panose="020B0004020202020204" pitchFamily="34" charset="0"/>
                <a:cs typeface="Times New Roman" panose="02020603050405020304" pitchFamily="18" charset="0"/>
              </a:rPr>
              <a:t>2 Thessalonians 3:1 Finally, brethren, pray for us, that the word of the Lord may run swiftly and be glorified, just as it is with you,</a:t>
            </a:r>
            <a:endParaRPr lang="en-US" dirty="0"/>
          </a:p>
        </p:txBody>
      </p:sp>
    </p:spTree>
    <p:extLst>
      <p:ext uri="{BB962C8B-B14F-4D97-AF65-F5344CB8AC3E}">
        <p14:creationId xmlns:p14="http://schemas.microsoft.com/office/powerpoint/2010/main" val="402432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1DBBD-5D60-C174-92F5-077659076D2E}"/>
              </a:ext>
            </a:extLst>
          </p:cNvPr>
          <p:cNvSpPr>
            <a:spLocks noGrp="1"/>
          </p:cNvSpPr>
          <p:nvPr>
            <p:ph type="title"/>
          </p:nvPr>
        </p:nvSpPr>
        <p:spPr/>
        <p:txBody>
          <a:bodyPr>
            <a:normAutofit/>
          </a:bodyPr>
          <a:lstStyle/>
          <a:p>
            <a:pPr marL="228600" marR="0" indent="-228600">
              <a:lnSpc>
                <a:spcPct val="115000"/>
              </a:lnSpc>
              <a:buNone/>
            </a:pPr>
            <a:r>
              <a:rPr lang="en-US" sz="4400" b="1" kern="100" dirty="0">
                <a:solidFill>
                  <a:srgbClr val="0000FF"/>
                </a:solidFill>
                <a:effectLst/>
                <a:latin typeface="Arial" panose="020B0604020202020204" pitchFamily="34" charset="0"/>
                <a:ea typeface="Aptos" panose="020B0004020202020204" pitchFamily="34" charset="0"/>
                <a:cs typeface="Times New Roman" panose="02020603050405020304" pitchFamily="18" charset="0"/>
              </a:rPr>
              <a:t>IV. WHEN SHOULD WE</a:t>
            </a:r>
            <a:r>
              <a:rPr lang="en-US" sz="4400" b="1" kern="100" dirty="0">
                <a:solidFill>
                  <a:srgbClr val="0000FF"/>
                </a:solidFill>
                <a:effectLst/>
                <a:ea typeface="Aptos" panose="020B0004020202020204" pitchFamily="34" charset="0"/>
                <a:cs typeface="Times New Roman" panose="02020603050405020304" pitchFamily="18" charset="0"/>
              </a:rPr>
              <a:t>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E34D97E-65B2-9015-E5D4-F161113E0EA8}"/>
              </a:ext>
            </a:extLst>
          </p:cNvPr>
          <p:cNvSpPr>
            <a:spLocks noGrp="1"/>
          </p:cNvSpPr>
          <p:nvPr>
            <p:ph idx="1"/>
          </p:nvPr>
        </p:nvSpPr>
        <p:spPr/>
        <p:txBody>
          <a:bodyPr/>
          <a:lstStyle/>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CONTINUALLY 1 Thessalonians 5:17 pray without ceasing,</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WHEN IN NEED AND IN ABUNDANCE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IN CONFIDENCE AND IN FEAR</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IN FREEDOM AND IN BONDAGE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AT RISING</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AT MEALS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AT BEDTIME</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indent="-471488">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AT DEVOTIONALS AND ASSEMBLIES</a:t>
            </a:r>
            <a:endParaRPr lang="en-US" dirty="0"/>
          </a:p>
          <a:p>
            <a:endParaRPr lang="en-US" dirty="0"/>
          </a:p>
        </p:txBody>
      </p:sp>
    </p:spTree>
    <p:extLst>
      <p:ext uri="{BB962C8B-B14F-4D97-AF65-F5344CB8AC3E}">
        <p14:creationId xmlns:p14="http://schemas.microsoft.com/office/powerpoint/2010/main" val="307531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9E79E-0711-0BE5-2AA0-C7DA1FC4B305}"/>
              </a:ext>
            </a:extLst>
          </p:cNvPr>
          <p:cNvSpPr>
            <a:spLocks noGrp="1"/>
          </p:cNvSpPr>
          <p:nvPr>
            <p:ph type="title"/>
          </p:nvPr>
        </p:nvSpPr>
        <p:spPr>
          <a:xfrm>
            <a:off x="0" y="0"/>
            <a:ext cx="9144000" cy="1108365"/>
          </a:xfrm>
        </p:spPr>
        <p:txBody>
          <a:bodyPr>
            <a:normAutofit/>
          </a:bodyPr>
          <a:lstStyle/>
          <a:p>
            <a:pPr marL="228600" marR="0" indent="-22860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V. WHERE SHOULD WE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E5B9DA0-CB44-DFB6-2B88-46087D949CCA}"/>
              </a:ext>
            </a:extLst>
          </p:cNvPr>
          <p:cNvSpPr>
            <a:spLocks noGrp="1"/>
          </p:cNvSpPr>
          <p:nvPr>
            <p:ph idx="1"/>
          </p:nvPr>
        </p:nvSpPr>
        <p:spPr>
          <a:xfrm>
            <a:off x="157655" y="1108365"/>
            <a:ext cx="8986345" cy="5791676"/>
          </a:xfrm>
        </p:spPr>
        <p:txBody>
          <a:bodyPr>
            <a:normAutofit fontScale="85000" lnSpcReduction="20000"/>
          </a:bodyPr>
          <a:lstStyle/>
          <a:p>
            <a:pPr marL="342900" marR="0" indent="-342900">
              <a:lnSpc>
                <a:spcPct val="120000"/>
              </a:lnSpc>
              <a:buFont typeface="+mj-lt"/>
              <a:buAutoNum type="alphaUcPeriod"/>
            </a:pPr>
            <a:r>
              <a:rPr lang="en-US" sz="3300" kern="100" dirty="0">
                <a:ea typeface="Aptos" panose="020B0004020202020204" pitchFamily="34" charset="0"/>
                <a:cs typeface="Times New Roman" panose="02020603050405020304" pitchFamily="18" charset="0"/>
              </a:rPr>
              <a:t> IN PUBLIC  </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20000"/>
              </a:lnSpc>
              <a:buFont typeface="+mj-lt"/>
              <a:buAutoNum type="arabicPeriod"/>
            </a:pPr>
            <a:r>
              <a:rPr lang="en-US" sz="3300" kern="100" dirty="0">
                <a:ea typeface="Aptos" panose="020B0004020202020204" pitchFamily="34" charset="0"/>
                <a:cs typeface="Times New Roman" panose="02020603050405020304" pitchFamily="18" charset="0"/>
              </a:rPr>
              <a:t>DEVOTIONALS</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20000"/>
              </a:lnSpc>
              <a:buFont typeface="+mj-lt"/>
              <a:buAutoNum type="arabicPeriod"/>
            </a:pPr>
            <a:r>
              <a:rPr lang="en-US" sz="3300" kern="100" dirty="0">
                <a:ea typeface="Aptos" panose="020B0004020202020204" pitchFamily="34" charset="0"/>
                <a:cs typeface="Times New Roman" panose="02020603050405020304" pitchFamily="18" charset="0"/>
              </a:rPr>
              <a:t>GET-TOGETHERS</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20000"/>
              </a:lnSpc>
              <a:buFont typeface="+mj-lt"/>
              <a:buAutoNum type="arabicPeriod"/>
            </a:pPr>
            <a:r>
              <a:rPr lang="en-US" sz="3300" kern="100" dirty="0">
                <a:ea typeface="Aptos" panose="020B0004020202020204" pitchFamily="34" charset="0"/>
                <a:cs typeface="Times New Roman" panose="02020603050405020304" pitchFamily="18" charset="0"/>
              </a:rPr>
              <a:t>CHURCH (ASSEMBLIES)</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20000"/>
              </a:lnSpc>
              <a:buFont typeface="+mj-lt"/>
              <a:buAutoNum type="arabicPeriod"/>
            </a:pPr>
            <a:r>
              <a:rPr lang="en-US" sz="3300" kern="100" dirty="0">
                <a:ea typeface="Aptos" panose="020B0004020202020204" pitchFamily="34" charset="0"/>
                <a:cs typeface="Times New Roman" panose="02020603050405020304" pitchFamily="18" charset="0"/>
              </a:rPr>
              <a:t>MEALS</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342900" marR="0" indent="-342900">
              <a:lnSpc>
                <a:spcPct val="120000"/>
              </a:lnSpc>
              <a:buFont typeface="+mj-lt"/>
              <a:buAutoNum type="alphaUcPeriod"/>
            </a:pPr>
            <a:r>
              <a:rPr lang="en-US" sz="3300" kern="100" dirty="0">
                <a:ea typeface="Aptos" panose="020B0004020202020204" pitchFamily="34" charset="0"/>
                <a:cs typeface="Times New Roman" panose="02020603050405020304" pitchFamily="18" charset="0"/>
              </a:rPr>
              <a:t> IN PRIVATE</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914400" marR="0" indent="-454025">
              <a:lnSpc>
                <a:spcPct val="120000"/>
              </a:lnSpc>
              <a:buFont typeface="+mj-lt"/>
              <a:buAutoNum type="arabicPeriod"/>
            </a:pPr>
            <a:r>
              <a:rPr lang="en-US" sz="3300" kern="100" dirty="0">
                <a:ea typeface="Aptos" panose="020B0004020202020204" pitchFamily="34" charset="0"/>
                <a:cs typeface="Times New Roman" panose="02020603050405020304" pitchFamily="18" charset="0"/>
              </a:rPr>
              <a:t>Matthew 6:6 But you, when you pray, go into your room , and when you have shut your door, pray to your Father who is in the secret place; and your Father who sees in secret will reward you openly.</a:t>
            </a:r>
            <a:endParaRPr lang="en-US" sz="3300" kern="100" dirty="0">
              <a:latin typeface="Aptos" panose="020B0004020202020204" pitchFamily="34" charset="0"/>
              <a:ea typeface="Aptos" panose="020B0004020202020204" pitchFamily="34" charset="0"/>
              <a:cs typeface="Times New Roman" panose="02020603050405020304" pitchFamily="18" charset="0"/>
            </a:endParaRPr>
          </a:p>
          <a:p>
            <a:pPr marL="914400" marR="0" indent="-454025">
              <a:lnSpc>
                <a:spcPct val="120000"/>
              </a:lnSpc>
              <a:spcAft>
                <a:spcPts val="800"/>
              </a:spcAft>
              <a:buFont typeface="+mj-lt"/>
              <a:buAutoNum type="arabicPeriod"/>
            </a:pPr>
            <a:r>
              <a:rPr lang="en-US" sz="3300" kern="100" dirty="0">
                <a:ea typeface="Aptos" panose="020B0004020202020204" pitchFamily="34" charset="0"/>
                <a:cs typeface="Times New Roman" panose="02020603050405020304" pitchFamily="18" charset="0"/>
              </a:rPr>
              <a:t>AT TIMES OF PERSONAL NEEDS AS WITH JESUS IN THE GARDEN</a:t>
            </a:r>
            <a:endParaRPr lang="en-US" sz="3300" dirty="0"/>
          </a:p>
          <a:p>
            <a:endParaRPr lang="en-US" dirty="0"/>
          </a:p>
        </p:txBody>
      </p:sp>
    </p:spTree>
    <p:extLst>
      <p:ext uri="{BB962C8B-B14F-4D97-AF65-F5344CB8AC3E}">
        <p14:creationId xmlns:p14="http://schemas.microsoft.com/office/powerpoint/2010/main" val="91015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2D6B-6E7F-76F4-CD54-7480BA14CE13}"/>
              </a:ext>
            </a:extLst>
          </p:cNvPr>
          <p:cNvSpPr>
            <a:spLocks noGrp="1"/>
          </p:cNvSpPr>
          <p:nvPr>
            <p:ph type="title"/>
          </p:nvPr>
        </p:nvSpPr>
        <p:spPr>
          <a:xfrm>
            <a:off x="0" y="1"/>
            <a:ext cx="9144000" cy="969818"/>
          </a:xfrm>
        </p:spPr>
        <p:txBody>
          <a:bodyPr>
            <a:normAutofit/>
          </a:bodyPr>
          <a:lstStyle/>
          <a:p>
            <a:pPr marL="228600" marR="0" indent="-22860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VI. HOW SHOULD WE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20E9B41-F138-A0C1-2090-7740827075CE}"/>
              </a:ext>
            </a:extLst>
          </p:cNvPr>
          <p:cNvSpPr>
            <a:spLocks noGrp="1"/>
          </p:cNvSpPr>
          <p:nvPr>
            <p:ph idx="1"/>
          </p:nvPr>
        </p:nvSpPr>
        <p:spPr>
          <a:xfrm>
            <a:off x="157655" y="969819"/>
            <a:ext cx="8986345" cy="5930221"/>
          </a:xfrm>
        </p:spPr>
        <p:txBody>
          <a:bodyPr>
            <a:normAutofit fontScale="92500" lnSpcReduction="10000"/>
          </a:bodyPr>
          <a:lstStyle/>
          <a:p>
            <a:pPr marL="471488" marR="0"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TRUSTING IN GOD TO ANSWER - James 1:6-7 But let him ask in faith, with no doubting, for he who doubts is like a wave of the sea driven and tossed by the wind. {7} For let not that man suppose that he will receive anything from the Lord;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marR="0"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HUMBLY - Luke 18:9-14 Also He spoke this parable to some who trusted in themselves that they were righteous, and despised others: {10} "Two men went up to the temple to pray, one a Pharisee and the other a tax collector. &gt;&gt;&gt;</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5892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0023C-F1E0-C0EF-A971-A8F7DCAFD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3C7C5-7A9E-9B17-EBE8-F557ED656DBB}"/>
              </a:ext>
            </a:extLst>
          </p:cNvPr>
          <p:cNvSpPr>
            <a:spLocks noGrp="1"/>
          </p:cNvSpPr>
          <p:nvPr>
            <p:ph type="title"/>
          </p:nvPr>
        </p:nvSpPr>
        <p:spPr>
          <a:xfrm>
            <a:off x="0" y="1"/>
            <a:ext cx="9144000" cy="969818"/>
          </a:xfrm>
        </p:spPr>
        <p:txBody>
          <a:bodyPr>
            <a:normAutofit/>
          </a:bodyPr>
          <a:lstStyle/>
          <a:p>
            <a:pPr marL="228600" marR="0" indent="-22860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VI. HOW SHOULD WE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6BEFA5A-2973-179E-C1C6-65638BEB3820}"/>
              </a:ext>
            </a:extLst>
          </p:cNvPr>
          <p:cNvSpPr>
            <a:spLocks noGrp="1"/>
          </p:cNvSpPr>
          <p:nvPr>
            <p:ph idx="1"/>
          </p:nvPr>
        </p:nvSpPr>
        <p:spPr>
          <a:xfrm>
            <a:off x="157655" y="969819"/>
            <a:ext cx="8986345" cy="5930221"/>
          </a:xfrm>
        </p:spPr>
        <p:txBody>
          <a:bodyPr>
            <a:noAutofit/>
          </a:bodyPr>
          <a:lstStyle/>
          <a:p>
            <a:pPr marL="471488" marR="0" indent="0">
              <a:lnSpc>
                <a:spcPct val="95000"/>
              </a:lnSpc>
              <a:buNone/>
            </a:pPr>
            <a:r>
              <a:rPr lang="en-US" sz="3000" kern="100" dirty="0">
                <a:solidFill>
                  <a:prstClr val="black"/>
                </a:solidFill>
                <a:ea typeface="Aptos" panose="020B0004020202020204" pitchFamily="34" charset="0"/>
                <a:cs typeface="Times New Roman" panose="02020603050405020304" pitchFamily="18" charset="0"/>
              </a:rPr>
              <a:t>{11} The Pharisee stood and prayed thus with himself, 'God, I thank You that I am not like other men; extortioners, unjust, adulterers, or even as this tax collector. {12} I fast twice a week.  I give tithes of all that I possess.' {13} "And the tax collector, standing afar off, would not so much as raise his eyes to  but beat his breast, saying, 'God, be merciful to me a sinner! {14} I tell you, this man went down to his house justified rather than the other; for everyone who exalts himself will be humbled, and he who humbles himself will be exalted.'</a:t>
            </a:r>
            <a:endParaRPr lang="en-US" sz="30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7504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22246-0DD2-86BB-B871-2A9A553B1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66CD7-4F69-EA79-9B6E-97A721F7C216}"/>
              </a:ext>
            </a:extLst>
          </p:cNvPr>
          <p:cNvSpPr>
            <a:spLocks noGrp="1"/>
          </p:cNvSpPr>
          <p:nvPr>
            <p:ph type="title"/>
          </p:nvPr>
        </p:nvSpPr>
        <p:spPr>
          <a:xfrm>
            <a:off x="0" y="1"/>
            <a:ext cx="9144000" cy="969818"/>
          </a:xfrm>
        </p:spPr>
        <p:txBody>
          <a:bodyPr>
            <a:normAutofit/>
          </a:bodyPr>
          <a:lstStyle/>
          <a:p>
            <a:pPr marL="228600" marR="0" indent="-22860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VI. HOW SHOULD WE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D878A9-1F2E-AF20-75D8-8F33EDBC1251}"/>
              </a:ext>
            </a:extLst>
          </p:cNvPr>
          <p:cNvSpPr>
            <a:spLocks noGrp="1"/>
          </p:cNvSpPr>
          <p:nvPr>
            <p:ph idx="1"/>
          </p:nvPr>
        </p:nvSpPr>
        <p:spPr>
          <a:xfrm>
            <a:off x="157655" y="969819"/>
            <a:ext cx="8986345" cy="5930221"/>
          </a:xfrm>
        </p:spPr>
        <p:txBody>
          <a:bodyPr>
            <a:normAutofit fontScale="92500"/>
          </a:bodyPr>
          <a:lstStyle/>
          <a:p>
            <a:pPr marL="471488" marR="0" indent="-471488">
              <a:lnSpc>
                <a:spcPct val="115000"/>
              </a:lnSpc>
              <a:buFont typeface="+mj-lt"/>
              <a:buAutoNum type="alphaUcPeriod" startAt="3"/>
            </a:pPr>
            <a:r>
              <a:rPr lang="en-US" kern="100" dirty="0">
                <a:ea typeface="Aptos" panose="020B0004020202020204" pitchFamily="34" charset="0"/>
                <a:cs typeface="Times New Roman" panose="02020603050405020304" pitchFamily="18" charset="0"/>
              </a:rPr>
              <a:t>ACCORDING TO GODS WILL - 1 John 5:14 Now this is the confidence that we have in Him, that if we ask anything according to His will , He hears us.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marR="0" indent="-471488">
              <a:lnSpc>
                <a:spcPct val="115000"/>
              </a:lnSpc>
              <a:buFont typeface="+mj-lt"/>
              <a:buAutoNum type="alphaUcPeriod" startAt="3"/>
            </a:pPr>
            <a:r>
              <a:rPr lang="en-US" kern="100" dirty="0">
                <a:ea typeface="Aptos" panose="020B0004020202020204" pitchFamily="34" charset="0"/>
                <a:cs typeface="Times New Roman" panose="02020603050405020304" pitchFamily="18" charset="0"/>
              </a:rPr>
              <a:t>WITHOUT VAIN REPETITIONS - Matthew 6:7 And when you pray, do not use vain repetitions as the heathen do. For they think that they will be heard for their many words,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marR="0" indent="-471488">
              <a:lnSpc>
                <a:spcPct val="115000"/>
              </a:lnSpc>
              <a:buFont typeface="+mj-lt"/>
              <a:buAutoNum type="alphaUcPeriod" startAt="3"/>
            </a:pPr>
            <a:r>
              <a:rPr lang="en-US" kern="100" dirty="0">
                <a:ea typeface="Aptos" panose="020B0004020202020204" pitchFamily="34" charset="0"/>
                <a:cs typeface="Times New Roman" panose="02020603050405020304" pitchFamily="18" charset="0"/>
              </a:rPr>
              <a:t>UNSELFISHLY - James You ask and do not receive, because you ask amiss, that you may spend it on your pleasures.</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1683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D8BD5-3E5F-5A52-824C-2302560363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B274D-30F2-3974-04BE-9726602ED0DD}"/>
              </a:ext>
            </a:extLst>
          </p:cNvPr>
          <p:cNvSpPr>
            <a:spLocks noGrp="1"/>
          </p:cNvSpPr>
          <p:nvPr>
            <p:ph type="title"/>
          </p:nvPr>
        </p:nvSpPr>
        <p:spPr>
          <a:xfrm>
            <a:off x="0" y="1"/>
            <a:ext cx="9144000" cy="969818"/>
          </a:xfrm>
        </p:spPr>
        <p:txBody>
          <a:bodyPr>
            <a:normAutofit/>
          </a:bodyPr>
          <a:lstStyle/>
          <a:p>
            <a:pPr marL="228600" marR="0" indent="-228600">
              <a:lnSpc>
                <a:spcPct val="115000"/>
              </a:lnSpc>
              <a:buNone/>
            </a:pPr>
            <a:r>
              <a:rPr lang="en-US" sz="4400" b="1" kern="100" dirty="0">
                <a:solidFill>
                  <a:srgbClr val="0000FF"/>
                </a:solidFill>
                <a:effectLst/>
                <a:ea typeface="Aptos" panose="020B0004020202020204" pitchFamily="34" charset="0"/>
                <a:cs typeface="Times New Roman" panose="02020603050405020304" pitchFamily="18" charset="0"/>
              </a:rPr>
              <a:t>VI. HOW SHOULD WE PRAY</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5B9DFF7-2C60-C2D1-078E-72395720DC97}"/>
              </a:ext>
            </a:extLst>
          </p:cNvPr>
          <p:cNvSpPr>
            <a:spLocks noGrp="1"/>
          </p:cNvSpPr>
          <p:nvPr>
            <p:ph idx="1"/>
          </p:nvPr>
        </p:nvSpPr>
        <p:spPr>
          <a:xfrm>
            <a:off x="157655" y="969819"/>
            <a:ext cx="8986345" cy="5930221"/>
          </a:xfrm>
        </p:spPr>
        <p:txBody>
          <a:bodyPr>
            <a:noAutofit/>
          </a:bodyPr>
          <a:lstStyle/>
          <a:p>
            <a:pPr marL="471488" lvl="0" indent="-471488">
              <a:lnSpc>
                <a:spcPct val="95000"/>
              </a:lnSpc>
              <a:buFont typeface="+mj-lt"/>
              <a:buAutoNum type="alphaUcPeriod" startAt="6"/>
            </a:pPr>
            <a:r>
              <a:rPr lang="en-US" sz="3000" kern="100" dirty="0">
                <a:solidFill>
                  <a:prstClr val="black"/>
                </a:solidFill>
                <a:ea typeface="Aptos" panose="020B0004020202020204" pitchFamily="34" charset="0"/>
                <a:cs typeface="Times New Roman" panose="02020603050405020304" pitchFamily="18" charset="0"/>
              </a:rPr>
              <a:t>NOT TO BE SEEN OF MEN - Matthew "And when you pray, you shall not be like the hypocrites. For they love to pray standing in the synagogues and on the corners of the streets, that they may be seen by men, Assuredly, I say to you, they have their reward.</a:t>
            </a:r>
            <a:endParaRPr lang="en-US" sz="30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471488" lvl="0" indent="-471488">
              <a:lnSpc>
                <a:spcPct val="95000"/>
              </a:lnSpc>
              <a:buFont typeface="+mj-lt"/>
              <a:buAutoNum type="alphaUcPeriod" startAt="6"/>
            </a:pPr>
            <a:r>
              <a:rPr lang="en-US" sz="3000" kern="100" dirty="0">
                <a:solidFill>
                  <a:prstClr val="black"/>
                </a:solidFill>
                <a:ea typeface="Aptos" panose="020B0004020202020204" pitchFamily="34" charset="0"/>
                <a:cs typeface="Times New Roman" panose="02020603050405020304" pitchFamily="18" charset="0"/>
              </a:rPr>
              <a:t>VERBALLY OR SILENTLY - 1 Samuel 1:12–13  And it happened, as she continued praying before the LORD, that Eli watched her mouth. </a:t>
            </a:r>
            <a:r>
              <a:rPr lang="en-US" sz="3000" kern="100" baseline="30000" dirty="0">
                <a:solidFill>
                  <a:prstClr val="black"/>
                </a:solidFill>
                <a:ea typeface="Aptos" panose="020B0004020202020204" pitchFamily="34" charset="0"/>
                <a:cs typeface="Times New Roman" panose="02020603050405020304" pitchFamily="18" charset="0"/>
              </a:rPr>
              <a:t>13</a:t>
            </a:r>
            <a:r>
              <a:rPr lang="en-US" sz="3000" kern="100" dirty="0">
                <a:solidFill>
                  <a:prstClr val="black"/>
                </a:solidFill>
                <a:ea typeface="Aptos" panose="020B0004020202020204" pitchFamily="34" charset="0"/>
                <a:cs typeface="Times New Roman" panose="02020603050405020304" pitchFamily="18" charset="0"/>
              </a:rPr>
              <a:t> Now Hannah spoke in her heart; only her lips moved, but her voice was not heard. Therefore Eli thought she was drunk.</a:t>
            </a:r>
            <a:endParaRPr lang="en-US" sz="3000" dirty="0">
              <a:solidFill>
                <a:prstClr val="black"/>
              </a:solidFill>
            </a:endParaRPr>
          </a:p>
        </p:txBody>
      </p:sp>
    </p:spTree>
    <p:extLst>
      <p:ext uri="{BB962C8B-B14F-4D97-AF65-F5344CB8AC3E}">
        <p14:creationId xmlns:p14="http://schemas.microsoft.com/office/powerpoint/2010/main" val="73612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89FBF-5FCC-DE94-3E58-1903610137D0}"/>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0000FF"/>
                </a:solidFill>
                <a:effectLst/>
                <a:ea typeface="Aptos" panose="020B0004020202020204" pitchFamily="34" charset="0"/>
                <a:cs typeface="Times New Roman" panose="02020603050405020304" pitchFamily="18" charset="0"/>
              </a:rPr>
              <a:t>YOUR PRAYER LIFE?</a:t>
            </a:r>
            <a:endParaRPr lang="en-US" sz="48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7AE8572-95A1-A90C-64AC-6B43E341218C}"/>
              </a:ext>
            </a:extLst>
          </p:cNvPr>
          <p:cNvSpPr>
            <a:spLocks noGrp="1"/>
          </p:cNvSpPr>
          <p:nvPr>
            <p:ph idx="1"/>
          </p:nvPr>
        </p:nvSpPr>
        <p:spPr/>
        <p:txBody>
          <a:bodyPr/>
          <a:lstStyle/>
          <a:p>
            <a:pPr marL="471488" marR="0" indent="-471488">
              <a:lnSpc>
                <a:spcPct val="115000"/>
              </a:lnSpc>
              <a:buFont typeface="+mj-lt"/>
              <a:buAutoNum type="alphaUcPeriod"/>
            </a:pPr>
            <a:r>
              <a:rPr lang="en-US" kern="100" dirty="0">
                <a:ea typeface="Aptos" panose="020B0004020202020204" pitchFamily="34" charset="0"/>
                <a:cs typeface="Times New Roman" panose="02020603050405020304" pitchFamily="18" charset="0"/>
              </a:rPr>
              <a:t>Are you a child of God, so you may pray to Him as your Father?</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71488" marR="0" indent="-471488">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As a child of God, are you praying like you should?</a:t>
            </a:r>
            <a:endParaRPr lang="en-US" dirty="0"/>
          </a:p>
          <a:p>
            <a:endParaRPr lang="en-US" dirty="0"/>
          </a:p>
        </p:txBody>
      </p:sp>
    </p:spTree>
    <p:extLst>
      <p:ext uri="{BB962C8B-B14F-4D97-AF65-F5344CB8AC3E}">
        <p14:creationId xmlns:p14="http://schemas.microsoft.com/office/powerpoint/2010/main" val="291390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25181A-8AAA-ECBD-7F8F-72644A3FE55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409" r="5409"/>
          <a:stretch>
            <a:fillRect/>
          </a:stretch>
        </p:blipFill>
        <p:spPr>
          <a:xfrm>
            <a:off x="-1" y="0"/>
            <a:ext cx="9144001" cy="6858000"/>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0" y="5974547"/>
            <a:ext cx="9141124"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HAVE A PRAYERFUL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48013</TotalTime>
  <Words>1540</Words>
  <Application>Microsoft Office PowerPoint</Application>
  <PresentationFormat>On-screen Show (4:3)</PresentationFormat>
  <Paragraphs>82</Paragraphs>
  <Slides>26</Slides>
  <Notes>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26</vt:i4>
      </vt:variant>
    </vt:vector>
  </HeadingPairs>
  <TitlesOfParts>
    <vt:vector size="36" baseType="lpstr">
      <vt:lpstr>Aptos</vt:lpstr>
      <vt:lpstr>Arial</vt:lpstr>
      <vt:lpstr>Arial Black</vt:lpstr>
      <vt:lpstr>Bazooka</vt:lpstr>
      <vt:lpstr>Calibri</vt:lpstr>
      <vt:lpstr>Calibri Light</vt:lpstr>
      <vt:lpstr>Times New Roman</vt:lpstr>
      <vt:lpstr>Office Theme</vt:lpstr>
      <vt:lpstr>1_Office Theme</vt:lpstr>
      <vt:lpstr>2_Office Theme</vt:lpstr>
      <vt:lpstr>PowerPoint Presentation</vt:lpstr>
      <vt:lpstr>PowerPoint Presentation</vt:lpstr>
      <vt:lpstr>LET US PRAY</vt:lpstr>
      <vt:lpstr>SINGING</vt:lpstr>
      <vt:lpstr>Luke 11:1–4  Now it came to pass, as He was praying in a certain place, when He ceased, that one of His disciples said to Him, “Lord, teach us to pray, as John also taught his disciples.” 2 So He said to them, “When you pray, say: Our Father in heaven, Hallowed be Your name. Your kingdom come. Your will be done On earth as it is in heaven. 3 Give us day by day our daily bread. 4 And forgive us our sins, For we also forgive everyone who is indebted to us. And do not lead us into temptation, But deliver us from the evil one.”</vt:lpstr>
      <vt:lpstr>LET US PRAY</vt:lpstr>
      <vt:lpstr>PRAYER</vt:lpstr>
      <vt:lpstr>PRAYER</vt:lpstr>
      <vt:lpstr>I. WHO MAY PRAY AND BE HEARD?</vt:lpstr>
      <vt:lpstr>II. WHY PRAY?</vt:lpstr>
      <vt:lpstr>III. FOR WHAT SHOULD WE PRAY?</vt:lpstr>
      <vt:lpstr>III. FOR WHAT SHOULD WE PRAY?</vt:lpstr>
      <vt:lpstr>III. FOR WHAT SHOULD WE PRAY?</vt:lpstr>
      <vt:lpstr>III. FOR WHAT SHOULD WE PRAY?</vt:lpstr>
      <vt:lpstr>IV. WHEN SHOULD WE PRAY</vt:lpstr>
      <vt:lpstr>V. WHERE SHOULD WE PRAY</vt:lpstr>
      <vt:lpstr>VI. HOW SHOULD WE PRAY</vt:lpstr>
      <vt:lpstr>VI. HOW SHOULD WE PRAY</vt:lpstr>
      <vt:lpstr>VI. HOW SHOULD WE PRAY</vt:lpstr>
      <vt:lpstr>VI. HOW SHOULD WE PRAY</vt:lpstr>
      <vt:lpstr>YOUR PRAYER LIFE?</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2026-10-05T15:07:56Z</dcterms:modified>
</cp:coreProperties>
</file>