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30"/>
  </p:notesMasterIdLst>
  <p:sldIdLst>
    <p:sldId id="425" r:id="rId4"/>
    <p:sldId id="361" r:id="rId5"/>
    <p:sldId id="331" r:id="rId6"/>
    <p:sldId id="378" r:id="rId7"/>
    <p:sldId id="486" r:id="rId8"/>
    <p:sldId id="389" r:id="rId9"/>
    <p:sldId id="503" r:id="rId10"/>
    <p:sldId id="510" r:id="rId11"/>
    <p:sldId id="511" r:id="rId12"/>
    <p:sldId id="509" r:id="rId13"/>
    <p:sldId id="512" r:id="rId14"/>
    <p:sldId id="513" r:id="rId15"/>
    <p:sldId id="508" r:id="rId16"/>
    <p:sldId id="507" r:id="rId17"/>
    <p:sldId id="506" r:id="rId18"/>
    <p:sldId id="514" r:id="rId19"/>
    <p:sldId id="505" r:id="rId20"/>
    <p:sldId id="504" r:id="rId21"/>
    <p:sldId id="515" r:id="rId22"/>
    <p:sldId id="518" r:id="rId23"/>
    <p:sldId id="516" r:id="rId24"/>
    <p:sldId id="447" r:id="rId25"/>
    <p:sldId id="291" r:id="rId26"/>
    <p:sldId id="284" r:id="rId27"/>
    <p:sldId id="448" r:id="rId28"/>
    <p:sldId id="50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86"/>
            <p14:sldId id="389"/>
            <p14:sldId id="503"/>
            <p14:sldId id="510"/>
            <p14:sldId id="511"/>
            <p14:sldId id="509"/>
            <p14:sldId id="512"/>
            <p14:sldId id="513"/>
            <p14:sldId id="508"/>
            <p14:sldId id="507"/>
            <p14:sldId id="506"/>
            <p14:sldId id="514"/>
            <p14:sldId id="505"/>
            <p14:sldId id="504"/>
            <p14:sldId id="515"/>
            <p14:sldId id="518"/>
            <p14:sldId id="516"/>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0BEA9"/>
    <a:srgbClr val="EEBE7E"/>
    <a:srgbClr val="D09E6E"/>
    <a:srgbClr val="E3B474"/>
    <a:srgbClr val="5B2B2E"/>
    <a:srgbClr val="D09E00"/>
    <a:srgbClr val="AD6E00"/>
    <a:srgbClr val="FF9900"/>
    <a:srgbClr val="5A40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E093E-EAFC-424D-AEA0-533FF490BA5D}" v="1" dt="2025-09-18T23:21:17.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16686"/>
    </p:cViewPr>
  </p:outlineViewPr>
  <p:notesTextViewPr>
    <p:cViewPr>
      <p:scale>
        <a:sx n="1" d="1"/>
        <a:sy n="1" d="1"/>
      </p:scale>
      <p:origin x="0" y="0"/>
    </p:cViewPr>
  </p:notesTextViewPr>
  <p:sorterViewPr>
    <p:cViewPr varScale="1">
      <p:scale>
        <a:sx n="100" d="100"/>
        <a:sy n="100" d="100"/>
      </p:scale>
      <p:origin x="0" y="-2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10/27/2025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10/27/2025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10/27/2025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10/27/2025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10/27/2025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10/27/2025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10/27/2025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10/27/2025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10/27/2025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10/27/2025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10/27/2025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10/27/2025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10/27/2025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10/27/2025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10/27/2025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poetrynook.com/poet/ella-wheeler-wilco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yellowstonenps/25176478507/" TargetMode="External"/><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83C1B-51F2-4C54-BFE8-59DACB5F4871}"/>
              </a:ext>
            </a:extLst>
          </p:cNvPr>
          <p:cNvSpPr/>
          <p:nvPr/>
        </p:nvSpPr>
        <p:spPr>
          <a:xfrm>
            <a:off x="0" y="0"/>
            <a:ext cx="9144000" cy="1323439"/>
          </a:xfrm>
          <a:prstGeom prst="rect">
            <a:avLst/>
          </a:prstGeom>
          <a:solidFill>
            <a:schemeClr val="tx1"/>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JACKSON STREET CHURCH OF CHRIST</a:t>
            </a:r>
            <a:endParaRPr kumimoji="0" lang="en-US" sz="4000" b="1" i="0" u="none" strike="noStrike" kern="1200" normalizeH="0" baseline="0" noProof="0" dirty="0">
              <a:solidFill>
                <a:schemeClr val="bg1"/>
              </a:solidFill>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solidFill>
            <a:schemeClr val="tx1"/>
          </a:solid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solidFill>
                  <a:schemeClr val="bg1"/>
                </a:solidFill>
                <a:uLnTx/>
                <a:uFillTx/>
                <a:latin typeface="Bazooka" pitchFamily="2" charset="0"/>
                <a:ea typeface="+mn-ea"/>
                <a:cs typeface="+mn-cs"/>
              </a:rPr>
              <a:t>PLEASE TURN OFF CELLPHONES</a:t>
            </a:r>
          </a:p>
        </p:txBody>
      </p:sp>
      <p:pic>
        <p:nvPicPr>
          <p:cNvPr id="2" name="Picture 1">
            <a:extLst>
              <a:ext uri="{FF2B5EF4-FFF2-40B4-BE49-F238E27FC236}">
                <a16:creationId xmlns:a16="http://schemas.microsoft.com/office/drawing/2014/main" id="{DD2FFD3A-4BFD-D890-CA12-027F5BFBC719}"/>
              </a:ext>
            </a:extLst>
          </p:cNvPr>
          <p:cNvPicPr>
            <a:picLocks noChangeAspect="1"/>
          </p:cNvPicPr>
          <p:nvPr/>
        </p:nvPicPr>
        <p:blipFill rotWithShape="1">
          <a:blip r:embed="rId3"/>
          <a:srcRect b="15592"/>
          <a:stretch>
            <a:fillRect/>
          </a:stretch>
        </p:blipFill>
        <p:spPr>
          <a:xfrm>
            <a:off x="1266528" y="1323439"/>
            <a:ext cx="6610943" cy="4907414"/>
          </a:xfrm>
          <a:prstGeom prst="rect">
            <a:avLst/>
          </a:prstGeom>
        </p:spPr>
      </p:pic>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9B68-E4C8-4095-5CE1-D24903AC95B3}"/>
              </a:ext>
            </a:extLst>
          </p:cNvPr>
          <p:cNvSpPr>
            <a:spLocks noGrp="1"/>
          </p:cNvSpPr>
          <p:nvPr>
            <p:ph type="title"/>
          </p:nvPr>
        </p:nvSpPr>
        <p:spPr>
          <a:xfrm>
            <a:off x="0" y="1"/>
            <a:ext cx="9144000" cy="914400"/>
          </a:xfrm>
        </p:spPr>
        <p:txBody>
          <a:bodyPr>
            <a:normAutofit/>
          </a:bodyPr>
          <a:lstStyle/>
          <a:p>
            <a:pPr marL="342900" marR="91440" lvl="0" indent="-342900">
              <a:lnSpc>
                <a:spcPct val="95000"/>
              </a:lnSpc>
              <a:buFont typeface="+mj-lt"/>
              <a:buAutoNum type="alphaUcPeriod" startAt="9"/>
            </a:pPr>
            <a:r>
              <a:rPr lang="en-US" sz="40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DEPEND ON GOD</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5EE7D06-0FAA-2203-84F8-126DD609C856}"/>
              </a:ext>
            </a:extLst>
          </p:cNvPr>
          <p:cNvSpPr>
            <a:spLocks noGrp="1"/>
          </p:cNvSpPr>
          <p:nvPr>
            <p:ph idx="1"/>
          </p:nvPr>
        </p:nvSpPr>
        <p:spPr>
          <a:xfrm>
            <a:off x="157655" y="914401"/>
            <a:ext cx="8986345" cy="5985639"/>
          </a:xfrm>
        </p:spPr>
        <p:txBody>
          <a:bodyPr>
            <a:noAutofit/>
          </a:bodyPr>
          <a:lstStyle/>
          <a:p>
            <a:pPr marL="457200" marR="15240" lvl="0" indent="-457200" fontAlgn="base">
              <a:lnSpc>
                <a:spcPct val="80000"/>
              </a:lnSpc>
              <a:buClr>
                <a:srgbClr val="000000"/>
              </a:buClr>
              <a:buSzPct val="99000"/>
              <a:buFont typeface="Arial" panose="020B0604020202020204" pitchFamily="34" charset="0"/>
              <a:buAutoNum type="alphaUcPeriod"/>
            </a:pPr>
            <a:r>
              <a:rPr lang="en-US" sz="2400" kern="100" dirty="0">
                <a:uFill>
                  <a:solidFill>
                    <a:srgbClr val="000000"/>
                  </a:solidFill>
                </a:uFill>
                <a:ea typeface="Times New Roman" panose="02020603050405020304" pitchFamily="18" charset="0"/>
                <a:cs typeface="Arial" panose="020B0604020202020204" pitchFamily="34" charset="0"/>
              </a:rPr>
              <a:t>FOR PROTECTION - Rom 8:31-39 "What then shall we say to these things? If God is for us, who can be against us? </a:t>
            </a:r>
            <a:r>
              <a:rPr lang="en-US" sz="2400" kern="100" baseline="30000" dirty="0">
                <a:uFill>
                  <a:solidFill>
                    <a:srgbClr val="000000"/>
                  </a:solidFill>
                </a:uFill>
                <a:ea typeface="Times New Roman" panose="02020603050405020304" pitchFamily="18" charset="0"/>
                <a:cs typeface="Arial" panose="020B0604020202020204" pitchFamily="34" charset="0"/>
              </a:rPr>
              <a:t>32</a:t>
            </a:r>
            <a:r>
              <a:rPr lang="en-US" sz="2400" kern="100" dirty="0">
                <a:uFill>
                  <a:solidFill>
                    <a:srgbClr val="000000"/>
                  </a:solidFill>
                </a:uFill>
                <a:ea typeface="Times New Roman" panose="02020603050405020304" pitchFamily="18" charset="0"/>
                <a:cs typeface="Arial" panose="020B0604020202020204" pitchFamily="34" charset="0"/>
              </a:rPr>
              <a:t> He who did not spare His own Son, but delivered Him up for us all, how shall He not with Him also freely give us all things? </a:t>
            </a:r>
            <a:r>
              <a:rPr lang="en-US" sz="2400" kern="100" baseline="30000" dirty="0">
                <a:uFill>
                  <a:solidFill>
                    <a:srgbClr val="000000"/>
                  </a:solidFill>
                </a:uFill>
                <a:ea typeface="Times New Roman" panose="02020603050405020304" pitchFamily="18" charset="0"/>
                <a:cs typeface="Arial" panose="020B0604020202020204" pitchFamily="34" charset="0"/>
              </a:rPr>
              <a:t>33</a:t>
            </a:r>
            <a:r>
              <a:rPr lang="en-US" sz="2400" kern="100" dirty="0">
                <a:uFill>
                  <a:solidFill>
                    <a:srgbClr val="000000"/>
                  </a:solidFill>
                </a:uFill>
                <a:ea typeface="Times New Roman" panose="02020603050405020304" pitchFamily="18" charset="0"/>
                <a:cs typeface="Arial" panose="020B0604020202020204" pitchFamily="34" charset="0"/>
              </a:rPr>
              <a:t> Who shall bring a charge against God's elect? It is God who justifies. </a:t>
            </a:r>
            <a:r>
              <a:rPr lang="en-US" sz="2400" kern="100" baseline="30000" dirty="0">
                <a:uFill>
                  <a:solidFill>
                    <a:srgbClr val="000000"/>
                  </a:solidFill>
                </a:uFill>
                <a:ea typeface="Times New Roman" panose="02020603050405020304" pitchFamily="18" charset="0"/>
                <a:cs typeface="Arial" panose="020B0604020202020204" pitchFamily="34" charset="0"/>
              </a:rPr>
              <a:t>34</a:t>
            </a:r>
            <a:r>
              <a:rPr lang="en-US" sz="2400" kern="100" dirty="0">
                <a:uFill>
                  <a:solidFill>
                    <a:srgbClr val="000000"/>
                  </a:solidFill>
                </a:uFill>
                <a:ea typeface="Times New Roman" panose="02020603050405020304" pitchFamily="18" charset="0"/>
                <a:cs typeface="Arial" panose="020B0604020202020204" pitchFamily="34" charset="0"/>
              </a:rPr>
              <a:t> Who is he who condemns? It is Christ who died, and furthermore is also risen, who is even at the right hand of God, who also makes intercession for us. </a:t>
            </a:r>
            <a:r>
              <a:rPr lang="en-US" sz="2400" kern="100" baseline="30000" dirty="0">
                <a:uFill>
                  <a:solidFill>
                    <a:srgbClr val="000000"/>
                  </a:solidFill>
                </a:uFill>
                <a:ea typeface="Times New Roman" panose="02020603050405020304" pitchFamily="18" charset="0"/>
                <a:cs typeface="Arial" panose="020B0604020202020204" pitchFamily="34" charset="0"/>
              </a:rPr>
              <a:t>35</a:t>
            </a:r>
            <a:r>
              <a:rPr lang="en-US" sz="2400" kern="100" dirty="0">
                <a:uFill>
                  <a:solidFill>
                    <a:srgbClr val="000000"/>
                  </a:solidFill>
                </a:uFill>
                <a:ea typeface="Times New Roman" panose="02020603050405020304" pitchFamily="18" charset="0"/>
                <a:cs typeface="Arial" panose="020B0604020202020204" pitchFamily="34" charset="0"/>
              </a:rPr>
              <a:t> Who shall separate us from the love of Christ? Shall tribulation, or distress, or persecution, or famine, or nakedness, or peril, or sword? </a:t>
            </a:r>
            <a:r>
              <a:rPr lang="en-US" sz="2400" kern="100" baseline="30000" dirty="0">
                <a:uFill>
                  <a:solidFill>
                    <a:srgbClr val="000000"/>
                  </a:solidFill>
                </a:uFill>
                <a:ea typeface="Times New Roman" panose="02020603050405020304" pitchFamily="18" charset="0"/>
                <a:cs typeface="Arial" panose="020B0604020202020204" pitchFamily="34" charset="0"/>
              </a:rPr>
              <a:t>36</a:t>
            </a:r>
            <a:r>
              <a:rPr lang="en-US" sz="2400" kern="100" dirty="0">
                <a:uFill>
                  <a:solidFill>
                    <a:srgbClr val="000000"/>
                  </a:solidFill>
                </a:uFill>
                <a:ea typeface="Times New Roman" panose="02020603050405020304" pitchFamily="18" charset="0"/>
                <a:cs typeface="Arial" panose="020B0604020202020204" pitchFamily="34" charset="0"/>
              </a:rPr>
              <a:t> As it is written: "For Your sake we are killed all day long; We are accounted as sheep for the slaughter." </a:t>
            </a:r>
            <a:r>
              <a:rPr lang="en-US" sz="2400" kern="100" baseline="30000" dirty="0">
                <a:uFill>
                  <a:solidFill>
                    <a:srgbClr val="000000"/>
                  </a:solidFill>
                </a:uFill>
                <a:ea typeface="Times New Roman" panose="02020603050405020304" pitchFamily="18" charset="0"/>
                <a:cs typeface="Arial" panose="020B0604020202020204" pitchFamily="34" charset="0"/>
              </a:rPr>
              <a:t>37</a:t>
            </a:r>
            <a:r>
              <a:rPr lang="en-US" sz="2400" kern="100" dirty="0">
                <a:uFill>
                  <a:solidFill>
                    <a:srgbClr val="000000"/>
                  </a:solidFill>
                </a:uFill>
                <a:ea typeface="Times New Roman" panose="02020603050405020304" pitchFamily="18" charset="0"/>
                <a:cs typeface="Arial" panose="020B0604020202020204" pitchFamily="34" charset="0"/>
              </a:rPr>
              <a:t> Yet in all these things we are more than conquerors through Him who loved us. </a:t>
            </a:r>
            <a:r>
              <a:rPr lang="en-US" sz="2400" kern="100" baseline="30000" dirty="0">
                <a:uFill>
                  <a:solidFill>
                    <a:srgbClr val="000000"/>
                  </a:solidFill>
                </a:uFill>
                <a:ea typeface="Times New Roman" panose="02020603050405020304" pitchFamily="18" charset="0"/>
                <a:cs typeface="Arial" panose="020B0604020202020204" pitchFamily="34" charset="0"/>
              </a:rPr>
              <a:t>38</a:t>
            </a:r>
            <a:r>
              <a:rPr lang="en-US" sz="2400" kern="100" dirty="0">
                <a:uFill>
                  <a:solidFill>
                    <a:srgbClr val="000000"/>
                  </a:solidFill>
                </a:uFill>
                <a:ea typeface="Times New Roman" panose="02020603050405020304" pitchFamily="18" charset="0"/>
                <a:cs typeface="Arial" panose="020B0604020202020204" pitchFamily="34" charset="0"/>
              </a:rPr>
              <a:t> For I am persuaded that neither death nor life, nor angels nor principalities nor powers, nor things present nor things to come, </a:t>
            </a:r>
            <a:r>
              <a:rPr lang="en-US" sz="2400" kern="100" baseline="30000" dirty="0">
                <a:uFill>
                  <a:solidFill>
                    <a:srgbClr val="000000"/>
                  </a:solidFill>
                </a:uFill>
                <a:ea typeface="Times New Roman" panose="02020603050405020304" pitchFamily="18" charset="0"/>
                <a:cs typeface="Arial" panose="020B0604020202020204" pitchFamily="34" charset="0"/>
              </a:rPr>
              <a:t>39</a:t>
            </a:r>
            <a:r>
              <a:rPr lang="en-US" sz="2400" kern="100" dirty="0">
                <a:uFill>
                  <a:solidFill>
                    <a:srgbClr val="000000"/>
                  </a:solidFill>
                </a:uFill>
                <a:ea typeface="Times New Roman" panose="02020603050405020304" pitchFamily="18" charset="0"/>
                <a:cs typeface="Arial" panose="020B0604020202020204" pitchFamily="34" charset="0"/>
              </a:rPr>
              <a:t> nor height nor depth, nor any other created thing, shall be able to separate us from the love of God which is in Christ Jesus our Lord."</a:t>
            </a:r>
            <a:endParaRPr lang="en-US" sz="2400"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77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65A2E-131F-292F-13C5-C6477B871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B231B-AE60-91C3-E650-F6BA56B01A83}"/>
              </a:ext>
            </a:extLst>
          </p:cNvPr>
          <p:cNvSpPr>
            <a:spLocks noGrp="1"/>
          </p:cNvSpPr>
          <p:nvPr>
            <p:ph type="title"/>
          </p:nvPr>
        </p:nvSpPr>
        <p:spPr>
          <a:xfrm>
            <a:off x="0" y="1"/>
            <a:ext cx="9144000" cy="914400"/>
          </a:xfrm>
        </p:spPr>
        <p:txBody>
          <a:bodyPr>
            <a:normAutofit/>
          </a:bodyPr>
          <a:lstStyle/>
          <a:p>
            <a:pPr marL="342900" marR="91440" lvl="0" indent="-342900">
              <a:lnSpc>
                <a:spcPct val="95000"/>
              </a:lnSpc>
              <a:buFont typeface="+mj-lt"/>
              <a:buAutoNum type="alphaUcPeriod" startAt="9"/>
            </a:pPr>
            <a:r>
              <a:rPr lang="en-US" sz="40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DEPEND ON GOD</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5405CF-BB60-21ED-E7BF-13641A2EDA53}"/>
              </a:ext>
            </a:extLst>
          </p:cNvPr>
          <p:cNvSpPr>
            <a:spLocks noGrp="1"/>
          </p:cNvSpPr>
          <p:nvPr>
            <p:ph idx="1"/>
          </p:nvPr>
        </p:nvSpPr>
        <p:spPr>
          <a:xfrm>
            <a:off x="157655" y="914401"/>
            <a:ext cx="8986345" cy="5985639"/>
          </a:xfrm>
        </p:spPr>
        <p:txBody>
          <a:bodyPr>
            <a:noAutofit/>
          </a:bodyPr>
          <a:lstStyle/>
          <a:p>
            <a:pPr marL="514350" marR="15240" lvl="0" indent="-514350" fontAlgn="base">
              <a:lnSpc>
                <a:spcPct val="85000"/>
              </a:lnSpc>
              <a:buClr>
                <a:srgbClr val="000000"/>
              </a:buClr>
              <a:buSzPct val="99000"/>
              <a:buFont typeface="+mj-lt"/>
              <a:buAutoNum type="alphaUcPeriod" startAt="2"/>
            </a:pPr>
            <a:r>
              <a:rPr lang="en-US" sz="2800" kern="100" dirty="0">
                <a:uFill>
                  <a:solidFill>
                    <a:srgbClr val="000000"/>
                  </a:solidFill>
                </a:uFill>
                <a:ea typeface="Times New Roman" panose="02020603050405020304" pitchFamily="18" charset="0"/>
                <a:cs typeface="Arial" panose="020B0604020202020204" pitchFamily="34" charset="0"/>
              </a:rPr>
              <a:t>FOR DELIVERANCE FROM TEMPTATION - 1 Cor 10:13 "No temptation has overtaken you except such as is common to man; but God is faithful, who will not allow you to be tempted beyond what you are able, but with the temptation will also make the way of escape, that you may be able to bear it."</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457200" marR="15240" lvl="0" indent="-457200" fontAlgn="base">
              <a:lnSpc>
                <a:spcPct val="85000"/>
              </a:lnSpc>
              <a:buClr>
                <a:srgbClr val="000000"/>
              </a:buClr>
              <a:buSzPct val="99000"/>
              <a:buFont typeface="Arial" panose="020B0604020202020204" pitchFamily="34" charset="0"/>
              <a:buAutoNum type="alphaUcPeriod" startAt="2"/>
            </a:pPr>
            <a:r>
              <a:rPr lang="en-US" sz="2800" kern="100" dirty="0">
                <a:uFill>
                  <a:solidFill>
                    <a:srgbClr val="000000"/>
                  </a:solidFill>
                </a:uFill>
                <a:ea typeface="Times New Roman" panose="02020603050405020304" pitchFamily="18" charset="0"/>
                <a:cs typeface="Arial" panose="020B0604020202020204" pitchFamily="34" charset="0"/>
              </a:rPr>
              <a:t>FOR STRENGTH - Eph 6:10-18</a:t>
            </a:r>
            <a:r>
              <a:rPr lang="en-US" sz="2800" kern="100" baseline="30000" dirty="0">
                <a:uFill>
                  <a:solidFill>
                    <a:srgbClr val="000000"/>
                  </a:solidFill>
                </a:uFill>
                <a:ea typeface="Times New Roman" panose="02020603050405020304" pitchFamily="18" charset="0"/>
                <a:cs typeface="Arial" panose="020B0604020202020204" pitchFamily="34" charset="0"/>
              </a:rPr>
              <a:t> </a:t>
            </a:r>
            <a:r>
              <a:rPr lang="en-US" sz="2800" kern="100" dirty="0">
                <a:uFill>
                  <a:solidFill>
                    <a:srgbClr val="000000"/>
                  </a:solidFill>
                </a:uFill>
                <a:ea typeface="Times New Roman" panose="02020603050405020304" pitchFamily="18" charset="0"/>
                <a:cs typeface="Arial" panose="020B0604020202020204" pitchFamily="34" charset="0"/>
              </a:rPr>
              <a:t>"Finally, my brethren, be strong in the Lord and in the power of His might. </a:t>
            </a:r>
            <a:r>
              <a:rPr lang="en-US" sz="2800" kern="100" baseline="30000" dirty="0">
                <a:uFill>
                  <a:solidFill>
                    <a:srgbClr val="000000"/>
                  </a:solidFill>
                </a:uFill>
                <a:ea typeface="Times New Roman" panose="02020603050405020304" pitchFamily="18" charset="0"/>
                <a:cs typeface="Arial" panose="020B0604020202020204" pitchFamily="34" charset="0"/>
              </a:rPr>
              <a:t>11</a:t>
            </a:r>
            <a:r>
              <a:rPr lang="en-US" sz="2800" kern="100" dirty="0">
                <a:uFill>
                  <a:solidFill>
                    <a:srgbClr val="000000"/>
                  </a:solidFill>
                </a:uFill>
                <a:ea typeface="Times New Roman" panose="02020603050405020304" pitchFamily="18" charset="0"/>
                <a:cs typeface="Arial" panose="020B0604020202020204" pitchFamily="34" charset="0"/>
              </a:rPr>
              <a:t> Put on the whole armor of God, that you may be able to stand against the wiles of the devil. </a:t>
            </a:r>
            <a:r>
              <a:rPr lang="en-US" sz="2800" kern="100" baseline="30000" dirty="0">
                <a:uFill>
                  <a:solidFill>
                    <a:srgbClr val="000000"/>
                  </a:solidFill>
                </a:uFill>
                <a:ea typeface="Times New Roman" panose="02020603050405020304" pitchFamily="18" charset="0"/>
                <a:cs typeface="Arial" panose="020B0604020202020204" pitchFamily="34" charset="0"/>
              </a:rPr>
              <a:t>12</a:t>
            </a:r>
            <a:r>
              <a:rPr lang="en-US" sz="2800" kern="100" dirty="0">
                <a:uFill>
                  <a:solidFill>
                    <a:srgbClr val="000000"/>
                  </a:solidFill>
                </a:uFill>
                <a:ea typeface="Times New Roman" panose="02020603050405020304" pitchFamily="18" charset="0"/>
                <a:cs typeface="Arial" panose="020B0604020202020204" pitchFamily="34" charset="0"/>
              </a:rPr>
              <a:t> For we do not wrestle against flesh and blood, but against principalities, against powers, against the rulers of the darkness of this age, against spiritual hosts of wickedness in the heavenly places. &gt;&gt;&gt;</a:t>
            </a:r>
            <a:endParaRPr lang="en-US" sz="2800" dirty="0"/>
          </a:p>
        </p:txBody>
      </p:sp>
    </p:spTree>
    <p:extLst>
      <p:ext uri="{BB962C8B-B14F-4D97-AF65-F5344CB8AC3E}">
        <p14:creationId xmlns:p14="http://schemas.microsoft.com/office/powerpoint/2010/main" val="21391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90278-3BB3-CA3C-1401-5242E9E03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C26DDA-48A2-B845-5DF3-4E07A3578ECE}"/>
              </a:ext>
            </a:extLst>
          </p:cNvPr>
          <p:cNvSpPr>
            <a:spLocks noGrp="1"/>
          </p:cNvSpPr>
          <p:nvPr>
            <p:ph type="title"/>
          </p:nvPr>
        </p:nvSpPr>
        <p:spPr>
          <a:xfrm>
            <a:off x="0" y="1"/>
            <a:ext cx="9144000" cy="914400"/>
          </a:xfrm>
        </p:spPr>
        <p:txBody>
          <a:bodyPr>
            <a:normAutofit/>
          </a:bodyPr>
          <a:lstStyle/>
          <a:p>
            <a:pPr marL="342900" marR="91440" lvl="0" indent="-342900">
              <a:lnSpc>
                <a:spcPct val="95000"/>
              </a:lnSpc>
              <a:buFont typeface="+mj-lt"/>
              <a:buAutoNum type="alphaUcPeriod" startAt="9"/>
            </a:pPr>
            <a:r>
              <a:rPr lang="en-US" sz="40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DEPEND ON GOD</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715B544-F7E6-FBFE-1043-7CF21625FA2D}"/>
              </a:ext>
            </a:extLst>
          </p:cNvPr>
          <p:cNvSpPr>
            <a:spLocks noGrp="1"/>
          </p:cNvSpPr>
          <p:nvPr>
            <p:ph idx="1"/>
          </p:nvPr>
        </p:nvSpPr>
        <p:spPr>
          <a:xfrm>
            <a:off x="157655" y="914401"/>
            <a:ext cx="8986345" cy="5985639"/>
          </a:xfrm>
        </p:spPr>
        <p:txBody>
          <a:bodyPr>
            <a:normAutofit/>
          </a:bodyPr>
          <a:lstStyle/>
          <a:p>
            <a:pPr marL="457200" marR="15240" lvl="0" indent="0" fontAlgn="base">
              <a:lnSpc>
                <a:spcPct val="95000"/>
              </a:lnSpc>
              <a:buClr>
                <a:srgbClr val="000000"/>
              </a:buClr>
              <a:buSzPct val="99000"/>
              <a:buNone/>
            </a:pPr>
            <a:r>
              <a:rPr lang="en-US" sz="2800" kern="100" baseline="30000" dirty="0">
                <a:solidFill>
                  <a:prstClr val="black"/>
                </a:solidFill>
                <a:uFill>
                  <a:solidFill>
                    <a:srgbClr val="000000"/>
                  </a:solidFill>
                </a:uFill>
                <a:ea typeface="Times New Roman" panose="02020603050405020304" pitchFamily="18" charset="0"/>
                <a:cs typeface="Arial" panose="020B0604020202020204" pitchFamily="34" charset="0"/>
              </a:rPr>
              <a:t>13</a:t>
            </a:r>
            <a:r>
              <a:rPr lang="en-US" sz="2800" kern="100" dirty="0">
                <a:solidFill>
                  <a:prstClr val="black"/>
                </a:solidFill>
                <a:uFill>
                  <a:solidFill>
                    <a:srgbClr val="000000"/>
                  </a:solidFill>
                </a:uFill>
                <a:ea typeface="Times New Roman" panose="02020603050405020304" pitchFamily="18" charset="0"/>
                <a:cs typeface="Arial" panose="020B0604020202020204" pitchFamily="34" charset="0"/>
              </a:rPr>
              <a:t> Therefore take up the whole armor of God, that you may be able to withstand in the evil day, and having done all, to stand. </a:t>
            </a:r>
            <a:r>
              <a:rPr lang="en-US" sz="2800" kern="100" baseline="30000" dirty="0">
                <a:solidFill>
                  <a:prstClr val="black"/>
                </a:solidFill>
                <a:uFill>
                  <a:solidFill>
                    <a:srgbClr val="000000"/>
                  </a:solidFill>
                </a:uFill>
                <a:ea typeface="Times New Roman" panose="02020603050405020304" pitchFamily="18" charset="0"/>
                <a:cs typeface="Arial" panose="020B0604020202020204" pitchFamily="34" charset="0"/>
              </a:rPr>
              <a:t>14</a:t>
            </a:r>
            <a:r>
              <a:rPr lang="en-US" sz="2800" kern="100" dirty="0">
                <a:solidFill>
                  <a:prstClr val="black"/>
                </a:solidFill>
                <a:uFill>
                  <a:solidFill>
                    <a:srgbClr val="000000"/>
                  </a:solidFill>
                </a:uFill>
                <a:ea typeface="Times New Roman" panose="02020603050405020304" pitchFamily="18" charset="0"/>
                <a:cs typeface="Arial" panose="020B0604020202020204" pitchFamily="34" charset="0"/>
              </a:rPr>
              <a:t> Stand therefore, having girded your waist with truth, having put on the breastplate of righteousness, </a:t>
            </a:r>
            <a:r>
              <a:rPr lang="en-US" sz="2800" kern="100" baseline="30000" dirty="0">
                <a:solidFill>
                  <a:prstClr val="black"/>
                </a:solidFill>
                <a:uFill>
                  <a:solidFill>
                    <a:srgbClr val="000000"/>
                  </a:solidFill>
                </a:uFill>
                <a:ea typeface="Times New Roman" panose="02020603050405020304" pitchFamily="18" charset="0"/>
                <a:cs typeface="Arial" panose="020B0604020202020204" pitchFamily="34" charset="0"/>
              </a:rPr>
              <a:t>15</a:t>
            </a:r>
            <a:r>
              <a:rPr lang="en-US" sz="2800" kern="100" dirty="0">
                <a:solidFill>
                  <a:prstClr val="black"/>
                </a:solidFill>
                <a:uFill>
                  <a:solidFill>
                    <a:srgbClr val="000000"/>
                  </a:solidFill>
                </a:uFill>
                <a:ea typeface="Times New Roman" panose="02020603050405020304" pitchFamily="18" charset="0"/>
                <a:cs typeface="Arial" panose="020B0604020202020204" pitchFamily="34" charset="0"/>
              </a:rPr>
              <a:t> and having shod your feet with the preparation of the gospel of peace; </a:t>
            </a:r>
            <a:r>
              <a:rPr lang="en-US" sz="2800" kern="100" baseline="30000" dirty="0">
                <a:solidFill>
                  <a:prstClr val="black"/>
                </a:solidFill>
                <a:uFill>
                  <a:solidFill>
                    <a:srgbClr val="000000"/>
                  </a:solidFill>
                </a:uFill>
                <a:ea typeface="Times New Roman" panose="02020603050405020304" pitchFamily="18" charset="0"/>
                <a:cs typeface="Arial" panose="020B0604020202020204" pitchFamily="34" charset="0"/>
              </a:rPr>
              <a:t>16</a:t>
            </a:r>
            <a:r>
              <a:rPr lang="en-US" sz="2800" kern="100" dirty="0">
                <a:solidFill>
                  <a:prstClr val="black"/>
                </a:solidFill>
                <a:uFill>
                  <a:solidFill>
                    <a:srgbClr val="000000"/>
                  </a:solidFill>
                </a:uFill>
                <a:ea typeface="Times New Roman" panose="02020603050405020304" pitchFamily="18" charset="0"/>
                <a:cs typeface="Arial" panose="020B0604020202020204" pitchFamily="34" charset="0"/>
              </a:rPr>
              <a:t> above all, taking the shield of faith with which you will be able to quench all the fiery darts of the wicked one. </a:t>
            </a:r>
            <a:r>
              <a:rPr lang="en-US" sz="2800" kern="100" baseline="30000" dirty="0">
                <a:solidFill>
                  <a:prstClr val="black"/>
                </a:solidFill>
                <a:uFill>
                  <a:solidFill>
                    <a:srgbClr val="000000"/>
                  </a:solidFill>
                </a:uFill>
                <a:ea typeface="Times New Roman" panose="02020603050405020304" pitchFamily="18" charset="0"/>
                <a:cs typeface="Arial" panose="020B0604020202020204" pitchFamily="34" charset="0"/>
              </a:rPr>
              <a:t>17</a:t>
            </a:r>
            <a:r>
              <a:rPr lang="en-US" sz="2800" kern="100" dirty="0">
                <a:solidFill>
                  <a:prstClr val="black"/>
                </a:solidFill>
                <a:uFill>
                  <a:solidFill>
                    <a:srgbClr val="000000"/>
                  </a:solidFill>
                </a:uFill>
                <a:ea typeface="Times New Roman" panose="02020603050405020304" pitchFamily="18" charset="0"/>
                <a:cs typeface="Arial" panose="020B0604020202020204" pitchFamily="34" charset="0"/>
              </a:rPr>
              <a:t> And take the helmet of salvation, and the sword of the Spirit, which is the word of God; </a:t>
            </a:r>
            <a:r>
              <a:rPr lang="en-US" sz="2800" kern="100" baseline="30000" dirty="0">
                <a:solidFill>
                  <a:prstClr val="black"/>
                </a:solidFill>
                <a:uFill>
                  <a:solidFill>
                    <a:srgbClr val="000000"/>
                  </a:solidFill>
                </a:uFill>
                <a:ea typeface="Times New Roman" panose="02020603050405020304" pitchFamily="18" charset="0"/>
                <a:cs typeface="Arial" panose="020B0604020202020204" pitchFamily="34" charset="0"/>
              </a:rPr>
              <a:t>18</a:t>
            </a:r>
            <a:r>
              <a:rPr lang="en-US" sz="2800" kern="100" dirty="0">
                <a:solidFill>
                  <a:prstClr val="black"/>
                </a:solidFill>
                <a:uFill>
                  <a:solidFill>
                    <a:srgbClr val="000000"/>
                  </a:solidFill>
                </a:uFill>
                <a:ea typeface="Times New Roman" panose="02020603050405020304" pitchFamily="18" charset="0"/>
                <a:cs typeface="Arial" panose="020B0604020202020204" pitchFamily="34" charset="0"/>
              </a:rPr>
              <a:t> praying always with all prayer and supplication in the Spirit, being watchful to this end with all perseverance and supplication for all the saints;"</a:t>
            </a:r>
            <a:endParaRPr lang="en-US" sz="2800" dirty="0"/>
          </a:p>
        </p:txBody>
      </p:sp>
    </p:spTree>
    <p:extLst>
      <p:ext uri="{BB962C8B-B14F-4D97-AF65-F5344CB8AC3E}">
        <p14:creationId xmlns:p14="http://schemas.microsoft.com/office/powerpoint/2010/main" val="353600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14F9-A129-149C-0691-5F6D6A3B90D9}"/>
              </a:ext>
            </a:extLst>
          </p:cNvPr>
          <p:cNvSpPr>
            <a:spLocks noGrp="1"/>
          </p:cNvSpPr>
          <p:nvPr>
            <p:ph type="title"/>
          </p:nvPr>
        </p:nvSpPr>
        <p:spPr/>
        <p:txBody>
          <a:bodyPr>
            <a:normAutofit/>
          </a:bodyPr>
          <a:lstStyle/>
          <a:p>
            <a:pPr marL="0" marR="262255" indent="5715">
              <a:buNone/>
            </a:pPr>
            <a:r>
              <a:rPr lang="en-US" sz="44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II.  STAY BUSY DOING GOOD</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BA6C8C3-5379-3CAD-437C-7E69688CBEEB}"/>
              </a:ext>
            </a:extLst>
          </p:cNvPr>
          <p:cNvSpPr>
            <a:spLocks noGrp="1"/>
          </p:cNvSpPr>
          <p:nvPr>
            <p:ph idx="1"/>
          </p:nvPr>
        </p:nvSpPr>
        <p:spPr>
          <a:xfrm>
            <a:off x="157655" y="1325563"/>
            <a:ext cx="8986345" cy="5574477"/>
          </a:xfrm>
        </p:spPr>
        <p:txBody>
          <a:bodyPr/>
          <a:lstStyle/>
          <a:p>
            <a:pPr marL="457200" marR="295275" lvl="0" indent="-457200" fontAlgn="base">
              <a:lnSpc>
                <a:spcPct val="100000"/>
              </a:lnSpc>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Gal 6:9 "And let us not grow weary while doing good, for in due season we shall reap if we do not lose heart."</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295275" lvl="0" indent="-457200" fontAlgn="base">
              <a:lnSpc>
                <a:spcPct val="100000"/>
              </a:lnSpc>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Rom 2:7 “eternal life to those who by patient continuance in doing good seek for glory, honor, and immortality;"</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295275" lvl="0" indent="-457200" fontAlgn="base">
              <a:lnSpc>
                <a:spcPct val="100000"/>
              </a:lnSpc>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1 Cor 15:58 "Therefore, my beloved brethren, be steadfast, immovable, always abounding in the work of the Lord, knowing that your labor is not in vain in the Lord.”</a:t>
            </a:r>
            <a:endParaRPr lang="en-US" dirty="0"/>
          </a:p>
        </p:txBody>
      </p:sp>
    </p:spTree>
    <p:extLst>
      <p:ext uri="{BB962C8B-B14F-4D97-AF65-F5344CB8AC3E}">
        <p14:creationId xmlns:p14="http://schemas.microsoft.com/office/powerpoint/2010/main" val="305602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48AA-C07A-97EE-0E22-3FA347DAD09B}"/>
              </a:ext>
            </a:extLst>
          </p:cNvPr>
          <p:cNvSpPr>
            <a:spLocks noGrp="1"/>
          </p:cNvSpPr>
          <p:nvPr>
            <p:ph type="title"/>
          </p:nvPr>
        </p:nvSpPr>
        <p:spPr>
          <a:xfrm>
            <a:off x="0" y="0"/>
            <a:ext cx="9144000" cy="1905000"/>
          </a:xfrm>
        </p:spPr>
        <p:txBody>
          <a:bodyPr>
            <a:normAutofit/>
          </a:bodyPr>
          <a:lstStyle/>
          <a:p>
            <a:pPr marL="0" marR="54610" indent="5715">
              <a:buNone/>
            </a:pPr>
            <a:r>
              <a:rPr lang="en-US" sz="4000" b="1" kern="1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llI</a:t>
            </a:r>
            <a:r>
              <a:rPr lang="en-US" sz="40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ALLOW OTHERS TO HELP – DON’T BURN YOURSELF OUT</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7E9317E-CAE0-0A84-D7E5-27D247AB4503}"/>
              </a:ext>
            </a:extLst>
          </p:cNvPr>
          <p:cNvSpPr>
            <a:spLocks noGrp="1"/>
          </p:cNvSpPr>
          <p:nvPr>
            <p:ph idx="1"/>
          </p:nvPr>
        </p:nvSpPr>
        <p:spPr>
          <a:xfrm>
            <a:off x="157655" y="1905000"/>
            <a:ext cx="8986345" cy="4995040"/>
          </a:xfrm>
        </p:spPr>
        <p:txBody>
          <a:bodyPr/>
          <a:lstStyle/>
          <a:p>
            <a:pPr marL="457200" marR="295275" lvl="0" indent="-457200" fontAlgn="base">
              <a:lnSpc>
                <a:spcPct val="100000"/>
              </a:lnSpc>
              <a:buClr>
                <a:srgbClr val="000000"/>
              </a:buClr>
              <a:buSzPct val="99000"/>
              <a:buFont typeface="+mj-lt"/>
              <a:buAutoNum type="alphaUcPeriod"/>
            </a:pPr>
            <a:r>
              <a:rPr lang="en-US" kern="100" dirty="0">
                <a:uFill>
                  <a:solidFill>
                    <a:srgbClr val="000000"/>
                  </a:solidFill>
                </a:uFill>
                <a:ea typeface="Times New Roman" panose="02020603050405020304" pitchFamily="18" charset="0"/>
                <a:cs typeface="Arial" panose="020B0604020202020204" pitchFamily="34" charset="0"/>
              </a:rPr>
              <a:t>Gal 6:2 "Bear one another's burdens, and so fulfill the law of Christ."</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295275" lvl="0" indent="-457200" fontAlgn="base">
              <a:lnSpc>
                <a:spcPct val="100000"/>
              </a:lnSpc>
              <a:buClr>
                <a:srgbClr val="000000"/>
              </a:buClr>
              <a:buSzPct val="99000"/>
              <a:buFont typeface="+mj-lt"/>
              <a:buAutoNum type="alphaUcPeriod"/>
            </a:pPr>
            <a:r>
              <a:rPr lang="en-US" kern="100" dirty="0">
                <a:uFill>
                  <a:solidFill>
                    <a:srgbClr val="000000"/>
                  </a:solidFill>
                </a:uFill>
                <a:ea typeface="Times New Roman" panose="02020603050405020304" pitchFamily="18" charset="0"/>
                <a:cs typeface="Arial" panose="020B0604020202020204" pitchFamily="34" charset="0"/>
              </a:rPr>
              <a:t>Rom 15:1 "We then who are strong ought to bear with the scruples of the weak, and not to please ourselves."</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295275" lvl="0" indent="-457200" fontAlgn="base">
              <a:lnSpc>
                <a:spcPct val="100000"/>
              </a:lnSpc>
              <a:buClr>
                <a:srgbClr val="000000"/>
              </a:buClr>
              <a:buSzPct val="99000"/>
              <a:buFont typeface="+mj-lt"/>
              <a:buAutoNum type="alphaUcPeriod"/>
            </a:pPr>
            <a:r>
              <a:rPr lang="en-US" kern="100" dirty="0">
                <a:uFill>
                  <a:solidFill>
                    <a:srgbClr val="000000"/>
                  </a:solidFill>
                </a:uFill>
                <a:ea typeface="Times New Roman" panose="02020603050405020304" pitchFamily="18" charset="0"/>
                <a:cs typeface="Arial" panose="020B0604020202020204" pitchFamily="34" charset="0"/>
              </a:rPr>
              <a:t>James 2:8 "If you really fulfill the royal law according to the Scripture, "You shaft love your neighbor as yourself, you do well;"</a:t>
            </a:r>
            <a:endParaRPr lang="en-US" dirty="0"/>
          </a:p>
        </p:txBody>
      </p:sp>
    </p:spTree>
    <p:extLst>
      <p:ext uri="{BB962C8B-B14F-4D97-AF65-F5344CB8AC3E}">
        <p14:creationId xmlns:p14="http://schemas.microsoft.com/office/powerpoint/2010/main" val="316256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F897-B901-DEB0-0D2C-214AA5A33FC1}"/>
              </a:ext>
            </a:extLst>
          </p:cNvPr>
          <p:cNvSpPr>
            <a:spLocks noGrp="1"/>
          </p:cNvSpPr>
          <p:nvPr>
            <p:ph type="title"/>
          </p:nvPr>
        </p:nvSpPr>
        <p:spPr>
          <a:xfrm>
            <a:off x="0" y="1"/>
            <a:ext cx="9144000" cy="965200"/>
          </a:xfrm>
        </p:spPr>
        <p:txBody>
          <a:bodyPr>
            <a:normAutofit/>
          </a:bodyPr>
          <a:lstStyle/>
          <a:p>
            <a:pPr marL="0" marR="262255" indent="5715">
              <a:buNone/>
            </a:pPr>
            <a:r>
              <a:rPr lang="en-US" sz="40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IV. KEEP THE PROPER DIRECTION</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F2B717-6547-CBB0-FE40-BD0299B9F795}"/>
              </a:ext>
            </a:extLst>
          </p:cNvPr>
          <p:cNvSpPr>
            <a:spLocks noGrp="1"/>
          </p:cNvSpPr>
          <p:nvPr>
            <p:ph idx="1"/>
          </p:nvPr>
        </p:nvSpPr>
        <p:spPr>
          <a:xfrm>
            <a:off x="157655" y="965201"/>
            <a:ext cx="8986345" cy="5934839"/>
          </a:xfrm>
        </p:spPr>
        <p:txBody>
          <a:bodyPr>
            <a:normAutofit fontScale="77500" lnSpcReduction="20000"/>
          </a:bodyPr>
          <a:lstStyle/>
          <a:p>
            <a:pPr marL="457200" marR="15240" lvl="0" indent="-457200" fontAlgn="base">
              <a:lnSpc>
                <a:spcPct val="100000"/>
              </a:lnSpc>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Col 3:1-4 "If then you were raised with Christ, seek those things which are above, where Christ is, sitting at the right hand of God. </a:t>
            </a:r>
            <a:r>
              <a:rPr lang="en-US" kern="100" baseline="30000" dirty="0">
                <a:uFill>
                  <a:solidFill>
                    <a:srgbClr val="000000"/>
                  </a:solidFill>
                </a:uFill>
                <a:ea typeface="Times New Roman" panose="02020603050405020304" pitchFamily="18" charset="0"/>
                <a:cs typeface="Arial" panose="020B0604020202020204" pitchFamily="34" charset="0"/>
              </a:rPr>
              <a:t>2</a:t>
            </a:r>
            <a:r>
              <a:rPr lang="en-US" kern="100" dirty="0">
                <a:uFill>
                  <a:solidFill>
                    <a:srgbClr val="000000"/>
                  </a:solidFill>
                </a:uFill>
                <a:ea typeface="Times New Roman" panose="02020603050405020304" pitchFamily="18" charset="0"/>
                <a:cs typeface="Arial" panose="020B0604020202020204" pitchFamily="34" charset="0"/>
              </a:rPr>
              <a:t> Set your mind on things above, not on things on the earth. </a:t>
            </a:r>
            <a:r>
              <a:rPr lang="en-US" kern="100" baseline="30000" dirty="0">
                <a:uFill>
                  <a:solidFill>
                    <a:srgbClr val="000000"/>
                  </a:solidFill>
                </a:uFill>
                <a:ea typeface="Times New Roman" panose="02020603050405020304" pitchFamily="18" charset="0"/>
                <a:cs typeface="Arial" panose="020B0604020202020204" pitchFamily="34" charset="0"/>
              </a:rPr>
              <a:t>3</a:t>
            </a:r>
            <a:r>
              <a:rPr lang="en-US" kern="100" dirty="0">
                <a:uFill>
                  <a:solidFill>
                    <a:srgbClr val="000000"/>
                  </a:solidFill>
                </a:uFill>
                <a:ea typeface="Times New Roman" panose="02020603050405020304" pitchFamily="18" charset="0"/>
                <a:cs typeface="Arial" panose="020B0604020202020204" pitchFamily="34" charset="0"/>
              </a:rPr>
              <a:t> For you died, and your life is hidden with Christ in God. </a:t>
            </a:r>
            <a:r>
              <a:rPr lang="en-US" kern="100" baseline="30000" dirty="0">
                <a:uFill>
                  <a:solidFill>
                    <a:srgbClr val="000000"/>
                  </a:solidFill>
                </a:uFill>
                <a:ea typeface="Times New Roman" panose="02020603050405020304" pitchFamily="18" charset="0"/>
                <a:cs typeface="Arial" panose="020B0604020202020204" pitchFamily="34" charset="0"/>
              </a:rPr>
              <a:t>4</a:t>
            </a:r>
            <a:r>
              <a:rPr lang="en-US" kern="100" dirty="0">
                <a:uFill>
                  <a:solidFill>
                    <a:srgbClr val="000000"/>
                  </a:solidFill>
                </a:uFill>
                <a:ea typeface="Times New Roman" panose="02020603050405020304" pitchFamily="18" charset="0"/>
                <a:cs typeface="Arial" panose="020B0604020202020204" pitchFamily="34" charset="0"/>
              </a:rPr>
              <a:t> When Christ who is our life appears, then you also will appear with Him in glory."</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15240" lvl="0" indent="-457200" fontAlgn="base">
              <a:lnSpc>
                <a:spcPct val="100000"/>
              </a:lnSpc>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2 Cor 4:16 - 5:1 "Therefore we do not lose heart. Even though our outward man is perishing, yet the inward man is being renewed day by day. </a:t>
            </a:r>
            <a:r>
              <a:rPr lang="en-US" kern="100" baseline="30000" dirty="0">
                <a:uFill>
                  <a:solidFill>
                    <a:srgbClr val="000000"/>
                  </a:solidFill>
                </a:uFill>
                <a:ea typeface="Times New Roman" panose="02020603050405020304" pitchFamily="18" charset="0"/>
                <a:cs typeface="Arial" panose="020B0604020202020204" pitchFamily="34" charset="0"/>
              </a:rPr>
              <a:t>17</a:t>
            </a:r>
            <a:r>
              <a:rPr lang="en-US" kern="100" dirty="0">
                <a:uFill>
                  <a:solidFill>
                    <a:srgbClr val="000000"/>
                  </a:solidFill>
                </a:uFill>
                <a:ea typeface="Times New Roman" panose="02020603050405020304" pitchFamily="18" charset="0"/>
                <a:cs typeface="Arial" panose="020B0604020202020204" pitchFamily="34" charset="0"/>
              </a:rPr>
              <a:t> For our light affliction, which is but for a moment, is working for us a far more exceeding and eternal weight of glory, </a:t>
            </a:r>
            <a:r>
              <a:rPr lang="en-US" kern="100" baseline="30000" dirty="0">
                <a:uFill>
                  <a:solidFill>
                    <a:srgbClr val="000000"/>
                  </a:solidFill>
                </a:uFill>
                <a:ea typeface="Times New Roman" panose="02020603050405020304" pitchFamily="18" charset="0"/>
                <a:cs typeface="Arial" panose="020B0604020202020204" pitchFamily="34" charset="0"/>
              </a:rPr>
              <a:t>18</a:t>
            </a:r>
            <a:r>
              <a:rPr lang="en-US" kern="100" dirty="0">
                <a:uFill>
                  <a:solidFill>
                    <a:srgbClr val="000000"/>
                  </a:solidFill>
                </a:uFill>
                <a:ea typeface="Times New Roman" panose="02020603050405020304" pitchFamily="18" charset="0"/>
                <a:cs typeface="Arial" panose="020B0604020202020204" pitchFamily="34" charset="0"/>
              </a:rPr>
              <a:t> while we do not look at the things which are seen, but at the things which are not seen. For the things which are seen are temporary, but the things which are not seen are eternal. </a:t>
            </a:r>
            <a:r>
              <a:rPr lang="en-US" kern="100" baseline="30000" dirty="0">
                <a:uFill>
                  <a:solidFill>
                    <a:srgbClr val="000000"/>
                  </a:solidFill>
                </a:uFill>
                <a:ea typeface="Times New Roman" panose="02020603050405020304" pitchFamily="18" charset="0"/>
                <a:cs typeface="Arial" panose="020B0604020202020204" pitchFamily="34" charset="0"/>
              </a:rPr>
              <a:t>1</a:t>
            </a:r>
            <a:r>
              <a:rPr lang="en-US" kern="100" dirty="0">
                <a:uFill>
                  <a:solidFill>
                    <a:srgbClr val="000000"/>
                  </a:solidFill>
                </a:uFill>
                <a:ea typeface="Times New Roman" panose="02020603050405020304" pitchFamily="18" charset="0"/>
                <a:cs typeface="Arial" panose="020B0604020202020204" pitchFamily="34" charset="0"/>
              </a:rPr>
              <a:t> For we know that if our earthly house, this tent, is destroyed, we have a building from God, a house not made with hands, eternal in the heavens."</a:t>
            </a:r>
            <a:endParaRPr lang="en-US"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09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1CDE4-EC0F-10DE-CF9C-20045DDD2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FA9AC-B72B-3ADE-0268-25AF68B1E3CF}"/>
              </a:ext>
            </a:extLst>
          </p:cNvPr>
          <p:cNvSpPr>
            <a:spLocks noGrp="1"/>
          </p:cNvSpPr>
          <p:nvPr>
            <p:ph type="title"/>
          </p:nvPr>
        </p:nvSpPr>
        <p:spPr>
          <a:xfrm>
            <a:off x="0" y="1"/>
            <a:ext cx="9144000" cy="939800"/>
          </a:xfrm>
        </p:spPr>
        <p:txBody>
          <a:bodyPr>
            <a:normAutofit/>
          </a:bodyPr>
          <a:lstStyle/>
          <a:p>
            <a:pPr marL="0" marR="262255" indent="5715">
              <a:buNone/>
            </a:pPr>
            <a:r>
              <a:rPr lang="en-US" sz="40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IV. KEEP THE PROPER DIRECTION</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3961F99-0251-093E-FD2C-430364106C0C}"/>
              </a:ext>
            </a:extLst>
          </p:cNvPr>
          <p:cNvSpPr>
            <a:spLocks noGrp="1"/>
          </p:cNvSpPr>
          <p:nvPr>
            <p:ph idx="1"/>
          </p:nvPr>
        </p:nvSpPr>
        <p:spPr>
          <a:xfrm>
            <a:off x="157655" y="736601"/>
            <a:ext cx="8986345" cy="6163440"/>
          </a:xfrm>
        </p:spPr>
        <p:txBody>
          <a:bodyPr>
            <a:noAutofit/>
          </a:bodyPr>
          <a:lstStyle/>
          <a:p>
            <a:pPr marL="457200" marR="15240" lvl="0" indent="-457200" fontAlgn="base">
              <a:lnSpc>
                <a:spcPct val="80000"/>
              </a:lnSpc>
              <a:buClr>
                <a:srgbClr val="000000"/>
              </a:buClr>
              <a:buSzPct val="99000"/>
              <a:buFont typeface="+mj-lt"/>
              <a:buAutoNum type="alphaUcPeriod" startAt="3"/>
            </a:pPr>
            <a:r>
              <a:rPr lang="en-US" sz="2500" kern="100" dirty="0">
                <a:uFill>
                  <a:solidFill>
                    <a:srgbClr val="000000"/>
                  </a:solidFill>
                </a:uFill>
                <a:ea typeface="Times New Roman" panose="02020603050405020304" pitchFamily="18" charset="0"/>
                <a:cs typeface="Arial" panose="020B0604020202020204" pitchFamily="34" charset="0"/>
              </a:rPr>
              <a:t>Phil 3:7-14 "But what things were gain to me, these I have counted loss for Christ. </a:t>
            </a:r>
            <a:r>
              <a:rPr lang="en-US" sz="2500" kern="100" baseline="30000" dirty="0">
                <a:uFill>
                  <a:solidFill>
                    <a:srgbClr val="000000"/>
                  </a:solidFill>
                </a:uFill>
                <a:ea typeface="Times New Roman" panose="02020603050405020304" pitchFamily="18" charset="0"/>
                <a:cs typeface="Arial" panose="020B0604020202020204" pitchFamily="34" charset="0"/>
              </a:rPr>
              <a:t>8</a:t>
            </a:r>
            <a:r>
              <a:rPr lang="en-US" sz="2500" kern="100" dirty="0">
                <a:uFill>
                  <a:solidFill>
                    <a:srgbClr val="000000"/>
                  </a:solidFill>
                </a:uFill>
                <a:ea typeface="Times New Roman" panose="02020603050405020304" pitchFamily="18" charset="0"/>
                <a:cs typeface="Arial" panose="020B0604020202020204" pitchFamily="34" charset="0"/>
              </a:rPr>
              <a:t> Yet indeed I also count all things loss for the excellence of the knowledge of Christ Jesus my Lord, for whom I have suffered the loss of all things, and count them as rubbish, that I may gain Christ </a:t>
            </a:r>
            <a:r>
              <a:rPr lang="en-US" sz="2500" kern="100" baseline="30000" dirty="0">
                <a:uFill>
                  <a:solidFill>
                    <a:srgbClr val="000000"/>
                  </a:solidFill>
                </a:uFill>
                <a:ea typeface="Times New Roman" panose="02020603050405020304" pitchFamily="18" charset="0"/>
                <a:cs typeface="Arial" panose="020B0604020202020204" pitchFamily="34" charset="0"/>
              </a:rPr>
              <a:t>9 </a:t>
            </a:r>
            <a:r>
              <a:rPr lang="en-US" sz="2500" kern="100" dirty="0">
                <a:uFill>
                  <a:solidFill>
                    <a:srgbClr val="000000"/>
                  </a:solidFill>
                </a:uFill>
                <a:ea typeface="Times New Roman" panose="02020603050405020304" pitchFamily="18" charset="0"/>
                <a:cs typeface="Arial" panose="020B0604020202020204" pitchFamily="34" charset="0"/>
              </a:rPr>
              <a:t>and be found in Him, not having my own righteousness, which is from the law, but that which is through faith in Christ, the righteousness which is from God by faith; </a:t>
            </a:r>
            <a:r>
              <a:rPr lang="en-US" sz="2500" kern="100" baseline="30000" dirty="0">
                <a:uFill>
                  <a:solidFill>
                    <a:srgbClr val="000000"/>
                  </a:solidFill>
                </a:uFill>
                <a:ea typeface="Times New Roman" panose="02020603050405020304" pitchFamily="18" charset="0"/>
                <a:cs typeface="Arial" panose="020B0604020202020204" pitchFamily="34" charset="0"/>
              </a:rPr>
              <a:t>10</a:t>
            </a:r>
            <a:r>
              <a:rPr lang="en-US" sz="2500" kern="100" dirty="0">
                <a:uFill>
                  <a:solidFill>
                    <a:srgbClr val="000000"/>
                  </a:solidFill>
                </a:uFill>
                <a:ea typeface="Times New Roman" panose="02020603050405020304" pitchFamily="18" charset="0"/>
                <a:cs typeface="Arial" panose="020B0604020202020204" pitchFamily="34" charset="0"/>
              </a:rPr>
              <a:t> that I may know Him and the power of His resurrection, and the fellowship of His sufferings, being conformed to His death, </a:t>
            </a:r>
            <a:r>
              <a:rPr lang="en-US" sz="2500" kern="100" baseline="30000" dirty="0">
                <a:uFill>
                  <a:solidFill>
                    <a:srgbClr val="000000"/>
                  </a:solidFill>
                </a:uFill>
                <a:ea typeface="Times New Roman" panose="02020603050405020304" pitchFamily="18" charset="0"/>
                <a:cs typeface="Arial" panose="020B0604020202020204" pitchFamily="34" charset="0"/>
              </a:rPr>
              <a:t>11</a:t>
            </a:r>
            <a:r>
              <a:rPr lang="en-US" sz="2500" kern="100" dirty="0">
                <a:uFill>
                  <a:solidFill>
                    <a:srgbClr val="000000"/>
                  </a:solidFill>
                </a:uFill>
                <a:ea typeface="Times New Roman" panose="02020603050405020304" pitchFamily="18" charset="0"/>
                <a:cs typeface="Arial" panose="020B0604020202020204" pitchFamily="34" charset="0"/>
              </a:rPr>
              <a:t> if, by any means, I may attain to the resurrection from the dead. </a:t>
            </a:r>
            <a:r>
              <a:rPr lang="en-US" sz="2500" kern="100" baseline="30000" dirty="0">
                <a:uFill>
                  <a:solidFill>
                    <a:srgbClr val="000000"/>
                  </a:solidFill>
                </a:uFill>
                <a:ea typeface="Times New Roman" panose="02020603050405020304" pitchFamily="18" charset="0"/>
                <a:cs typeface="Arial" panose="020B0604020202020204" pitchFamily="34" charset="0"/>
              </a:rPr>
              <a:t>12</a:t>
            </a:r>
            <a:r>
              <a:rPr lang="en-US" sz="2500" kern="100" dirty="0">
                <a:uFill>
                  <a:solidFill>
                    <a:srgbClr val="000000"/>
                  </a:solidFill>
                </a:uFill>
                <a:ea typeface="Times New Roman" panose="02020603050405020304" pitchFamily="18" charset="0"/>
                <a:cs typeface="Arial" panose="020B0604020202020204" pitchFamily="34" charset="0"/>
              </a:rPr>
              <a:t> Not that I have already attained, or am already perfected; but I press on that I may lay hold of that for which Christ Jesus has also laid hold of me. </a:t>
            </a:r>
            <a:r>
              <a:rPr lang="en-US" sz="2500" kern="100" baseline="30000" dirty="0">
                <a:uFill>
                  <a:solidFill>
                    <a:srgbClr val="000000"/>
                  </a:solidFill>
                </a:uFill>
                <a:ea typeface="Times New Roman" panose="02020603050405020304" pitchFamily="18" charset="0"/>
                <a:cs typeface="Arial" panose="020B0604020202020204" pitchFamily="34" charset="0"/>
              </a:rPr>
              <a:t>13</a:t>
            </a:r>
            <a:r>
              <a:rPr lang="en-US" sz="2500" kern="100" dirty="0">
                <a:uFill>
                  <a:solidFill>
                    <a:srgbClr val="000000"/>
                  </a:solidFill>
                </a:uFill>
                <a:ea typeface="Times New Roman" panose="02020603050405020304" pitchFamily="18" charset="0"/>
                <a:cs typeface="Arial" panose="020B0604020202020204" pitchFamily="34" charset="0"/>
              </a:rPr>
              <a:t> Brethren, I do not count myself to have apprehended; but one thing I do, forgetting those things which are behind and reaching forward to those things which are ahead, </a:t>
            </a:r>
            <a:r>
              <a:rPr lang="en-US" sz="2500" kern="100" baseline="30000" dirty="0">
                <a:uFill>
                  <a:solidFill>
                    <a:srgbClr val="000000"/>
                  </a:solidFill>
                </a:uFill>
                <a:ea typeface="Times New Roman" panose="02020603050405020304" pitchFamily="18" charset="0"/>
                <a:cs typeface="Arial" panose="020B0604020202020204" pitchFamily="34" charset="0"/>
              </a:rPr>
              <a:t>14</a:t>
            </a:r>
            <a:r>
              <a:rPr lang="en-US" sz="2500" kern="100" dirty="0">
                <a:uFill>
                  <a:solidFill>
                    <a:srgbClr val="000000"/>
                  </a:solidFill>
                </a:uFill>
                <a:ea typeface="Times New Roman" panose="02020603050405020304" pitchFamily="18" charset="0"/>
                <a:cs typeface="Arial" panose="020B0604020202020204" pitchFamily="34" charset="0"/>
              </a:rPr>
              <a:t> I press toward the goal for the prize of the upward call of God in Christ Jesus."</a:t>
            </a:r>
            <a:endParaRPr lang="en-US" sz="2500" dirty="0"/>
          </a:p>
        </p:txBody>
      </p:sp>
    </p:spTree>
    <p:extLst>
      <p:ext uri="{BB962C8B-B14F-4D97-AF65-F5344CB8AC3E}">
        <p14:creationId xmlns:p14="http://schemas.microsoft.com/office/powerpoint/2010/main" val="83511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091E-B09E-252C-8B50-0C0E2C742AA7}"/>
              </a:ext>
            </a:extLst>
          </p:cNvPr>
          <p:cNvSpPr>
            <a:spLocks noGrp="1"/>
          </p:cNvSpPr>
          <p:nvPr>
            <p:ph type="title"/>
          </p:nvPr>
        </p:nvSpPr>
        <p:spPr>
          <a:xfrm>
            <a:off x="0" y="1"/>
            <a:ext cx="9144000" cy="1066800"/>
          </a:xfrm>
        </p:spPr>
        <p:txBody>
          <a:bodyPr>
            <a:normAutofit/>
          </a:bodyPr>
          <a:lstStyle/>
          <a:p>
            <a:pPr marL="0" marR="54610" indent="5715">
              <a:buNone/>
            </a:pPr>
            <a:r>
              <a:rPr lang="en-US" sz="44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V. BE PREPARED AND READY</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7E38EA5-54FE-4068-6F79-A9D279517214}"/>
              </a:ext>
            </a:extLst>
          </p:cNvPr>
          <p:cNvSpPr>
            <a:spLocks noGrp="1"/>
          </p:cNvSpPr>
          <p:nvPr>
            <p:ph idx="1"/>
          </p:nvPr>
        </p:nvSpPr>
        <p:spPr>
          <a:xfrm>
            <a:off x="157655" y="1066801"/>
            <a:ext cx="8986345" cy="5833239"/>
          </a:xfrm>
        </p:spPr>
        <p:txBody>
          <a:bodyPr>
            <a:normAutofit fontScale="85000" lnSpcReduction="10000"/>
          </a:bodyPr>
          <a:lstStyle/>
          <a:p>
            <a:pPr marL="457200" marR="151130" lvl="0" indent="-457200" fontAlgn="base">
              <a:lnSpc>
                <a:spcPct val="100000"/>
              </a:lnSpc>
              <a:buClr>
                <a:srgbClr val="000000"/>
              </a:buClr>
              <a:buSzPct val="99000"/>
              <a:buFont typeface="Arial" panose="020B0604020202020204" pitchFamily="34" charset="0"/>
              <a:buAutoNum type="alphaUcPeriod"/>
            </a:pPr>
            <a:r>
              <a:rPr lang="en-US" sz="3400" kern="100" dirty="0">
                <a:uFill>
                  <a:solidFill>
                    <a:srgbClr val="000000"/>
                  </a:solidFill>
                </a:uFill>
                <a:ea typeface="Times New Roman" panose="02020603050405020304" pitchFamily="18" charset="0"/>
                <a:cs typeface="Arial" panose="020B0604020202020204" pitchFamily="34" charset="0"/>
              </a:rPr>
              <a:t>2 Cor 5:6-9 "So we are always confident, knowing that while we are at home in the body we are absent from the Lord. </a:t>
            </a:r>
            <a:r>
              <a:rPr lang="en-US" sz="3400" kern="100" baseline="30000" dirty="0">
                <a:uFill>
                  <a:solidFill>
                    <a:srgbClr val="000000"/>
                  </a:solidFill>
                </a:uFill>
                <a:ea typeface="Times New Roman" panose="02020603050405020304" pitchFamily="18" charset="0"/>
                <a:cs typeface="Arial" panose="020B0604020202020204" pitchFamily="34" charset="0"/>
              </a:rPr>
              <a:t>7</a:t>
            </a:r>
            <a:r>
              <a:rPr lang="en-US" sz="3400" kern="100" dirty="0">
                <a:uFill>
                  <a:solidFill>
                    <a:srgbClr val="000000"/>
                  </a:solidFill>
                </a:uFill>
                <a:ea typeface="Times New Roman" panose="02020603050405020304" pitchFamily="18" charset="0"/>
                <a:cs typeface="Arial" panose="020B0604020202020204" pitchFamily="34" charset="0"/>
              </a:rPr>
              <a:t> For we walk by faith, not by sight. </a:t>
            </a:r>
            <a:r>
              <a:rPr lang="en-US" sz="3400" kern="100" baseline="30000" dirty="0">
                <a:uFill>
                  <a:solidFill>
                    <a:srgbClr val="000000"/>
                  </a:solidFill>
                </a:uFill>
                <a:ea typeface="Times New Roman" panose="02020603050405020304" pitchFamily="18" charset="0"/>
                <a:cs typeface="Arial" panose="020B0604020202020204" pitchFamily="34" charset="0"/>
              </a:rPr>
              <a:t>8</a:t>
            </a:r>
            <a:r>
              <a:rPr lang="en-US" sz="3400" kern="100" dirty="0">
                <a:uFill>
                  <a:solidFill>
                    <a:srgbClr val="000000"/>
                  </a:solidFill>
                </a:uFill>
                <a:ea typeface="Times New Roman" panose="02020603050405020304" pitchFamily="18" charset="0"/>
                <a:cs typeface="Arial" panose="020B0604020202020204" pitchFamily="34" charset="0"/>
              </a:rPr>
              <a:t> We are confident, yes, well pleased rather to be absent from the body and to be present with the Lord, </a:t>
            </a:r>
            <a:r>
              <a:rPr lang="en-US" sz="3400" kern="100" baseline="30000" dirty="0">
                <a:uFill>
                  <a:solidFill>
                    <a:srgbClr val="000000"/>
                  </a:solidFill>
                </a:uFill>
                <a:ea typeface="Times New Roman" panose="02020603050405020304" pitchFamily="18" charset="0"/>
                <a:cs typeface="Arial" panose="020B0604020202020204" pitchFamily="34" charset="0"/>
              </a:rPr>
              <a:t>9</a:t>
            </a:r>
            <a:r>
              <a:rPr lang="en-US" sz="3400" kern="100" dirty="0">
                <a:uFill>
                  <a:solidFill>
                    <a:srgbClr val="000000"/>
                  </a:solidFill>
                </a:uFill>
                <a:ea typeface="Times New Roman" panose="02020603050405020304" pitchFamily="18" charset="0"/>
                <a:cs typeface="Arial" panose="020B0604020202020204" pitchFamily="34" charset="0"/>
              </a:rPr>
              <a:t> Therefore we make it our aim, whether present or absent, to be well pleasing to Him."</a:t>
            </a:r>
            <a:endParaRPr lang="en-US" sz="3400" kern="100" dirty="0">
              <a:uFill>
                <a:solidFill>
                  <a:srgbClr val="000000"/>
                </a:solidFill>
              </a:uFill>
              <a:ea typeface="Times New Roman" panose="02020603050405020304" pitchFamily="18" charset="0"/>
              <a:cs typeface="Times New Roman" panose="02020603050405020304" pitchFamily="18" charset="0"/>
            </a:endParaRPr>
          </a:p>
          <a:p>
            <a:pPr marL="457200" marR="151130" lvl="0" indent="-457200" fontAlgn="base">
              <a:lnSpc>
                <a:spcPct val="100000"/>
              </a:lnSpc>
              <a:buClr>
                <a:srgbClr val="000000"/>
              </a:buClr>
              <a:buSzPct val="99000"/>
              <a:buFont typeface="Arial" panose="020B0604020202020204" pitchFamily="34" charset="0"/>
              <a:buAutoNum type="alphaUcPeriod"/>
            </a:pPr>
            <a:r>
              <a:rPr lang="en-US" sz="3400" kern="100" dirty="0">
                <a:uFill>
                  <a:solidFill>
                    <a:srgbClr val="000000"/>
                  </a:solidFill>
                </a:uFill>
                <a:ea typeface="Times New Roman" panose="02020603050405020304" pitchFamily="18" charset="0"/>
                <a:cs typeface="Arial" panose="020B0604020202020204" pitchFamily="34" charset="0"/>
              </a:rPr>
              <a:t>Phil 1:21-23 "For to me, to live is Christ, and to die is gain. </a:t>
            </a:r>
            <a:r>
              <a:rPr lang="en-US" sz="3400" kern="100" baseline="30000" dirty="0">
                <a:uFill>
                  <a:solidFill>
                    <a:srgbClr val="000000"/>
                  </a:solidFill>
                </a:uFill>
                <a:ea typeface="Times New Roman" panose="02020603050405020304" pitchFamily="18" charset="0"/>
                <a:cs typeface="Arial" panose="020B0604020202020204" pitchFamily="34" charset="0"/>
              </a:rPr>
              <a:t>22</a:t>
            </a:r>
            <a:r>
              <a:rPr lang="en-US" sz="3400" kern="100" dirty="0">
                <a:uFill>
                  <a:solidFill>
                    <a:srgbClr val="000000"/>
                  </a:solidFill>
                </a:uFill>
                <a:ea typeface="Times New Roman" panose="02020603050405020304" pitchFamily="18" charset="0"/>
                <a:cs typeface="Arial" panose="020B0604020202020204" pitchFamily="34" charset="0"/>
              </a:rPr>
              <a:t> But if I live on in the flesh, this will mean fruit from my labor; yet what I shall choose I cannot tell. </a:t>
            </a:r>
            <a:r>
              <a:rPr lang="en-US" sz="3400" kern="100" baseline="30000" dirty="0">
                <a:uFill>
                  <a:solidFill>
                    <a:srgbClr val="000000"/>
                  </a:solidFill>
                </a:uFill>
                <a:ea typeface="Times New Roman" panose="02020603050405020304" pitchFamily="18" charset="0"/>
                <a:cs typeface="Arial" panose="020B0604020202020204" pitchFamily="34" charset="0"/>
              </a:rPr>
              <a:t>23</a:t>
            </a:r>
            <a:r>
              <a:rPr lang="en-US" sz="3400" kern="100" dirty="0">
                <a:uFill>
                  <a:solidFill>
                    <a:srgbClr val="000000"/>
                  </a:solidFill>
                </a:uFill>
                <a:ea typeface="Times New Roman" panose="02020603050405020304" pitchFamily="18" charset="0"/>
                <a:cs typeface="Arial" panose="020B0604020202020204" pitchFamily="34" charset="0"/>
              </a:rPr>
              <a:t> For I am hard pressed between the two, having a desire to depart and be with Christ, which is far better."</a:t>
            </a:r>
            <a:endParaRPr lang="en-US" dirty="0"/>
          </a:p>
        </p:txBody>
      </p:sp>
    </p:spTree>
    <p:extLst>
      <p:ext uri="{BB962C8B-B14F-4D97-AF65-F5344CB8AC3E}">
        <p14:creationId xmlns:p14="http://schemas.microsoft.com/office/powerpoint/2010/main" val="25385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66AB-2E8A-87D6-1933-620B5A0B8082}"/>
              </a:ext>
            </a:extLst>
          </p:cNvPr>
          <p:cNvSpPr>
            <a:spLocks noGrp="1"/>
          </p:cNvSpPr>
          <p:nvPr>
            <p:ph type="title"/>
          </p:nvPr>
        </p:nvSpPr>
        <p:spPr>
          <a:xfrm>
            <a:off x="0" y="1"/>
            <a:ext cx="9144000" cy="1016000"/>
          </a:xfrm>
        </p:spPr>
        <p:txBody>
          <a:bodyPr>
            <a:normAutofit/>
          </a:bodyPr>
          <a:lstStyle/>
          <a:p>
            <a:pPr marL="0" marR="262255" indent="5715">
              <a:buNone/>
            </a:pPr>
            <a:r>
              <a:rPr lang="en-US" sz="44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FAITH IS THE VICTORY </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F47D0F-64E5-CAF0-2508-C15C2E92CEFA}"/>
              </a:ext>
            </a:extLst>
          </p:cNvPr>
          <p:cNvSpPr>
            <a:spLocks noGrp="1"/>
          </p:cNvSpPr>
          <p:nvPr>
            <p:ph idx="1"/>
          </p:nvPr>
        </p:nvSpPr>
        <p:spPr>
          <a:xfrm>
            <a:off x="157655" y="1016001"/>
            <a:ext cx="8986345" cy="5884039"/>
          </a:xfrm>
        </p:spPr>
        <p:txBody>
          <a:bodyPr>
            <a:normAutofit fontScale="92500"/>
          </a:bodyPr>
          <a:lstStyle/>
          <a:p>
            <a:pPr marL="457200" marR="262255" lvl="0" indent="-457200" fontAlgn="base">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1 John 5:16 "Whoever believes that Jesus is the Christ is born of God, and everyone who loves Him who begot also loves him who is begotten of Him. </a:t>
            </a:r>
            <a:r>
              <a:rPr lang="en-US" kern="100" baseline="30000" dirty="0">
                <a:uFill>
                  <a:solidFill>
                    <a:srgbClr val="000000"/>
                  </a:solidFill>
                </a:uFill>
                <a:ea typeface="Times New Roman" panose="02020603050405020304" pitchFamily="18" charset="0"/>
                <a:cs typeface="Arial" panose="020B0604020202020204" pitchFamily="34" charset="0"/>
              </a:rPr>
              <a:t>2</a:t>
            </a:r>
            <a:r>
              <a:rPr lang="en-US" kern="100" dirty="0">
                <a:uFill>
                  <a:solidFill>
                    <a:srgbClr val="000000"/>
                  </a:solidFill>
                </a:uFill>
                <a:ea typeface="Times New Roman" panose="02020603050405020304" pitchFamily="18" charset="0"/>
                <a:cs typeface="Arial" panose="020B0604020202020204" pitchFamily="34" charset="0"/>
              </a:rPr>
              <a:t> By this we know that we love the children of God, when we love God and keep His commandments. </a:t>
            </a:r>
            <a:r>
              <a:rPr lang="en-US" kern="100" baseline="30000" dirty="0">
                <a:uFill>
                  <a:solidFill>
                    <a:srgbClr val="000000"/>
                  </a:solidFill>
                </a:uFill>
                <a:ea typeface="Times New Roman" panose="02020603050405020304" pitchFamily="18" charset="0"/>
                <a:cs typeface="Arial" panose="020B0604020202020204" pitchFamily="34" charset="0"/>
              </a:rPr>
              <a:t>3</a:t>
            </a:r>
            <a:r>
              <a:rPr lang="en-US" kern="100" dirty="0">
                <a:uFill>
                  <a:solidFill>
                    <a:srgbClr val="000000"/>
                  </a:solidFill>
                </a:uFill>
                <a:ea typeface="Times New Roman" panose="02020603050405020304" pitchFamily="18" charset="0"/>
                <a:cs typeface="Arial" panose="020B0604020202020204" pitchFamily="34" charset="0"/>
              </a:rPr>
              <a:t> For this is the love of God, that we keep His commandments. And His commandments are not burdensome. </a:t>
            </a:r>
            <a:r>
              <a:rPr lang="en-US" kern="100" baseline="30000" dirty="0">
                <a:uFill>
                  <a:solidFill>
                    <a:srgbClr val="000000"/>
                  </a:solidFill>
                </a:uFill>
                <a:ea typeface="Times New Roman" panose="02020603050405020304" pitchFamily="18" charset="0"/>
                <a:cs typeface="Arial" panose="020B0604020202020204" pitchFamily="34" charset="0"/>
              </a:rPr>
              <a:t>4</a:t>
            </a:r>
            <a:r>
              <a:rPr lang="en-US" kern="100" dirty="0">
                <a:uFill>
                  <a:solidFill>
                    <a:srgbClr val="000000"/>
                  </a:solidFill>
                </a:uFill>
                <a:ea typeface="Times New Roman" panose="02020603050405020304" pitchFamily="18" charset="0"/>
                <a:cs typeface="Arial" panose="020B0604020202020204" pitchFamily="34" charset="0"/>
              </a:rPr>
              <a:t> For whatever is born of God overcomes the world. And </a:t>
            </a:r>
            <a:r>
              <a:rPr lang="en-US" u="sng" kern="100" dirty="0">
                <a:uFill>
                  <a:solidFill>
                    <a:srgbClr val="000000"/>
                  </a:solidFill>
                </a:uFill>
                <a:ea typeface="Times New Roman" panose="02020603050405020304" pitchFamily="18" charset="0"/>
                <a:cs typeface="Arial" panose="020B0604020202020204" pitchFamily="34" charset="0"/>
              </a:rPr>
              <a:t>this is the victory that has overcome the world; our faith.</a:t>
            </a:r>
            <a:r>
              <a:rPr lang="en-US" kern="100" dirty="0">
                <a:uFill>
                  <a:solidFill>
                    <a:srgbClr val="000000"/>
                  </a:solidFill>
                </a:uFill>
                <a:ea typeface="Times New Roman" panose="02020603050405020304" pitchFamily="18" charset="0"/>
                <a:cs typeface="Arial" panose="020B0604020202020204" pitchFamily="34" charset="0"/>
              </a:rPr>
              <a:t> </a:t>
            </a:r>
            <a:r>
              <a:rPr lang="en-US" kern="100" baseline="30000" dirty="0">
                <a:uFill>
                  <a:solidFill>
                    <a:srgbClr val="000000"/>
                  </a:solidFill>
                </a:uFill>
                <a:ea typeface="Times New Roman" panose="02020603050405020304" pitchFamily="18" charset="0"/>
                <a:cs typeface="Arial" panose="020B0604020202020204" pitchFamily="34" charset="0"/>
              </a:rPr>
              <a:t>5</a:t>
            </a:r>
            <a:r>
              <a:rPr lang="en-US" kern="100" dirty="0">
                <a:uFill>
                  <a:solidFill>
                    <a:srgbClr val="000000"/>
                  </a:solidFill>
                </a:uFill>
                <a:ea typeface="Times New Roman" panose="02020603050405020304" pitchFamily="18" charset="0"/>
                <a:cs typeface="Arial" panose="020B0604020202020204" pitchFamily="34" charset="0"/>
              </a:rPr>
              <a:t> Who is he who overcomes the world, but he who believes that Jesus is the Son of God?"</a:t>
            </a:r>
          </a:p>
        </p:txBody>
      </p:sp>
    </p:spTree>
    <p:extLst>
      <p:ext uri="{BB962C8B-B14F-4D97-AF65-F5344CB8AC3E}">
        <p14:creationId xmlns:p14="http://schemas.microsoft.com/office/powerpoint/2010/main" val="362646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5A3B9-F5C0-5E24-124C-4B165E2DA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750EF-458D-ACD6-1BB2-D4BF37229664}"/>
              </a:ext>
            </a:extLst>
          </p:cNvPr>
          <p:cNvSpPr>
            <a:spLocks noGrp="1"/>
          </p:cNvSpPr>
          <p:nvPr>
            <p:ph type="title"/>
          </p:nvPr>
        </p:nvSpPr>
        <p:spPr>
          <a:xfrm>
            <a:off x="0" y="0"/>
            <a:ext cx="9144000" cy="1498599"/>
          </a:xfrm>
        </p:spPr>
        <p:txBody>
          <a:bodyPr>
            <a:normAutofit/>
          </a:bodyPr>
          <a:lstStyle/>
          <a:p>
            <a:pPr marL="0" marR="262255" indent="5715">
              <a:buNone/>
            </a:pPr>
            <a:r>
              <a:rPr lang="en-US" sz="44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FAITH IS THE VICTORY </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074C9C-1CF1-C300-9CD7-F2E18074C90F}"/>
              </a:ext>
            </a:extLst>
          </p:cNvPr>
          <p:cNvSpPr>
            <a:spLocks noGrp="1"/>
          </p:cNvSpPr>
          <p:nvPr>
            <p:ph idx="1"/>
          </p:nvPr>
        </p:nvSpPr>
        <p:spPr>
          <a:xfrm>
            <a:off x="157655" y="1498600"/>
            <a:ext cx="8986345" cy="5401440"/>
          </a:xfrm>
        </p:spPr>
        <p:txBody>
          <a:bodyPr>
            <a:normAutofit/>
          </a:bodyPr>
          <a:lstStyle/>
          <a:p>
            <a:pPr marL="514350" lvl="0" indent="-514350" fontAlgn="base">
              <a:buClr>
                <a:srgbClr val="000000"/>
              </a:buClr>
              <a:buSzPct val="99000"/>
              <a:buFont typeface="+mj-lt"/>
              <a:buAutoNum type="alphaUcPeriod" startAt="2"/>
            </a:pPr>
            <a:r>
              <a:rPr lang="en-US" sz="3000" kern="0" dirty="0">
                <a:solidFill>
                  <a:srgbClr val="000000"/>
                </a:solidFill>
                <a:uFill>
                  <a:solidFill>
                    <a:srgbClr val="000000"/>
                  </a:solidFill>
                </a:uFill>
                <a:ea typeface="Times New Roman" panose="02020603050405020304" pitchFamily="18" charset="0"/>
                <a:cs typeface="Arial" panose="020B0604020202020204" pitchFamily="34" charset="0"/>
              </a:rPr>
              <a:t>Tis The Set Of The Sail - </a:t>
            </a:r>
            <a:r>
              <a:rPr lang="en-US" sz="3000" kern="0" dirty="0">
                <a:solidFill>
                  <a:srgbClr val="000000"/>
                </a:solidFill>
                <a:uFill>
                  <a:solidFill>
                    <a:srgbClr val="000000"/>
                  </a:solidFill>
                </a:uFill>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Ella Wheeler Wilcox</a:t>
            </a:r>
            <a:endParaRPr lang="en-US" sz="3000" kern="100" dirty="0">
              <a:uFill>
                <a:solidFill>
                  <a:srgbClr val="000000"/>
                </a:solidFill>
              </a:uFill>
              <a:ea typeface="Times New Roman" panose="02020603050405020304" pitchFamily="18" charset="0"/>
              <a:cs typeface="Times New Roman" panose="02020603050405020304" pitchFamily="18" charset="0"/>
            </a:endParaRPr>
          </a:p>
          <a:p>
            <a:pPr marL="457200" marR="0" indent="0">
              <a:buNone/>
            </a:pPr>
            <a:r>
              <a:rPr lang="en-US" kern="0" dirty="0">
                <a:solidFill>
                  <a:srgbClr val="000000"/>
                </a:solidFill>
                <a:ea typeface="Times New Roman" panose="02020603050405020304" pitchFamily="18" charset="0"/>
                <a:cs typeface="Arial" panose="020B0604020202020204" pitchFamily="34" charset="0"/>
              </a:rPr>
              <a:t>But to every mind there </a:t>
            </a:r>
            <a:r>
              <a:rPr lang="en-US" kern="0" dirty="0" err="1">
                <a:solidFill>
                  <a:srgbClr val="000000"/>
                </a:solidFill>
                <a:ea typeface="Times New Roman" panose="02020603050405020304" pitchFamily="18" charset="0"/>
                <a:cs typeface="Arial" panose="020B0604020202020204" pitchFamily="34" charset="0"/>
              </a:rPr>
              <a:t>openeth</a:t>
            </a:r>
            <a:r>
              <a:rPr lang="en-US" kern="0" dirty="0">
                <a:solidFill>
                  <a:srgbClr val="000000"/>
                </a:solidFill>
                <a:ea typeface="Times New Roman" panose="02020603050405020304" pitchFamily="18" charset="0"/>
                <a:cs typeface="Arial" panose="020B0604020202020204" pitchFamily="34" charset="0"/>
              </a:rPr>
              <a:t>,</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A way, and way, and away,</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A high soul climbs the highway,</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And the low soul gropes the low,</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And in between on the misty flats,</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The rest drift to and </a:t>
            </a:r>
            <a:r>
              <a:rPr lang="en-US" kern="0" dirty="0" err="1">
                <a:solidFill>
                  <a:srgbClr val="000000"/>
                </a:solidFill>
                <a:ea typeface="Times New Roman" panose="02020603050405020304" pitchFamily="18" charset="0"/>
                <a:cs typeface="Arial" panose="020B0604020202020204" pitchFamily="34" charset="0"/>
              </a:rPr>
              <a:t>fro</a:t>
            </a:r>
            <a:r>
              <a:rPr lang="en-US" kern="0" dirty="0">
                <a:solidFill>
                  <a:srgbClr val="000000"/>
                </a:solidFill>
                <a:ea typeface="Times New Roman" panose="02020603050405020304" pitchFamily="18" charset="0"/>
                <a:cs typeface="Arial" panose="020B0604020202020204" pitchFamily="34" charset="0"/>
              </a:rPr>
              <a:t>.</a:t>
            </a:r>
          </a:p>
          <a:p>
            <a:pPr marL="457200" marR="0" indent="0">
              <a:buNone/>
            </a:pPr>
            <a:endParaRPr lang="en-US" kern="0" dirty="0">
              <a:solidFill>
                <a:srgbClr val="000000"/>
              </a:solidFill>
              <a:ea typeface="Times New Roman" panose="02020603050405020304" pitchFamily="18" charset="0"/>
              <a:cs typeface="Arial" panose="020B0604020202020204" pitchFamily="34" charset="0"/>
            </a:endParaRPr>
          </a:p>
          <a:p>
            <a:pPr marL="457200" marR="0" indent="0">
              <a:buNone/>
            </a:pPr>
            <a:r>
              <a:rPr lang="en-US" kern="0" dirty="0">
                <a:solidFill>
                  <a:srgbClr val="000000"/>
                </a:solidFill>
                <a:ea typeface="Times New Roman" panose="02020603050405020304" pitchFamily="18" charset="0"/>
                <a:cs typeface="Arial" panose="020B0604020202020204" pitchFamily="34" charset="0"/>
              </a:rPr>
              <a:t>But to every man there </a:t>
            </a:r>
            <a:r>
              <a:rPr lang="en-US" kern="0" dirty="0" err="1">
                <a:solidFill>
                  <a:srgbClr val="000000"/>
                </a:solidFill>
                <a:ea typeface="Times New Roman" panose="02020603050405020304" pitchFamily="18" charset="0"/>
                <a:cs typeface="Arial" panose="020B0604020202020204" pitchFamily="34" charset="0"/>
              </a:rPr>
              <a:t>openeth</a:t>
            </a:r>
            <a:r>
              <a:rPr lang="en-US" kern="0" dirty="0">
                <a:solidFill>
                  <a:srgbClr val="000000"/>
                </a:solidFill>
                <a:ea typeface="Times New Roman" panose="02020603050405020304" pitchFamily="18" charset="0"/>
                <a:cs typeface="Arial" panose="020B0604020202020204" pitchFamily="34" charset="0"/>
              </a:rPr>
              <a:t>,</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A high way and a low,</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And every mind </a:t>
            </a:r>
            <a:r>
              <a:rPr lang="en-US" kern="0" dirty="0" err="1">
                <a:solidFill>
                  <a:srgbClr val="000000"/>
                </a:solidFill>
                <a:ea typeface="Times New Roman" panose="02020603050405020304" pitchFamily="18" charset="0"/>
                <a:cs typeface="Arial" panose="020B0604020202020204" pitchFamily="34" charset="0"/>
              </a:rPr>
              <a:t>decideth</a:t>
            </a:r>
            <a:r>
              <a:rPr lang="en-US" kern="0" dirty="0">
                <a:solidFill>
                  <a:srgbClr val="000000"/>
                </a:solidFill>
                <a:ea typeface="Times New Roman" panose="02020603050405020304" pitchFamily="18" charset="0"/>
                <a:cs typeface="Arial" panose="020B0604020202020204" pitchFamily="34" charset="0"/>
              </a:rPr>
              <a:t>,</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The way his soul shall go.</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54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B3C61-CAA6-4C9A-BECB-0BB452340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AB902-F3CE-94D0-ABED-C682EE0EABA9}"/>
              </a:ext>
            </a:extLst>
          </p:cNvPr>
          <p:cNvSpPr>
            <a:spLocks noGrp="1"/>
          </p:cNvSpPr>
          <p:nvPr>
            <p:ph type="title"/>
          </p:nvPr>
        </p:nvSpPr>
        <p:spPr>
          <a:xfrm>
            <a:off x="0" y="1"/>
            <a:ext cx="9144000" cy="1016000"/>
          </a:xfrm>
        </p:spPr>
        <p:txBody>
          <a:bodyPr>
            <a:normAutofit/>
          </a:bodyPr>
          <a:lstStyle/>
          <a:p>
            <a:pPr marL="0" marR="262255" indent="5715">
              <a:buNone/>
            </a:pPr>
            <a:r>
              <a:rPr lang="en-US" sz="44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FAITH IS THE VICTORY </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68972C6-DA81-A82D-DAC6-8F82D7A7BECA}"/>
              </a:ext>
            </a:extLst>
          </p:cNvPr>
          <p:cNvSpPr>
            <a:spLocks noGrp="1"/>
          </p:cNvSpPr>
          <p:nvPr>
            <p:ph idx="1"/>
          </p:nvPr>
        </p:nvSpPr>
        <p:spPr>
          <a:xfrm>
            <a:off x="157655" y="1016001"/>
            <a:ext cx="8986345" cy="5884039"/>
          </a:xfrm>
        </p:spPr>
        <p:txBody>
          <a:bodyPr>
            <a:normAutofit/>
          </a:bodyPr>
          <a:lstStyle/>
          <a:p>
            <a:pPr marL="457200" marR="0" indent="0">
              <a:buNone/>
            </a:pPr>
            <a:r>
              <a:rPr lang="en-US" kern="0" dirty="0">
                <a:solidFill>
                  <a:srgbClr val="000000"/>
                </a:solidFill>
                <a:ea typeface="Times New Roman" panose="02020603050405020304" pitchFamily="18" charset="0"/>
                <a:cs typeface="Arial" panose="020B0604020202020204" pitchFamily="34" charset="0"/>
              </a:rPr>
              <a:t>One ship sails East,</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And another West,</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By the self-same winds that blow,</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'Tis the set of the sails</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And not the gales,</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That tells the way we go.</a:t>
            </a:r>
          </a:p>
          <a:p>
            <a:pPr marL="457200" marR="0" indent="0">
              <a:buNone/>
            </a:pPr>
            <a:endParaRPr lang="en-US" kern="0" dirty="0">
              <a:solidFill>
                <a:srgbClr val="000000"/>
              </a:solidFill>
              <a:ea typeface="Times New Roman" panose="02020603050405020304" pitchFamily="18" charset="0"/>
              <a:cs typeface="Arial" panose="020B0604020202020204" pitchFamily="34" charset="0"/>
            </a:endParaRPr>
          </a:p>
          <a:p>
            <a:pPr marL="457200" marR="0" indent="0">
              <a:buNone/>
            </a:pPr>
            <a:r>
              <a:rPr lang="en-US" kern="0" dirty="0">
                <a:solidFill>
                  <a:srgbClr val="000000"/>
                </a:solidFill>
                <a:ea typeface="Times New Roman" panose="02020603050405020304" pitchFamily="18" charset="0"/>
                <a:cs typeface="Arial" panose="020B0604020202020204" pitchFamily="34" charset="0"/>
              </a:rPr>
              <a:t>Like the winds of the sea</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Are the waves of time,</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As we journey along through life,</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'Tis the set of the soul,</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That determines the goal,</a:t>
            </a:r>
            <a:br>
              <a:rPr lang="en-US" kern="0" dirty="0">
                <a:solidFill>
                  <a:srgbClr val="000000"/>
                </a:solidFill>
                <a:ea typeface="Times New Roman" panose="02020603050405020304" pitchFamily="18" charset="0"/>
                <a:cs typeface="Arial" panose="020B0604020202020204" pitchFamily="34" charset="0"/>
              </a:rPr>
            </a:br>
            <a:r>
              <a:rPr lang="en-US" kern="0" dirty="0">
                <a:solidFill>
                  <a:srgbClr val="000000"/>
                </a:solidFill>
                <a:ea typeface="Times New Roman" panose="02020603050405020304" pitchFamily="18" charset="0"/>
                <a:cs typeface="Arial" panose="020B0604020202020204" pitchFamily="34" charset="0"/>
              </a:rPr>
              <a:t>And not the calm or the strife.</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14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D8DCF-9EC9-9BC6-5B8D-636F481E5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AAF09-EAE2-2506-FB46-CC824B5A0382}"/>
              </a:ext>
            </a:extLst>
          </p:cNvPr>
          <p:cNvSpPr>
            <a:spLocks noGrp="1"/>
          </p:cNvSpPr>
          <p:nvPr>
            <p:ph type="title"/>
          </p:nvPr>
        </p:nvSpPr>
        <p:spPr>
          <a:xfrm>
            <a:off x="0" y="0"/>
            <a:ext cx="9144000" cy="1498599"/>
          </a:xfrm>
        </p:spPr>
        <p:txBody>
          <a:bodyPr>
            <a:normAutofit/>
          </a:bodyPr>
          <a:lstStyle/>
          <a:p>
            <a:pPr marL="0" marR="262255" indent="5715">
              <a:buNone/>
            </a:pPr>
            <a:r>
              <a:rPr lang="en-US" sz="44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FAITH IS THE VICTORY </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51FC0E0-B5CD-FEF9-DEDB-D263BD997954}"/>
              </a:ext>
            </a:extLst>
          </p:cNvPr>
          <p:cNvSpPr>
            <a:spLocks noGrp="1"/>
          </p:cNvSpPr>
          <p:nvPr>
            <p:ph idx="1"/>
          </p:nvPr>
        </p:nvSpPr>
        <p:spPr>
          <a:xfrm>
            <a:off x="1" y="1295400"/>
            <a:ext cx="9144000" cy="5604640"/>
          </a:xfrm>
        </p:spPr>
        <p:txBody>
          <a:bodyPr>
            <a:normAutofit/>
          </a:bodyPr>
          <a:lstStyle/>
          <a:p>
            <a:pPr marL="457200" marR="262255" lvl="0" indent="-457200" fontAlgn="base">
              <a:lnSpc>
                <a:spcPct val="100000"/>
              </a:lnSpc>
              <a:buClr>
                <a:srgbClr val="000000"/>
              </a:buClr>
              <a:buSzPct val="99000"/>
              <a:buFont typeface="+mj-lt"/>
              <a:buAutoNum type="alphaUcPeriod" startAt="3"/>
            </a:pPr>
            <a:r>
              <a:rPr lang="en-US" kern="100" dirty="0">
                <a:uFill>
                  <a:solidFill>
                    <a:srgbClr val="000000"/>
                  </a:solidFill>
                </a:uFill>
                <a:ea typeface="Times New Roman" panose="02020603050405020304" pitchFamily="18" charset="0"/>
                <a:cs typeface="Arial" panose="020B0604020202020204" pitchFamily="34" charset="0"/>
              </a:rPr>
              <a:t>TWO PEOPLE FACE THE SAME PROBLEMS IN LIFE</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971550" marR="262255" indent="-514350">
              <a:lnSpc>
                <a:spcPct val="100000"/>
              </a:lnSpc>
              <a:buFont typeface="+mj-lt"/>
              <a:buAutoNum type="arabicPeriod"/>
            </a:pPr>
            <a:r>
              <a:rPr lang="en-US" kern="100" dirty="0">
                <a:ea typeface="Times New Roman" panose="02020603050405020304" pitchFamily="18" charset="0"/>
                <a:cs typeface="Arial" panose="020B0604020202020204" pitchFamily="34" charset="0"/>
              </a:rPr>
              <a:t>ONE MOVES TOWARD GOD THE OTHER MOVES AWAY FROM HIM</a:t>
            </a:r>
            <a:endParaRPr lang="en-US" kern="100" dirty="0">
              <a:ea typeface="Times New Roman" panose="02020603050405020304" pitchFamily="18" charset="0"/>
              <a:cs typeface="Times New Roman" panose="02020603050405020304" pitchFamily="18" charset="0"/>
            </a:endParaRPr>
          </a:p>
          <a:p>
            <a:pPr marL="971550" marR="262255" indent="-514350">
              <a:lnSpc>
                <a:spcPct val="100000"/>
              </a:lnSpc>
              <a:buFont typeface="+mj-lt"/>
              <a:buAutoNum type="arabicPeriod"/>
            </a:pPr>
            <a:r>
              <a:rPr lang="en-US" kern="100" dirty="0">
                <a:ea typeface="Times New Roman" panose="02020603050405020304" pitchFamily="18" charset="0"/>
                <a:cs typeface="Arial" panose="020B0604020202020204" pitchFamily="34" charset="0"/>
              </a:rPr>
              <a:t>IT'S THE MIND-SET THAT DETERMINES WHICH WE DO.</a:t>
            </a:r>
            <a:endParaRPr lang="en-US" kern="100" dirty="0">
              <a:ea typeface="Times New Roman" panose="02020603050405020304" pitchFamily="18" charset="0"/>
              <a:cs typeface="Times New Roman" panose="02020603050405020304" pitchFamily="18" charset="0"/>
            </a:endParaRPr>
          </a:p>
          <a:p>
            <a:pPr marL="457200" marR="262255" lvl="0" indent="-457200" fontAlgn="base">
              <a:lnSpc>
                <a:spcPct val="100000"/>
              </a:lnSpc>
              <a:buClr>
                <a:srgbClr val="000000"/>
              </a:buClr>
              <a:buSzPct val="99000"/>
              <a:buFont typeface="+mj-lt"/>
              <a:buAutoNum type="alphaUcPeriod" startAt="4"/>
            </a:pPr>
            <a:r>
              <a:rPr lang="en-US" kern="100" dirty="0">
                <a:uFill>
                  <a:solidFill>
                    <a:srgbClr val="000000"/>
                  </a:solidFill>
                </a:uFill>
                <a:ea typeface="Times New Roman" panose="02020603050405020304" pitchFamily="18" charset="0"/>
                <a:cs typeface="Arial" panose="020B0604020202020204" pitchFamily="34" charset="0"/>
              </a:rPr>
              <a:t>HOWS THE SET OF YOUR SAIL?</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262255" lvl="1" indent="0" fontAlgn="base">
              <a:lnSpc>
                <a:spcPct val="100000"/>
              </a:lnSpc>
              <a:buClr>
                <a:srgbClr val="000000"/>
              </a:buClr>
              <a:buSzPct val="99000"/>
              <a:buNone/>
            </a:pPr>
            <a:r>
              <a:rPr lang="en-US" kern="100" dirty="0">
                <a:uFill>
                  <a:solidFill>
                    <a:srgbClr val="000000"/>
                  </a:solidFill>
                </a:uFill>
                <a:ea typeface="Times New Roman" panose="02020603050405020304" pitchFamily="18" charset="0"/>
                <a:cs typeface="Arial" panose="020B0604020202020204" pitchFamily="34" charset="0"/>
              </a:rPr>
              <a:t>1. TOWARD GOD OR AWAY FROM GOD?</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914400" marR="262255" lvl="1" indent="-457200" fontAlgn="base">
              <a:lnSpc>
                <a:spcPct val="100000"/>
              </a:lnSpc>
              <a:buClr>
                <a:srgbClr val="000000"/>
              </a:buClr>
              <a:buSzPct val="99000"/>
              <a:buNone/>
            </a:pPr>
            <a:r>
              <a:rPr lang="en-US" kern="100" dirty="0">
                <a:uFill>
                  <a:solidFill>
                    <a:srgbClr val="000000"/>
                  </a:solidFill>
                </a:uFill>
                <a:ea typeface="Times New Roman" panose="02020603050405020304" pitchFamily="18" charset="0"/>
                <a:cs typeface="Arial" panose="020B0604020202020204" pitchFamily="34" charset="0"/>
              </a:rPr>
              <a:t>2. GROWING FAITH OR WEAKENING FAITH?</a:t>
            </a:r>
            <a:endParaRPr lang="en-US" dirty="0"/>
          </a:p>
        </p:txBody>
      </p:sp>
    </p:spTree>
    <p:extLst>
      <p:ext uri="{BB962C8B-B14F-4D97-AF65-F5344CB8AC3E}">
        <p14:creationId xmlns:p14="http://schemas.microsoft.com/office/powerpoint/2010/main" val="108941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2000"/>
          </a:schemeClr>
        </a:solidFill>
        <a:effectLst/>
      </p:bgPr>
    </p:bg>
    <p:spTree>
      <p:nvGrpSpPr>
        <p:cNvPr id="1" name=""/>
        <p:cNvGrpSpPr/>
        <p:nvPr/>
      </p:nvGrpSpPr>
      <p:grpSpPr>
        <a:xfrm>
          <a:off x="0" y="0"/>
          <a:ext cx="0" cy="0"/>
          <a:chOff x="0" y="0"/>
          <a:chExt cx="0" cy="0"/>
        </a:xfrm>
      </p:grpSpPr>
      <p:pic>
        <p:nvPicPr>
          <p:cNvPr id="3" name="Picture 2" descr="A sign in front of a geyser&#10;&#10;AI-generated content may be incorrect.">
            <a:extLst>
              <a:ext uri="{FF2B5EF4-FFF2-40B4-BE49-F238E27FC236}">
                <a16:creationId xmlns:a16="http://schemas.microsoft.com/office/drawing/2014/main" id="{2DF5F621-066F-D6C8-B74E-3E012A9EF0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4AC05058-F7D2-5823-2C2C-AAFDC2D5D996}"/>
              </a:ext>
            </a:extLst>
          </p:cNvPr>
          <p:cNvSpPr txBox="1"/>
          <p:nvPr/>
        </p:nvSpPr>
        <p:spPr>
          <a:xfrm>
            <a:off x="6197600" y="5103673"/>
            <a:ext cx="3276600" cy="1754326"/>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HAVE A </a:t>
            </a:r>
          </a:p>
          <a:p>
            <a:pPr algn="ctr"/>
            <a:r>
              <a:rPr lang="en-US" sz="3600" b="1" dirty="0">
                <a:solidFill>
                  <a:schemeClr val="bg1"/>
                </a:solidFill>
                <a:latin typeface="Arial" panose="020B0604020202020204" pitchFamily="34" charset="0"/>
                <a:cs typeface="Arial" panose="020B0604020202020204" pitchFamily="34" charset="0"/>
              </a:rPr>
              <a:t>FAITHFUL</a:t>
            </a:r>
          </a:p>
          <a:p>
            <a:pPr algn="ctr"/>
            <a:r>
              <a:rPr lang="en-US" sz="3600" b="1" dirty="0">
                <a:solidFill>
                  <a:schemeClr val="bg1"/>
                </a:solidFill>
                <a:latin typeface="Arial" panose="020B0604020202020204" pitchFamily="34" charset="0"/>
                <a:cs typeface="Arial" panose="020B0604020202020204" pitchFamily="34" charset="0"/>
              </a:rPr>
              <a:t> WEEK</a:t>
            </a:r>
          </a:p>
        </p:txBody>
      </p:sp>
    </p:spTree>
    <p:extLst>
      <p:ext uri="{BB962C8B-B14F-4D97-AF65-F5344CB8AC3E}">
        <p14:creationId xmlns:p14="http://schemas.microsoft.com/office/powerpoint/2010/main" val="107671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167950" y="0"/>
            <a:ext cx="8808099" cy="6858000"/>
          </a:xfrm>
        </p:spPr>
        <p:txBody>
          <a:bodyPr>
            <a:noAutofit/>
          </a:bodyPr>
          <a:lstStyle/>
          <a:p>
            <a:pPr marR="91440" lvl="0">
              <a:lnSpc>
                <a:spcPct val="95000"/>
              </a:lnSpc>
            </a:pPr>
            <a:r>
              <a:rPr lang="en-US" sz="2800" kern="100" dirty="0">
                <a:solidFill>
                  <a:prstClr val="black"/>
                </a:solidFill>
                <a:ea typeface="Courier New" panose="02070309020205020404" pitchFamily="49" charset="0"/>
                <a:cs typeface="Arial" panose="020B0604020202020204" pitchFamily="34" charset="0"/>
              </a:rPr>
              <a:t> </a:t>
            </a:r>
            <a:r>
              <a:rPr lang="en-US" sz="3600" kern="100" dirty="0">
                <a:solidFill>
                  <a:prstClr val="black"/>
                </a:solidFill>
                <a:ea typeface="Times New Roman" panose="02020603050405020304" pitchFamily="18" charset="0"/>
                <a:cs typeface="Arial" panose="020B0604020202020204" pitchFamily="34" charset="0"/>
              </a:rPr>
              <a:t>2 Tim 4:6-8 "For I am already being poured out as a drink offering, and the time of my departure is at hand, </a:t>
            </a:r>
            <a:r>
              <a:rPr lang="en-US" sz="3600" kern="100" baseline="30000" dirty="0">
                <a:solidFill>
                  <a:prstClr val="black"/>
                </a:solidFill>
                <a:ea typeface="Times New Roman" panose="02020603050405020304" pitchFamily="18" charset="0"/>
                <a:cs typeface="Arial" panose="020B0604020202020204" pitchFamily="34" charset="0"/>
              </a:rPr>
              <a:t>7</a:t>
            </a:r>
            <a:r>
              <a:rPr lang="en-US" sz="3600" kern="100" dirty="0">
                <a:solidFill>
                  <a:prstClr val="black"/>
                </a:solidFill>
                <a:ea typeface="Times New Roman" panose="02020603050405020304" pitchFamily="18" charset="0"/>
                <a:cs typeface="Arial" panose="020B0604020202020204" pitchFamily="34" charset="0"/>
              </a:rPr>
              <a:t> 1 have fought the good fight, I have finished the race, I have </a:t>
            </a:r>
            <a:r>
              <a:rPr lang="en-US" sz="3600" u="sng" kern="100" dirty="0">
                <a:solidFill>
                  <a:prstClr val="black"/>
                </a:solidFill>
                <a:ea typeface="Times New Roman" panose="02020603050405020304" pitchFamily="18" charset="0"/>
                <a:cs typeface="Arial" panose="020B0604020202020204" pitchFamily="34" charset="0"/>
              </a:rPr>
              <a:t>kept the faith</a:t>
            </a:r>
            <a:r>
              <a:rPr lang="en-US" sz="3600" kern="100" dirty="0">
                <a:solidFill>
                  <a:prstClr val="black"/>
                </a:solidFill>
                <a:ea typeface="Times New Roman" panose="02020603050405020304" pitchFamily="18" charset="0"/>
                <a:cs typeface="Arial" panose="020B0604020202020204" pitchFamily="34" charset="0"/>
              </a:rPr>
              <a:t>. </a:t>
            </a:r>
            <a:r>
              <a:rPr lang="en-US" sz="3600" kern="100" baseline="30000" dirty="0">
                <a:solidFill>
                  <a:prstClr val="black"/>
                </a:solidFill>
                <a:ea typeface="Times New Roman" panose="02020603050405020304" pitchFamily="18" charset="0"/>
                <a:cs typeface="Arial" panose="020B0604020202020204" pitchFamily="34" charset="0"/>
              </a:rPr>
              <a:t>8</a:t>
            </a:r>
            <a:r>
              <a:rPr lang="en-US" sz="3600" kern="100" dirty="0">
                <a:solidFill>
                  <a:prstClr val="black"/>
                </a:solidFill>
                <a:ea typeface="Times New Roman" panose="02020603050405020304" pitchFamily="18" charset="0"/>
                <a:cs typeface="Arial" panose="020B0604020202020204" pitchFamily="34" charset="0"/>
              </a:rPr>
              <a:t> Finally, there is laid up for me the crown of righteousness, which the Lord, the righteous Judge, will give to me on that Day, and not to me only but also to all who have loved His appearing." </a:t>
            </a:r>
            <a:endParaRPr lang="en-US" sz="3600" kern="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83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4A627F-57B4-14DF-1A3B-EAE650E9475F}"/>
              </a:ext>
            </a:extLst>
          </p:cNvPr>
          <p:cNvPicPr>
            <a:picLocks noChangeAspect="1"/>
          </p:cNvPicPr>
          <p:nvPr/>
        </p:nvPicPr>
        <p:blipFill rotWithShape="1">
          <a:blip r:embed="rId2"/>
          <a:srcRect l="9375" r="1708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3956F97-E476-3FBC-3D9B-D39336951046}"/>
              </a:ext>
            </a:extLst>
          </p:cNvPr>
          <p:cNvSpPr>
            <a:spLocks noGrp="1"/>
          </p:cNvSpPr>
          <p:nvPr>
            <p:ph type="title"/>
          </p:nvPr>
        </p:nvSpPr>
        <p:spPr>
          <a:xfrm>
            <a:off x="0" y="0"/>
            <a:ext cx="9144000" cy="3429000"/>
          </a:xfrm>
        </p:spPr>
        <p:txBody>
          <a:bodyPr>
            <a:normAutofit/>
            <a:scene3d>
              <a:camera prst="orthographicFront">
                <a:rot lat="2400000" lon="0" rev="0"/>
              </a:camera>
              <a:lightRig rig="threePt" dir="t"/>
            </a:scene3d>
            <a:sp3d>
              <a:bevelT h="196850"/>
            </a:sp3d>
          </a:bodyPr>
          <a:lstStyle/>
          <a:p>
            <a:pPr marL="152400" marR="0" indent="-6350" algn="ctr">
              <a:buNone/>
            </a:pPr>
            <a:r>
              <a:rPr lang="en-US" sz="9600" b="1" kern="100" dirty="0">
                <a:effectLst/>
                <a:latin typeface="Arial" panose="020B0604020202020204" pitchFamily="34" charset="0"/>
                <a:ea typeface="Times New Roman" panose="02020603050405020304" pitchFamily="18" charset="0"/>
                <a:cs typeface="Arial" panose="020B0604020202020204" pitchFamily="34" charset="0"/>
              </a:rPr>
              <a:t>KEEPING </a:t>
            </a:r>
            <a:br>
              <a:rPr lang="en-US" sz="9600" b="1" kern="100" dirty="0">
                <a:effectLst/>
                <a:latin typeface="Arial" panose="020B0604020202020204" pitchFamily="34" charset="0"/>
                <a:ea typeface="Times New Roman" panose="02020603050405020304" pitchFamily="18" charset="0"/>
                <a:cs typeface="Arial" panose="020B0604020202020204" pitchFamily="34" charset="0"/>
              </a:rPr>
            </a:br>
            <a:r>
              <a:rPr lang="en-US" sz="9600" b="1" kern="100" dirty="0">
                <a:effectLst/>
                <a:latin typeface="Arial" panose="020B0604020202020204" pitchFamily="34" charset="0"/>
                <a:ea typeface="Times New Roman" panose="02020603050405020304" pitchFamily="18" charset="0"/>
                <a:cs typeface="Arial" panose="020B0604020202020204" pitchFamily="34" charset="0"/>
              </a:rPr>
              <a:t>THE</a:t>
            </a:r>
            <a:endParaRPr lang="en-US" sz="9600"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34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A5E5-1A49-B37A-331C-5FEFC31055EC}"/>
              </a:ext>
            </a:extLst>
          </p:cNvPr>
          <p:cNvSpPr>
            <a:spLocks noGrp="1"/>
          </p:cNvSpPr>
          <p:nvPr>
            <p:ph type="title"/>
          </p:nvPr>
        </p:nvSpPr>
        <p:spPr>
          <a:xfrm>
            <a:off x="0" y="1"/>
            <a:ext cx="9144000" cy="762000"/>
          </a:xfrm>
        </p:spPr>
        <p:txBody>
          <a:bodyPr>
            <a:normAutofit/>
          </a:bodyPr>
          <a:lstStyle/>
          <a:p>
            <a:pPr marL="0" marR="262255" indent="5715">
              <a:lnSpc>
                <a:spcPct val="95000"/>
              </a:lnSpc>
              <a:buNone/>
            </a:pPr>
            <a:r>
              <a:rPr lang="en-US" sz="44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KEEPING THE FAITH</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449A13E-37EB-FBCA-040E-D2DF056FA662}"/>
              </a:ext>
            </a:extLst>
          </p:cNvPr>
          <p:cNvSpPr>
            <a:spLocks noGrp="1"/>
          </p:cNvSpPr>
          <p:nvPr>
            <p:ph idx="1"/>
          </p:nvPr>
        </p:nvSpPr>
        <p:spPr>
          <a:xfrm>
            <a:off x="157655" y="762001"/>
            <a:ext cx="8986345" cy="6138039"/>
          </a:xfrm>
        </p:spPr>
        <p:txBody>
          <a:bodyPr>
            <a:normAutofit fontScale="85000" lnSpcReduction="20000"/>
          </a:bodyPr>
          <a:lstStyle/>
          <a:p>
            <a:pPr marL="457200" marR="91440" lvl="0" indent="-457200" fontAlgn="base">
              <a:lnSpc>
                <a:spcPct val="100000"/>
              </a:lnSpc>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KEEP THE FAITH IN SPITE OF PROBLEMS WE FACE - 2 Cor 11:23-28 "Are they ministers of Christ?; I speak as a fool; am more: in labors more abundant, in stripes above measure, in prisons more frequently, in deaths often. </a:t>
            </a:r>
            <a:r>
              <a:rPr lang="en-US" kern="100" baseline="30000" dirty="0">
                <a:uFill>
                  <a:solidFill>
                    <a:srgbClr val="000000"/>
                  </a:solidFill>
                </a:uFill>
                <a:ea typeface="Times New Roman" panose="02020603050405020304" pitchFamily="18" charset="0"/>
                <a:cs typeface="Arial" panose="020B0604020202020204" pitchFamily="34" charset="0"/>
              </a:rPr>
              <a:t>24</a:t>
            </a:r>
            <a:r>
              <a:rPr lang="en-US" kern="100" dirty="0">
                <a:uFill>
                  <a:solidFill>
                    <a:srgbClr val="000000"/>
                  </a:solidFill>
                </a:uFill>
                <a:ea typeface="Times New Roman" panose="02020603050405020304" pitchFamily="18" charset="0"/>
                <a:cs typeface="Arial" panose="020B0604020202020204" pitchFamily="34" charset="0"/>
              </a:rPr>
              <a:t> From the Jews five times I received forty stripes minus one. </a:t>
            </a:r>
            <a:r>
              <a:rPr lang="en-US" kern="100" baseline="30000" dirty="0">
                <a:uFill>
                  <a:solidFill>
                    <a:srgbClr val="000000"/>
                  </a:solidFill>
                </a:uFill>
                <a:ea typeface="Times New Roman" panose="02020603050405020304" pitchFamily="18" charset="0"/>
                <a:cs typeface="Arial" panose="020B0604020202020204" pitchFamily="34" charset="0"/>
              </a:rPr>
              <a:t>25</a:t>
            </a:r>
            <a:r>
              <a:rPr lang="en-US" kern="100" dirty="0">
                <a:uFill>
                  <a:solidFill>
                    <a:srgbClr val="000000"/>
                  </a:solidFill>
                </a:uFill>
                <a:ea typeface="Times New Roman" panose="02020603050405020304" pitchFamily="18" charset="0"/>
                <a:cs typeface="Arial" panose="020B0604020202020204" pitchFamily="34" charset="0"/>
              </a:rPr>
              <a:t> Three times I was beaten with rods; once I was stoned; three times I was shipwrecked; a night and a day I have been in the deep; </a:t>
            </a:r>
            <a:r>
              <a:rPr lang="en-US" kern="100" baseline="30000" dirty="0">
                <a:uFill>
                  <a:solidFill>
                    <a:srgbClr val="000000"/>
                  </a:solidFill>
                </a:uFill>
                <a:ea typeface="Times New Roman" panose="02020603050405020304" pitchFamily="18" charset="0"/>
                <a:cs typeface="Arial" panose="020B0604020202020204" pitchFamily="34" charset="0"/>
              </a:rPr>
              <a:t>26</a:t>
            </a:r>
            <a:r>
              <a:rPr lang="en-US" kern="100" dirty="0">
                <a:uFill>
                  <a:solidFill>
                    <a:srgbClr val="000000"/>
                  </a:solidFill>
                </a:uFill>
                <a:ea typeface="Times New Roman" panose="02020603050405020304" pitchFamily="18" charset="0"/>
                <a:cs typeface="Arial" panose="020B0604020202020204" pitchFamily="34" charset="0"/>
              </a:rPr>
              <a:t> in journeys often, in perils of waters, in perils of robbers, in perils of my own countrymen, in perils of the Gentiles, in perils in the city, in perils in the wilderness, in perils in the sea, in perils among false brethren; </a:t>
            </a:r>
            <a:r>
              <a:rPr lang="en-US" kern="100" baseline="30000" dirty="0">
                <a:uFill>
                  <a:solidFill>
                    <a:srgbClr val="000000"/>
                  </a:solidFill>
                </a:uFill>
                <a:ea typeface="Times New Roman" panose="02020603050405020304" pitchFamily="18" charset="0"/>
                <a:cs typeface="Arial" panose="020B0604020202020204" pitchFamily="34" charset="0"/>
              </a:rPr>
              <a:t>27</a:t>
            </a:r>
            <a:r>
              <a:rPr lang="en-US" kern="100" dirty="0">
                <a:uFill>
                  <a:solidFill>
                    <a:srgbClr val="000000"/>
                  </a:solidFill>
                </a:uFill>
                <a:ea typeface="Times New Roman" panose="02020603050405020304" pitchFamily="18" charset="0"/>
                <a:cs typeface="Arial" panose="020B0604020202020204" pitchFamily="34" charset="0"/>
              </a:rPr>
              <a:t> in weariness and toil, in sleeplessness often, in hunger and thirst, in </a:t>
            </a:r>
            <a:r>
              <a:rPr lang="en-US" kern="100" dirty="0" err="1">
                <a:uFill>
                  <a:solidFill>
                    <a:srgbClr val="000000"/>
                  </a:solidFill>
                </a:uFill>
                <a:ea typeface="Times New Roman" panose="02020603050405020304" pitchFamily="18" charset="0"/>
                <a:cs typeface="Arial" panose="020B0604020202020204" pitchFamily="34" charset="0"/>
              </a:rPr>
              <a:t>fastings</a:t>
            </a:r>
            <a:r>
              <a:rPr lang="en-US" kern="100" dirty="0">
                <a:uFill>
                  <a:solidFill>
                    <a:srgbClr val="000000"/>
                  </a:solidFill>
                </a:uFill>
                <a:ea typeface="Times New Roman" panose="02020603050405020304" pitchFamily="18" charset="0"/>
                <a:cs typeface="Arial" panose="020B0604020202020204" pitchFamily="34" charset="0"/>
              </a:rPr>
              <a:t> often, in cold and nakedness; </a:t>
            </a:r>
            <a:r>
              <a:rPr lang="en-US" kern="100" baseline="30000" dirty="0">
                <a:uFill>
                  <a:solidFill>
                    <a:srgbClr val="000000"/>
                  </a:solidFill>
                </a:uFill>
                <a:ea typeface="Times New Roman" panose="02020603050405020304" pitchFamily="18" charset="0"/>
                <a:cs typeface="Arial" panose="020B0604020202020204" pitchFamily="34" charset="0"/>
              </a:rPr>
              <a:t>28</a:t>
            </a:r>
            <a:r>
              <a:rPr lang="en-US" kern="100" dirty="0">
                <a:uFill>
                  <a:solidFill>
                    <a:srgbClr val="000000"/>
                  </a:solidFill>
                </a:uFill>
                <a:ea typeface="Times New Roman" panose="02020603050405020304" pitchFamily="18" charset="0"/>
                <a:cs typeface="Arial" panose="020B0604020202020204" pitchFamily="34" charset="0"/>
              </a:rPr>
              <a:t> besides the other things, what comes upon me daily: my deep concern for all the churches."</a:t>
            </a:r>
            <a:endParaRPr lang="en-US"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25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B152A-6489-17FD-7146-167A1EEAD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C3156-7016-AA5F-5163-C36C3528F40E}"/>
              </a:ext>
            </a:extLst>
          </p:cNvPr>
          <p:cNvSpPr>
            <a:spLocks noGrp="1"/>
          </p:cNvSpPr>
          <p:nvPr>
            <p:ph type="title"/>
          </p:nvPr>
        </p:nvSpPr>
        <p:spPr>
          <a:xfrm>
            <a:off x="0" y="1"/>
            <a:ext cx="9144000" cy="762000"/>
          </a:xfrm>
        </p:spPr>
        <p:txBody>
          <a:bodyPr>
            <a:normAutofit/>
          </a:bodyPr>
          <a:lstStyle/>
          <a:p>
            <a:pPr marL="0" marR="262255" indent="5715">
              <a:lnSpc>
                <a:spcPct val="95000"/>
              </a:lnSpc>
              <a:buNone/>
            </a:pPr>
            <a:r>
              <a:rPr lang="en-US" sz="44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KEEPING THE FAITH</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A67A7A5-DFEC-DD5F-B6C0-B77CD217E6B9}"/>
              </a:ext>
            </a:extLst>
          </p:cNvPr>
          <p:cNvSpPr>
            <a:spLocks noGrp="1"/>
          </p:cNvSpPr>
          <p:nvPr>
            <p:ph idx="1"/>
          </p:nvPr>
        </p:nvSpPr>
        <p:spPr>
          <a:xfrm>
            <a:off x="157655" y="762001"/>
            <a:ext cx="8986345" cy="6138039"/>
          </a:xfrm>
        </p:spPr>
        <p:txBody>
          <a:bodyPr>
            <a:normAutofit lnSpcReduction="10000"/>
          </a:bodyPr>
          <a:lstStyle/>
          <a:p>
            <a:pPr marL="457200" marR="91440" lvl="0" indent="-457200" fontAlgn="base">
              <a:lnSpc>
                <a:spcPct val="95000"/>
              </a:lnSpc>
              <a:buClr>
                <a:srgbClr val="000000"/>
              </a:buClr>
              <a:buSzPct val="99000"/>
              <a:buFont typeface="+mj-lt"/>
              <a:buAutoNum type="alphaUcPeriod" startAt="2"/>
            </a:pPr>
            <a:r>
              <a:rPr lang="en-US" kern="100" dirty="0">
                <a:uFill>
                  <a:solidFill>
                    <a:srgbClr val="000000"/>
                  </a:solidFill>
                </a:uFill>
                <a:ea typeface="Times New Roman" panose="02020603050405020304" pitchFamily="18" charset="0"/>
                <a:cs typeface="Arial" panose="020B0604020202020204" pitchFamily="34" charset="0"/>
              </a:rPr>
              <a:t>KEEP THE FAITH WITHOUT WAVERING - Hebrews 10:22-25  let us draw near with a true heart in full assurance of faith, having our hearts sprinkled from an evil conscience and our bodies washed with pure water. </a:t>
            </a:r>
            <a:r>
              <a:rPr lang="en-US" kern="100" baseline="30000" dirty="0">
                <a:uFill>
                  <a:solidFill>
                    <a:srgbClr val="000000"/>
                  </a:solidFill>
                </a:uFill>
                <a:ea typeface="Times New Roman" panose="02020603050405020304" pitchFamily="18" charset="0"/>
                <a:cs typeface="Arial" panose="020B0604020202020204" pitchFamily="34" charset="0"/>
              </a:rPr>
              <a:t>23</a:t>
            </a:r>
            <a:r>
              <a:rPr lang="en-US" kern="100" dirty="0">
                <a:uFill>
                  <a:solidFill>
                    <a:srgbClr val="000000"/>
                  </a:solidFill>
                </a:uFill>
                <a:ea typeface="Times New Roman" panose="02020603050405020304" pitchFamily="18" charset="0"/>
                <a:cs typeface="Arial" panose="020B0604020202020204" pitchFamily="34" charset="0"/>
              </a:rPr>
              <a:t> </a:t>
            </a:r>
            <a:r>
              <a:rPr lang="en-US" u="sng" kern="100" dirty="0">
                <a:uFill>
                  <a:solidFill>
                    <a:srgbClr val="000000"/>
                  </a:solidFill>
                </a:uFill>
                <a:ea typeface="Times New Roman" panose="02020603050405020304" pitchFamily="18" charset="0"/>
                <a:cs typeface="Arial" panose="020B0604020202020204" pitchFamily="34" charset="0"/>
              </a:rPr>
              <a:t>Let us hold fast the confession of our hope without wavering</a:t>
            </a:r>
            <a:r>
              <a:rPr lang="en-US" kern="100" dirty="0">
                <a:uFill>
                  <a:solidFill>
                    <a:srgbClr val="000000"/>
                  </a:solidFill>
                </a:uFill>
                <a:ea typeface="Times New Roman" panose="02020603050405020304" pitchFamily="18" charset="0"/>
                <a:cs typeface="Arial" panose="020B0604020202020204" pitchFamily="34" charset="0"/>
              </a:rPr>
              <a:t>, for He who promised is faithful. </a:t>
            </a:r>
            <a:r>
              <a:rPr lang="en-US" kern="100" baseline="30000" dirty="0">
                <a:uFill>
                  <a:solidFill>
                    <a:srgbClr val="000000"/>
                  </a:solidFill>
                </a:uFill>
                <a:ea typeface="Times New Roman" panose="02020603050405020304" pitchFamily="18" charset="0"/>
                <a:cs typeface="Arial" panose="020B0604020202020204" pitchFamily="34" charset="0"/>
              </a:rPr>
              <a:t>24</a:t>
            </a:r>
            <a:r>
              <a:rPr lang="en-US" kern="100" dirty="0">
                <a:uFill>
                  <a:solidFill>
                    <a:srgbClr val="000000"/>
                  </a:solidFill>
                </a:uFill>
                <a:ea typeface="Times New Roman" panose="02020603050405020304" pitchFamily="18" charset="0"/>
                <a:cs typeface="Arial" panose="020B0604020202020204" pitchFamily="34" charset="0"/>
              </a:rPr>
              <a:t> And let us consider one another in order to stir up love and good works, </a:t>
            </a:r>
            <a:r>
              <a:rPr lang="en-US" kern="100" baseline="30000" dirty="0">
                <a:uFill>
                  <a:solidFill>
                    <a:srgbClr val="000000"/>
                  </a:solidFill>
                </a:uFill>
                <a:ea typeface="Times New Roman" panose="02020603050405020304" pitchFamily="18" charset="0"/>
                <a:cs typeface="Arial" panose="020B0604020202020204" pitchFamily="34" charset="0"/>
              </a:rPr>
              <a:t>25</a:t>
            </a:r>
            <a:r>
              <a:rPr lang="en-US" kern="100" dirty="0">
                <a:uFill>
                  <a:solidFill>
                    <a:srgbClr val="000000"/>
                  </a:solidFill>
                </a:uFill>
                <a:ea typeface="Times New Roman" panose="02020603050405020304" pitchFamily="18" charset="0"/>
                <a:cs typeface="Arial" panose="020B0604020202020204" pitchFamily="34" charset="0"/>
              </a:rPr>
              <a:t> not forsaking the assembling of ourselves together, as is the manner of some, but exhorting one another, and so much the more as you see the Day approaching.</a:t>
            </a:r>
            <a:endParaRPr lang="en-US" dirty="0"/>
          </a:p>
        </p:txBody>
      </p:sp>
    </p:spTree>
    <p:extLst>
      <p:ext uri="{BB962C8B-B14F-4D97-AF65-F5344CB8AC3E}">
        <p14:creationId xmlns:p14="http://schemas.microsoft.com/office/powerpoint/2010/main" val="3185112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36577</TotalTime>
  <Words>2118</Words>
  <Application>Microsoft Office PowerPoint</Application>
  <PresentationFormat>On-screen Show (4:3)</PresentationFormat>
  <Paragraphs>61</Paragraphs>
  <Slides>26</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Arial Black</vt:lpstr>
      <vt:lpstr>Bazooka</vt:lpstr>
      <vt:lpstr>Calibri</vt:lpstr>
      <vt:lpstr>Calibri Light</vt:lpstr>
      <vt:lpstr>Courier New</vt:lpstr>
      <vt:lpstr>Times New Roman</vt:lpstr>
      <vt:lpstr>Office Theme</vt:lpstr>
      <vt:lpstr>1_Office Theme</vt:lpstr>
      <vt:lpstr>2_Office Theme</vt:lpstr>
      <vt:lpstr>PowerPoint Presentation</vt:lpstr>
      <vt:lpstr>PowerPoint Presentation</vt:lpstr>
      <vt:lpstr>LET US PRAY</vt:lpstr>
      <vt:lpstr>SINGING</vt:lpstr>
      <vt:lpstr> 2 Tim 4:6-8 "For I am already being poured out as a drink offering, and the time of my departure is at hand, 7 1 have fought the good fight, I have finished the race, I have kept the faith. 8 Finally, there is laid up for me the crown of righteousness, which the Lord, the righteous Judge, will give to me on that Day, and not to me only but also to all who have loved His appearing." </vt:lpstr>
      <vt:lpstr>LET US PRAY</vt:lpstr>
      <vt:lpstr>KEEPING  THE</vt:lpstr>
      <vt:lpstr>KEEPING THE FAITH</vt:lpstr>
      <vt:lpstr>KEEPING THE FAITH</vt:lpstr>
      <vt:lpstr> DEPEND ON GOD</vt:lpstr>
      <vt:lpstr> DEPEND ON GOD</vt:lpstr>
      <vt:lpstr> DEPEND ON GOD</vt:lpstr>
      <vt:lpstr>II.  STAY BUSY DOING GOOD</vt:lpstr>
      <vt:lpstr>llI. ALLOW OTHERS TO HELP – DON’T BURN YOURSELF OUT</vt:lpstr>
      <vt:lpstr>IV. KEEP THE PROPER DIRECTION</vt:lpstr>
      <vt:lpstr>IV. KEEP THE PROPER DIRECTION</vt:lpstr>
      <vt:lpstr>V. BE PREPARED AND READY</vt:lpstr>
      <vt:lpstr>FAITH IS THE VICTORY </vt:lpstr>
      <vt:lpstr>FAITH IS THE VICTORY </vt:lpstr>
      <vt:lpstr>FAITH IS THE VICTORY </vt:lpstr>
      <vt:lpstr>FAITH IS THE VICTORY </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2021-03-29T21:09:31Z</dcterms:created>
  <dcterms:modified xsi:type="dcterms:W3CDTF">2025-10-27T14:04:23Z</dcterms:modified>
</cp:coreProperties>
</file>