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7"/>
  </p:notesMasterIdLst>
  <p:sldIdLst>
    <p:sldId id="425" r:id="rId4"/>
    <p:sldId id="361" r:id="rId5"/>
    <p:sldId id="331" r:id="rId6"/>
    <p:sldId id="378" r:id="rId7"/>
    <p:sldId id="486" r:id="rId8"/>
    <p:sldId id="389" r:id="rId9"/>
    <p:sldId id="503" r:id="rId10"/>
    <p:sldId id="510" r:id="rId11"/>
    <p:sldId id="509" r:id="rId12"/>
    <p:sldId id="511" r:id="rId13"/>
    <p:sldId id="508" r:id="rId14"/>
    <p:sldId id="512" r:id="rId15"/>
    <p:sldId id="507" r:id="rId16"/>
    <p:sldId id="513" r:id="rId17"/>
    <p:sldId id="506" r:id="rId18"/>
    <p:sldId id="514" r:id="rId19"/>
    <p:sldId id="505" r:id="rId20"/>
    <p:sldId id="504" r:id="rId21"/>
    <p:sldId id="447" r:id="rId22"/>
    <p:sldId id="291" r:id="rId23"/>
    <p:sldId id="284" r:id="rId24"/>
    <p:sldId id="448" r:id="rId25"/>
    <p:sldId id="50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503"/>
            <p14:sldId id="510"/>
            <p14:sldId id="509"/>
            <p14:sldId id="511"/>
            <p14:sldId id="508"/>
            <p14:sldId id="512"/>
            <p14:sldId id="507"/>
            <p14:sldId id="513"/>
            <p14:sldId id="506"/>
            <p14:sldId id="514"/>
            <p14:sldId id="505"/>
            <p14:sldId id="504"/>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0BEA9"/>
    <a:srgbClr val="EEBE7E"/>
    <a:srgbClr val="D09E6E"/>
    <a:srgbClr val="E3B474"/>
    <a:srgbClr val="5B2B2E"/>
    <a:srgbClr val="D09E00"/>
    <a:srgbClr val="AD6E00"/>
    <a:srgbClr val="FF9900"/>
    <a:srgbClr val="5A4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F34BE-C70E-486F-9B25-979F5C309307}" v="290" dt="2025-09-25T19:20:2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11/17/2025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11/17/2025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11/17/2025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2" name="Picture 1">
            <a:extLst>
              <a:ext uri="{FF2B5EF4-FFF2-40B4-BE49-F238E27FC236}">
                <a16:creationId xmlns:a16="http://schemas.microsoft.com/office/drawing/2014/main" id="{4FA0D9C7-32B1-0BFD-661A-351B4A8DBFF6}"/>
              </a:ext>
            </a:extLst>
          </p:cNvPr>
          <p:cNvPicPr>
            <a:picLocks noChangeAspect="1"/>
          </p:cNvPicPr>
          <p:nvPr/>
        </p:nvPicPr>
        <p:blipFill rotWithShape="1">
          <a:blip r:embed="rId3"/>
          <a:srcRect l="21017" t="14859" r="21017" b="18482"/>
          <a:stretch>
            <a:fillRect/>
          </a:stretch>
        </p:blipFill>
        <p:spPr>
          <a:xfrm>
            <a:off x="765609" y="1323439"/>
            <a:ext cx="7612781" cy="4907413"/>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B619-0D04-1997-0C3C-3FF910AC4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24593-4637-6DFC-FE70-89EC7BDC415E}"/>
              </a:ext>
            </a:extLst>
          </p:cNvPr>
          <p:cNvSpPr>
            <a:spLocks noGrp="1"/>
          </p:cNvSpPr>
          <p:nvPr>
            <p:ph type="title"/>
          </p:nvPr>
        </p:nvSpPr>
        <p:spPr/>
        <p:txBody>
          <a:bodyPr>
            <a:normAutofit/>
          </a:bodyPr>
          <a:lstStyle/>
          <a:p>
            <a:pPr marL="228600" marR="0" indent="-228600">
              <a:buNone/>
            </a:pP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  WE ENTER INTO </a:t>
            </a:r>
            <a:b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THE PRESENCE OF GOD</a:t>
            </a:r>
            <a:endParaRPr lang="en-US" sz="40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675224-81CD-A72B-E76D-CE07A96D3C90}"/>
              </a:ext>
            </a:extLst>
          </p:cNvPr>
          <p:cNvSpPr>
            <a:spLocks noGrp="1"/>
          </p:cNvSpPr>
          <p:nvPr>
            <p:ph idx="1"/>
          </p:nvPr>
        </p:nvSpPr>
        <p:spPr/>
        <p:txBody>
          <a:bodyPr>
            <a:normAutofit/>
          </a:bodyPr>
          <a:lstStyle/>
          <a:p>
            <a:pPr marL="514350" marR="0" lvl="0" indent="-514350" fontAlgn="base">
              <a:lnSpc>
                <a:spcPct val="100000"/>
              </a:lnSpc>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John 1:1 In the beginning was the Word, and the Word was with God, and the Word was God.</a:t>
            </a:r>
          </a:p>
          <a:p>
            <a:pPr marL="457200" marR="0" lvl="0" indent="-457200" fontAlgn="base">
              <a:lnSpc>
                <a:spcPct val="100000"/>
              </a:lnSpc>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John 1:14 And the Word became flesh and dwelt among us, and we beheld His glory, the glory as of the only begotten of the Father, full of grace and truth.</a:t>
            </a:r>
          </a:p>
          <a:p>
            <a:pPr marL="457200" marR="0" lvl="0" indent="-457200" fontAlgn="base">
              <a:lnSpc>
                <a:spcPct val="100000"/>
              </a:lnSpc>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Mat 18:20 "For where two or three are gathered together in My name, I am there in the midst of them."</a:t>
            </a:r>
          </a:p>
        </p:txBody>
      </p:sp>
    </p:spTree>
    <p:extLst>
      <p:ext uri="{BB962C8B-B14F-4D97-AF65-F5344CB8AC3E}">
        <p14:creationId xmlns:p14="http://schemas.microsoft.com/office/powerpoint/2010/main" val="34490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99BF-D183-A488-2786-48FDAD233770}"/>
              </a:ext>
            </a:extLst>
          </p:cNvPr>
          <p:cNvSpPr>
            <a:spLocks noGrp="1"/>
          </p:cNvSpPr>
          <p:nvPr>
            <p:ph type="title"/>
          </p:nvPr>
        </p:nvSpPr>
        <p:spPr/>
        <p:txBody>
          <a:bodyPr>
            <a:normAutofit/>
          </a:bodyPr>
          <a:lstStyle/>
          <a:p>
            <a:pPr marL="149860" marR="0" indent="-6350">
              <a:buNone/>
            </a:pP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ll.  WE DESIRE A RELATIONSHIP WITH GOD</a:t>
            </a:r>
            <a:endParaRPr lang="en-US" sz="40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5DF047-39AD-8B6D-633D-199A7963D5E8}"/>
              </a:ext>
            </a:extLst>
          </p:cNvPr>
          <p:cNvSpPr>
            <a:spLocks noGrp="1"/>
          </p:cNvSpPr>
          <p:nvPr>
            <p:ph idx="1"/>
          </p:nvPr>
        </p:nvSpPr>
        <p:spPr/>
        <p:txBody>
          <a:bodyPr>
            <a:normAutofit fontScale="85000" lnSpcReduction="10000"/>
          </a:bodyPr>
          <a:lstStyle/>
          <a:p>
            <a:pPr marL="457200" marR="0" lvl="0" indent="-457200">
              <a:lnSpc>
                <a:spcPct val="95000"/>
              </a:lnSpc>
              <a:buFont typeface="+mj-lt"/>
              <a:buAutoNum type="alphaUcPeriod"/>
            </a:pPr>
            <a:r>
              <a:rPr lang="en-US" kern="100" dirty="0">
                <a:ea typeface="Times New Roman" panose="02020603050405020304" pitchFamily="18" charset="0"/>
                <a:cs typeface="Arial" panose="020B0604020202020204" pitchFamily="34" charset="0"/>
              </a:rPr>
              <a:t>Deu 4:27-30 "And the LORD will scatter you among the peoples, and you will be left few in number among the nations where the LORD will drive you. {28} "And there you will serve gods, the work of men's hands, wood and stone, which neither see nor hear nor eat nor smell, {29} "But from there you will seek the LORD your God, and you will find Him if you seek Him with all your heart and with all your soul. {30} "When you are in distress, and all these things come upon you in the latter days, when you turn to the LORD your God and obey His voice. </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Times New Roman" panose="02020603050405020304" pitchFamily="18" charset="0"/>
                <a:cs typeface="Arial" panose="020B0604020202020204" pitchFamily="34" charset="0"/>
              </a:rPr>
              <a:t>There is a vacuum inside each of us that only God can fill. We try to fill that vacuum with everything the world has to offer but come up feeling empty.</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1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39C4-488F-BF21-A225-D612FA8DF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22F80-CD70-51D6-DB8D-ACE96B215D5B}"/>
              </a:ext>
            </a:extLst>
          </p:cNvPr>
          <p:cNvSpPr>
            <a:spLocks noGrp="1"/>
          </p:cNvSpPr>
          <p:nvPr>
            <p:ph type="title"/>
          </p:nvPr>
        </p:nvSpPr>
        <p:spPr/>
        <p:txBody>
          <a:bodyPr>
            <a:normAutofit/>
          </a:bodyPr>
          <a:lstStyle/>
          <a:p>
            <a:pPr marL="149860" marR="0" indent="-6350">
              <a:buNone/>
            </a:pP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ll.  WE DESIRE A RELATIONSHIP WITH GOD</a:t>
            </a:r>
            <a:endParaRPr lang="en-US" sz="40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9A6D43-6305-8648-F2B5-3B84D54415DD}"/>
              </a:ext>
            </a:extLst>
          </p:cNvPr>
          <p:cNvSpPr>
            <a:spLocks noGrp="1"/>
          </p:cNvSpPr>
          <p:nvPr>
            <p:ph idx="1"/>
          </p:nvPr>
        </p:nvSpPr>
        <p:spPr/>
        <p:txBody>
          <a:bodyPr>
            <a:normAutofit fontScale="85000" lnSpcReduction="10000"/>
          </a:bodyPr>
          <a:lstStyle/>
          <a:p>
            <a:pPr marL="457200" marR="0" lvl="0" indent="-457200">
              <a:lnSpc>
                <a:spcPct val="95000"/>
              </a:lnSpc>
              <a:buFont typeface="+mj-lt"/>
              <a:buAutoNum type="alphaUcPeriod" startAt="3"/>
            </a:pPr>
            <a:r>
              <a:rPr lang="en-US" kern="100" dirty="0" err="1">
                <a:ea typeface="Times New Roman" panose="02020603050405020304" pitchFamily="18" charset="0"/>
                <a:cs typeface="Arial" panose="020B0604020202020204" pitchFamily="34" charset="0"/>
              </a:rPr>
              <a:t>Psa</a:t>
            </a:r>
            <a:r>
              <a:rPr lang="en-US" kern="100" dirty="0">
                <a:ea typeface="Times New Roman" panose="02020603050405020304" pitchFamily="18" charset="0"/>
                <a:cs typeface="Arial" panose="020B0604020202020204" pitchFamily="34" charset="0"/>
              </a:rPr>
              <a:t> 42:1-3 As the deer pants for the water brooks, So pants my soul for You, O God. {2} My soul thirsts for God, for the living God. When shall I come and appear before God? {3} My tears have been my food day and night, While they continually say to me, "Where is your God?"</a:t>
            </a:r>
          </a:p>
          <a:p>
            <a:pPr marL="457200" marR="0" lvl="0" indent="-457200">
              <a:lnSpc>
                <a:spcPct val="95000"/>
              </a:lnSpc>
              <a:buFont typeface="+mj-lt"/>
              <a:buAutoNum type="alphaUcPeriod" startAt="3"/>
            </a:pPr>
            <a:r>
              <a:rPr lang="en-US" kern="100" dirty="0" err="1">
                <a:ea typeface="Times New Roman" panose="02020603050405020304" pitchFamily="18" charset="0"/>
                <a:cs typeface="Arial" panose="020B0604020202020204" pitchFamily="34" charset="0"/>
              </a:rPr>
              <a:t>Psa</a:t>
            </a:r>
            <a:r>
              <a:rPr lang="en-US" kern="100" dirty="0">
                <a:ea typeface="Times New Roman" panose="02020603050405020304" pitchFamily="18" charset="0"/>
                <a:cs typeface="Arial" panose="020B0604020202020204" pitchFamily="34" charset="0"/>
              </a:rPr>
              <a:t> 105:1-5 Oh, give thanks to the LORD! Cali upon His name; Make known His deeds among the peoples. {2} Sing to Him, sing psalms to Him; Talk of all His wondrous works! {3} Glory in His holy name; Let the hearts of those rejoice who seek the LORD! {4} Seek the LORD and His strength; Seek His face evermore! {5} Remember His marvelous works which He has done, His wonders, and the judgments of His mouth.</a:t>
            </a:r>
          </a:p>
        </p:txBody>
      </p:sp>
    </p:spTree>
    <p:extLst>
      <p:ext uri="{BB962C8B-B14F-4D97-AF65-F5344CB8AC3E}">
        <p14:creationId xmlns:p14="http://schemas.microsoft.com/office/powerpoint/2010/main" val="34346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883C-C569-12CC-061D-DB12B929808F}"/>
              </a:ext>
            </a:extLst>
          </p:cNvPr>
          <p:cNvSpPr>
            <a:spLocks noGrp="1"/>
          </p:cNvSpPr>
          <p:nvPr>
            <p:ph type="title"/>
          </p:nvPr>
        </p:nvSpPr>
        <p:spPr/>
        <p:txBody>
          <a:bodyPr>
            <a:normAutofit fontScale="90000"/>
          </a:bodyPr>
          <a:lstStyle/>
          <a:p>
            <a:pPr marL="106680" marR="0" indent="-6350">
              <a:lnSpc>
                <a:spcPct val="95000"/>
              </a:lnSpc>
              <a:buNone/>
            </a:pPr>
            <a:r>
              <a:rPr lang="en-US" sz="44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III. WE EXPERIENCE TRUE JOY AND HAPPINESS WITH GOD</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0BA341D-117E-4D59-6E43-84F0C5B0C0BB}"/>
              </a:ext>
            </a:extLst>
          </p:cNvPr>
          <p:cNvSpPr>
            <a:spLocks noGrp="1"/>
          </p:cNvSpPr>
          <p:nvPr>
            <p:ph idx="1"/>
          </p:nvPr>
        </p:nvSpPr>
        <p:spPr/>
        <p:txBody>
          <a:bodyPr>
            <a:normAutofit fontScale="85000" lnSpcReduction="20000"/>
          </a:bodyPr>
          <a:lstStyle/>
          <a:p>
            <a:pPr marL="457200" marR="0" lvl="0" indent="-457200" fontAlgn="base">
              <a:lnSpc>
                <a:spcPct val="100000"/>
              </a:lnSpc>
              <a:buClr>
                <a:srgbClr val="000000"/>
              </a:buClr>
              <a:buSzPct val="99000"/>
              <a:buFont typeface="+mj-lt"/>
              <a:buAutoNum type="alphaUcPeriod"/>
            </a:pPr>
            <a:r>
              <a:rPr lang="en-US" kern="100" dirty="0" err="1">
                <a:uFill>
                  <a:solidFill>
                    <a:srgbClr val="000000"/>
                  </a:solidFill>
                </a:uFill>
                <a:ea typeface="Times New Roman" panose="02020603050405020304" pitchFamily="18" charset="0"/>
                <a:cs typeface="Arial" panose="020B0604020202020204" pitchFamily="34" charset="0"/>
              </a:rPr>
              <a:t>Psa</a:t>
            </a:r>
            <a:r>
              <a:rPr lang="en-US" kern="100" dirty="0">
                <a:uFill>
                  <a:solidFill>
                    <a:srgbClr val="000000"/>
                  </a:solidFill>
                </a:uFill>
                <a:ea typeface="Times New Roman" panose="02020603050405020304" pitchFamily="18" charset="0"/>
                <a:cs typeface="Arial" panose="020B0604020202020204" pitchFamily="34" charset="0"/>
              </a:rPr>
              <a:t> 144:15  Happy are the people whose God is the LORD!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buClr>
                <a:srgbClr val="000000"/>
              </a:buClr>
              <a:buSzPct val="99000"/>
              <a:buFont typeface="+mj-lt"/>
              <a:buAutoNum type="alphaUcPeriod"/>
            </a:pPr>
            <a:r>
              <a:rPr lang="en-US" kern="100" dirty="0" err="1">
                <a:uFill>
                  <a:solidFill>
                    <a:srgbClr val="000000"/>
                  </a:solidFill>
                </a:uFill>
                <a:ea typeface="Times New Roman" panose="02020603050405020304" pitchFamily="18" charset="0"/>
                <a:cs typeface="Arial" panose="020B0604020202020204" pitchFamily="34" charset="0"/>
              </a:rPr>
              <a:t>Psa</a:t>
            </a:r>
            <a:r>
              <a:rPr lang="en-US" kern="100" dirty="0">
                <a:uFill>
                  <a:solidFill>
                    <a:srgbClr val="000000"/>
                  </a:solidFill>
                </a:uFill>
                <a:ea typeface="Times New Roman" panose="02020603050405020304" pitchFamily="18" charset="0"/>
                <a:cs typeface="Arial" panose="020B0604020202020204" pitchFamily="34" charset="0"/>
              </a:rPr>
              <a:t> 146:5-10 Happy is he who has the God of Jacob for his help, Whose hope is in the LORD his God, {6} Who made heaven and earth, The sea, and all that is in them; Who keeps truth forever, {7} Who executes justice for the oppressed, Who gives food to the hungry. The LORD gives freedom to the prisoners, {8} The LORD opens the eyes of the blind; The LORD raises those who are bowed down; The LORD loves the righteous. {9} The LORD watches over the strangers; He relieves the fatherless and widow; But the way of the wicked He turns upside dom. {10} The LORD shall reign forever; Your God, O Zion, to all generations. Praise the LORD!</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94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7AB1-6ED4-F9B4-1411-355874466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4AB70-4002-A63A-A1D0-BA1750D5F5AC}"/>
              </a:ext>
            </a:extLst>
          </p:cNvPr>
          <p:cNvSpPr>
            <a:spLocks noGrp="1"/>
          </p:cNvSpPr>
          <p:nvPr>
            <p:ph type="title"/>
          </p:nvPr>
        </p:nvSpPr>
        <p:spPr/>
        <p:txBody>
          <a:bodyPr>
            <a:normAutofit fontScale="90000"/>
          </a:bodyPr>
          <a:lstStyle/>
          <a:p>
            <a:pPr marL="106680" marR="0" indent="-6350">
              <a:lnSpc>
                <a:spcPct val="95000"/>
              </a:lnSpc>
              <a:buNone/>
            </a:pPr>
            <a:r>
              <a:rPr lang="en-US" sz="44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III. WE EXPERIENCE TRUE JOY AND HAPPINESS WITH GOD</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6A1851-D02F-873E-C64F-A443633C9C55}"/>
              </a:ext>
            </a:extLst>
          </p:cNvPr>
          <p:cNvSpPr>
            <a:spLocks noGrp="1"/>
          </p:cNvSpPr>
          <p:nvPr>
            <p:ph idx="1"/>
          </p:nvPr>
        </p:nvSpPr>
        <p:spPr/>
        <p:txBody>
          <a:bodyPr>
            <a:noAutofit/>
          </a:bodyPr>
          <a:lstStyle/>
          <a:p>
            <a:pPr marL="457200" marR="0" lvl="0" indent="-457200" fontAlgn="base">
              <a:lnSpc>
                <a:spcPct val="80000"/>
              </a:lnSpc>
              <a:buClr>
                <a:srgbClr val="000000"/>
              </a:buClr>
              <a:buSzPct val="99000"/>
              <a:buFont typeface="+mj-lt"/>
              <a:buAutoNum type="alphaUcPeriod" startAt="3"/>
            </a:pPr>
            <a:r>
              <a:rPr lang="en-US" sz="2600" kern="100" dirty="0">
                <a:uFill>
                  <a:solidFill>
                    <a:srgbClr val="000000"/>
                  </a:solidFill>
                </a:uFill>
                <a:ea typeface="Times New Roman" panose="02020603050405020304" pitchFamily="18" charset="0"/>
                <a:cs typeface="Arial" panose="020B0604020202020204" pitchFamily="34" charset="0"/>
              </a:rPr>
              <a:t>Prov 16:20 whoever trusts in the LORD, happy is he.</a:t>
            </a:r>
          </a:p>
          <a:p>
            <a:pPr marL="457200" marR="0" lvl="0" indent="-457200" fontAlgn="base">
              <a:lnSpc>
                <a:spcPct val="80000"/>
              </a:lnSpc>
              <a:buClr>
                <a:srgbClr val="000000"/>
              </a:buClr>
              <a:buSzPct val="99000"/>
              <a:buFont typeface="+mj-lt"/>
              <a:buAutoNum type="alphaUcPeriod" startAt="3"/>
            </a:pPr>
            <a:r>
              <a:rPr lang="en-US" sz="2600" kern="100" dirty="0">
                <a:uFill>
                  <a:solidFill>
                    <a:srgbClr val="000000"/>
                  </a:solidFill>
                </a:uFill>
                <a:ea typeface="Times New Roman" panose="02020603050405020304" pitchFamily="18" charset="0"/>
                <a:cs typeface="Arial" panose="020B0604020202020204" pitchFamily="34" charset="0"/>
              </a:rPr>
              <a:t>Mat 5:3-12 "Blessed are the poor in spirit, For theirs is the kingdom of heaven. {4} Blessed are those who mourn, For they shall be comforted. {5} Blessed are the meek, For they shall inherit the earth. {6} Blessed are those who hunger and thirst for righteousness, For they shall be filled. {7} Blessed are the merciful, For they shall obtain mercy. {8} Blessed are the pure in heart, For they shall see God. {9} Blessed are the peacemakers, For they shall be called sons of God. {10} Blessed are those who are persecuted for righteousness' sake, For theirs is the kingdom of heaven. {11} "Blessed are you when they revile and persecute you, and say all kinds of evil against you falsely for My sake. {12} "Rejoice and be exceedingly glad, for great is your reward in heaven, for so they persecuted the prophets who were before you.</a:t>
            </a:r>
          </a:p>
        </p:txBody>
      </p:sp>
    </p:spTree>
    <p:extLst>
      <p:ext uri="{BB962C8B-B14F-4D97-AF65-F5344CB8AC3E}">
        <p14:creationId xmlns:p14="http://schemas.microsoft.com/office/powerpoint/2010/main" val="6220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F87D-E965-317D-8DB2-A945FF6B2AC3}"/>
              </a:ext>
            </a:extLst>
          </p:cNvPr>
          <p:cNvSpPr>
            <a:spLocks noGrp="1"/>
          </p:cNvSpPr>
          <p:nvPr>
            <p:ph type="title"/>
          </p:nvPr>
        </p:nvSpPr>
        <p:spPr/>
        <p:txBody>
          <a:bodyPr>
            <a:normAutofit fontScale="90000"/>
          </a:bodyPr>
          <a:lstStyle/>
          <a:p>
            <a:pPr marL="342900" marR="0" lvl="0" indent="-342900" fontAlgn="base">
              <a:lnSpc>
                <a:spcPct val="95000"/>
              </a:lnSpc>
              <a:buClr>
                <a:srgbClr val="7030A0"/>
              </a:buClr>
              <a:buSzPct val="99000"/>
              <a:buFont typeface="Arial" panose="020B0604020202020204" pitchFamily="34" charset="0"/>
              <a:buAutoNum type="romanUcPeriod" startAt="4"/>
            </a:pPr>
            <a: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WE NEED HIM </a:t>
            </a:r>
            <a:b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br>
            <a: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TO CHANGE OUR LIVES</a:t>
            </a:r>
            <a:endParaRPr lang="en-US" sz="44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0A7D86-570E-F9E2-AB20-B7BD5A7FDCB1}"/>
              </a:ext>
            </a:extLst>
          </p:cNvPr>
          <p:cNvSpPr>
            <a:spLocks noGrp="1"/>
          </p:cNvSpPr>
          <p:nvPr>
            <p:ph idx="1"/>
          </p:nvPr>
        </p:nvSpPr>
        <p:spPr/>
        <p:txBody>
          <a:bodyPr>
            <a:noAutofit/>
          </a:bodyPr>
          <a:lstStyle/>
          <a:p>
            <a:pPr marL="457200" lvl="1" indent="-406400" fontAlgn="base">
              <a:lnSpc>
                <a:spcPct val="85000"/>
              </a:lnSpc>
              <a:buClr>
                <a:srgbClr val="000000"/>
              </a:buClr>
              <a:buSzPct val="99000"/>
              <a:buFont typeface="Arial" panose="020B0604020202020204" pitchFamily="34" charset="0"/>
              <a:buAutoNum type="alphaUcPeriod"/>
            </a:pPr>
            <a:r>
              <a:rPr lang="en-US" sz="2600" kern="100" dirty="0">
                <a:uFill>
                  <a:solidFill>
                    <a:srgbClr val="000000"/>
                  </a:solidFill>
                </a:uFill>
                <a:ea typeface="Times New Roman" panose="02020603050405020304" pitchFamily="18" charset="0"/>
                <a:cs typeface="Arial" panose="020B0604020202020204" pitchFamily="34" charset="0"/>
              </a:rPr>
              <a:t>Eph 3:14-21 For this reason I bow my knees to the Father of our Lord Jesus Christ, {15} from whom the whole family in heaven and earth is named, {16} that He would grant you, according to the riches of His glory, to be strengthened with might through His Spirit in the inner man, {17}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 {20} Now to Him who is able to do exceedingly abundantly above ail that we ask or think, according to the power that works in us, {21} to Him be glory in the church by Christ Jesus to all generations, forever and ever. Amen.</a:t>
            </a:r>
            <a:endParaRPr lang="en-US" sz="26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8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437A-C581-CFCF-4E07-244F339C6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DB15C-7852-01E0-9530-480298083989}"/>
              </a:ext>
            </a:extLst>
          </p:cNvPr>
          <p:cNvSpPr>
            <a:spLocks noGrp="1"/>
          </p:cNvSpPr>
          <p:nvPr>
            <p:ph type="title"/>
          </p:nvPr>
        </p:nvSpPr>
        <p:spPr/>
        <p:txBody>
          <a:bodyPr>
            <a:normAutofit fontScale="90000"/>
          </a:bodyPr>
          <a:lstStyle/>
          <a:p>
            <a:pPr marL="342900" marR="0" lvl="0" indent="-342900" fontAlgn="base">
              <a:lnSpc>
                <a:spcPct val="95000"/>
              </a:lnSpc>
              <a:buClr>
                <a:srgbClr val="7030A0"/>
              </a:buClr>
              <a:buSzPct val="99000"/>
              <a:buFont typeface="Arial" panose="020B0604020202020204" pitchFamily="34" charset="0"/>
              <a:buAutoNum type="romanUcPeriod" startAt="4"/>
            </a:pPr>
            <a: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WE NEED HIM </a:t>
            </a:r>
            <a:b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br>
            <a:r>
              <a:rPr lang="en-US" sz="44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TO CHANGE OUR LIVES</a:t>
            </a:r>
            <a:endParaRPr lang="en-US" sz="44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E54BCF-6D4F-73DD-3E15-F177B29CBCD1}"/>
              </a:ext>
            </a:extLst>
          </p:cNvPr>
          <p:cNvSpPr>
            <a:spLocks noGrp="1"/>
          </p:cNvSpPr>
          <p:nvPr>
            <p:ph idx="1"/>
          </p:nvPr>
        </p:nvSpPr>
        <p:spPr/>
        <p:txBody>
          <a:bodyPr>
            <a:normAutofit/>
          </a:bodyPr>
          <a:lstStyle/>
          <a:p>
            <a:pPr marL="457200" lvl="1" indent="-406400" fontAlgn="base">
              <a:lnSpc>
                <a:spcPct val="95000"/>
              </a:lnSpc>
              <a:buClr>
                <a:srgbClr val="000000"/>
              </a:buClr>
              <a:buSzPct val="99000"/>
              <a:buFont typeface="+mj-lt"/>
              <a:buAutoNum type="alphaUcPeriod" startAt="2"/>
            </a:pPr>
            <a:r>
              <a:rPr lang="en-US" sz="3000" kern="100" dirty="0">
                <a:uFill>
                  <a:solidFill>
                    <a:srgbClr val="000000"/>
                  </a:solidFill>
                </a:uFill>
                <a:ea typeface="Times New Roman" panose="02020603050405020304" pitchFamily="18" charset="0"/>
                <a:cs typeface="Arial" panose="020B0604020202020204" pitchFamily="34" charset="0"/>
              </a:rPr>
              <a:t>2 Cor 3:18 But we all, with unveiled face, beholding as in a mirror the glory of the Lord, are being transformed into the same image from glory to glory, just as by the Spirit of the Lord.</a:t>
            </a:r>
          </a:p>
          <a:p>
            <a:pPr marL="457200" lvl="1" indent="-406400" fontAlgn="base">
              <a:lnSpc>
                <a:spcPct val="95000"/>
              </a:lnSpc>
              <a:buClr>
                <a:srgbClr val="000000"/>
              </a:buClr>
              <a:buSzPct val="99000"/>
              <a:buFont typeface="Arial" panose="020B0604020202020204" pitchFamily="34" charset="0"/>
              <a:buAutoNum type="alphaUcPeriod" startAt="2"/>
            </a:pPr>
            <a:r>
              <a:rPr lang="en-US" sz="3000" kern="100" dirty="0">
                <a:uFill>
                  <a:solidFill>
                    <a:srgbClr val="000000"/>
                  </a:solidFill>
                </a:uFill>
                <a:ea typeface="Times New Roman" panose="02020603050405020304" pitchFamily="18" charset="0"/>
                <a:cs typeface="Arial" panose="020B0604020202020204" pitchFamily="34" charset="0"/>
              </a:rPr>
              <a:t>Phil 3:20-21 For our citizenship is in heaven, from which we also eagerly wait for the Savior, the Lord Jesus Christ, {21} who will transform our lowly body that it may be conformed to His glorious body, according to the working by which He is able even to subdue all things to Himself.</a:t>
            </a:r>
          </a:p>
        </p:txBody>
      </p:sp>
    </p:spTree>
    <p:extLst>
      <p:ext uri="{BB962C8B-B14F-4D97-AF65-F5344CB8AC3E}">
        <p14:creationId xmlns:p14="http://schemas.microsoft.com/office/powerpoint/2010/main" val="118833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E97-8C72-66FE-80E1-7D5424E43C7C}"/>
              </a:ext>
            </a:extLst>
          </p:cNvPr>
          <p:cNvSpPr>
            <a:spLocks noGrp="1"/>
          </p:cNvSpPr>
          <p:nvPr>
            <p:ph type="title"/>
          </p:nvPr>
        </p:nvSpPr>
        <p:spPr>
          <a:xfrm>
            <a:off x="0" y="1"/>
            <a:ext cx="9144000" cy="914400"/>
          </a:xfrm>
        </p:spPr>
        <p:txBody>
          <a:bodyPr>
            <a:normAutofit/>
          </a:bodyPr>
          <a:lstStyle/>
          <a:p>
            <a:pPr marL="342900" marR="0" lvl="0" indent="-342900" fontAlgn="base">
              <a:lnSpc>
                <a:spcPct val="95000"/>
              </a:lnSpc>
              <a:buClr>
                <a:srgbClr val="7030A0"/>
              </a:buClr>
              <a:buSzPct val="99000"/>
              <a:buFont typeface="Arial" panose="020B0604020202020204" pitchFamily="34" charset="0"/>
              <a:buAutoNum type="romanUcPeriod" startAt="4"/>
            </a:pPr>
            <a:r>
              <a:rPr lang="en-US" sz="4000" b="1"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WE CAN SHINE WITH JESUS</a:t>
            </a:r>
            <a:endParaRPr lang="en-US" sz="40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66831D-AD77-3685-9D63-0D65C0DC9C70}"/>
              </a:ext>
            </a:extLst>
          </p:cNvPr>
          <p:cNvSpPr>
            <a:spLocks noGrp="1"/>
          </p:cNvSpPr>
          <p:nvPr>
            <p:ph idx="1"/>
          </p:nvPr>
        </p:nvSpPr>
        <p:spPr>
          <a:xfrm>
            <a:off x="157655" y="914401"/>
            <a:ext cx="8986345" cy="5985639"/>
          </a:xfrm>
        </p:spPr>
        <p:txBody>
          <a:bodyPr>
            <a:normAutofit fontScale="85000" lnSpcReduction="20000"/>
          </a:bodyPr>
          <a:lstStyle/>
          <a:p>
            <a:pPr marL="457200" lvl="1" indent="-457200" fontAlgn="base">
              <a:lnSpc>
                <a:spcPct val="105000"/>
              </a:lnSpc>
              <a:buClr>
                <a:srgbClr val="000000"/>
              </a:buClr>
              <a:buSzPct val="99000"/>
              <a:buFont typeface="Arial" panose="020B0604020202020204" pitchFamily="34" charset="0"/>
              <a:buAutoNum type="alphaUcPeriod"/>
            </a:pPr>
            <a:r>
              <a:rPr lang="en-US" sz="3100" kern="100" dirty="0">
                <a:uFill>
                  <a:solidFill>
                    <a:srgbClr val="000000"/>
                  </a:solidFill>
                </a:uFill>
                <a:ea typeface="Times New Roman" panose="02020603050405020304" pitchFamily="18" charset="0"/>
                <a:cs typeface="Arial" panose="020B0604020202020204" pitchFamily="34" charset="0"/>
              </a:rPr>
              <a:t>John 8:12 Then Jesus spoke to them again, saying, "l am the light of the world. He who follows Me shall not walk in darkness, but have the light of life."</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lvl="1" indent="-457200" fontAlgn="base">
              <a:lnSpc>
                <a:spcPct val="105000"/>
              </a:lnSpc>
              <a:buClr>
                <a:srgbClr val="000000"/>
              </a:buClr>
              <a:buSzPct val="99000"/>
              <a:buFont typeface="Arial" panose="020B0604020202020204" pitchFamily="34" charset="0"/>
              <a:buAutoNum type="alphaUcPeriod"/>
            </a:pPr>
            <a:r>
              <a:rPr lang="en-US" sz="3100" kern="100" dirty="0">
                <a:uFill>
                  <a:solidFill>
                    <a:srgbClr val="000000"/>
                  </a:solidFill>
                </a:uFill>
                <a:ea typeface="Times New Roman" panose="02020603050405020304" pitchFamily="18" charset="0"/>
                <a:cs typeface="Arial" panose="020B0604020202020204" pitchFamily="34" charset="0"/>
              </a:rPr>
              <a:t>Mat 5:14-16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lvl="1" indent="-457200" fontAlgn="base">
              <a:lnSpc>
                <a:spcPct val="105000"/>
              </a:lnSpc>
              <a:buClr>
                <a:srgbClr val="000000"/>
              </a:buClr>
              <a:buSzPct val="99000"/>
              <a:buFont typeface="Arial" panose="020B0604020202020204" pitchFamily="34" charset="0"/>
              <a:buAutoNum type="alphaUcPeriod"/>
            </a:pPr>
            <a:r>
              <a:rPr lang="en-US" sz="3100" kern="100" dirty="0">
                <a:uFill>
                  <a:solidFill>
                    <a:srgbClr val="000000"/>
                  </a:solidFill>
                </a:uFill>
                <a:ea typeface="Times New Roman" panose="02020603050405020304" pitchFamily="18" charset="0"/>
                <a:cs typeface="Arial" panose="020B0604020202020204" pitchFamily="34" charset="0"/>
              </a:rPr>
              <a:t>Phil 2:14-16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endParaRPr lang="en-US" dirty="0"/>
          </a:p>
        </p:txBody>
      </p:sp>
    </p:spTree>
    <p:extLst>
      <p:ext uri="{BB962C8B-B14F-4D97-AF65-F5344CB8AC3E}">
        <p14:creationId xmlns:p14="http://schemas.microsoft.com/office/powerpoint/2010/main" val="3366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2E4A-AE4C-8149-F9F1-452C94B1D44A}"/>
              </a:ext>
            </a:extLst>
          </p:cNvPr>
          <p:cNvSpPr>
            <a:spLocks noGrp="1"/>
          </p:cNvSpPr>
          <p:nvPr>
            <p:ph type="title"/>
          </p:nvPr>
        </p:nvSpPr>
        <p:spPr/>
        <p:txBody>
          <a:bodyPr>
            <a:normAutofit/>
          </a:bodyPr>
          <a:lstStyle/>
          <a:p>
            <a:pPr marL="106045" marR="0" indent="5715">
              <a:lnSpc>
                <a:spcPct val="95000"/>
              </a:lnSpc>
              <a:buNone/>
            </a:pPr>
            <a:r>
              <a:rPr lang="en-US" sz="44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OUR HOLY GOD</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EF3D79-9AE4-82B6-A1A2-62477C8E7D67}"/>
              </a:ext>
            </a:extLst>
          </p:cNvPr>
          <p:cNvSpPr>
            <a:spLocks noGrp="1"/>
          </p:cNvSpPr>
          <p:nvPr>
            <p:ph idx="1"/>
          </p:nvPr>
        </p:nvSpPr>
        <p:spPr/>
        <p:txBody>
          <a:bodyPr/>
          <a:lstStyle/>
          <a:p>
            <a:pPr marL="584200" lvl="1" indent="-584200" fontAlgn="base">
              <a:lnSpc>
                <a:spcPct val="100000"/>
              </a:lnSpc>
              <a:spcAft>
                <a:spcPts val="1800"/>
              </a:spcAft>
              <a:buClr>
                <a:srgbClr val="000000"/>
              </a:buClr>
              <a:buSzPct val="99000"/>
              <a:buFont typeface="Arial" panose="020B0604020202020204" pitchFamily="34" charset="0"/>
              <a:buAutoNum type="alphaUcPeriod"/>
            </a:pPr>
            <a:r>
              <a:rPr lang="en-US" sz="3600" kern="100" dirty="0">
                <a:uFill>
                  <a:solidFill>
                    <a:srgbClr val="000000"/>
                  </a:solidFill>
                </a:uFill>
                <a:ea typeface="Times New Roman" panose="02020603050405020304" pitchFamily="18" charset="0"/>
                <a:cs typeface="Arial" panose="020B0604020202020204" pitchFamily="34" charset="0"/>
              </a:rPr>
              <a:t>What Do You Think Of God?</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584200" lvl="1" indent="-584200" fontAlgn="base">
              <a:lnSpc>
                <a:spcPct val="100000"/>
              </a:lnSpc>
              <a:spcAft>
                <a:spcPts val="1800"/>
              </a:spcAft>
              <a:buClr>
                <a:srgbClr val="000000"/>
              </a:buClr>
              <a:buSzPct val="99000"/>
              <a:buFont typeface="Arial" panose="020B0604020202020204" pitchFamily="34" charset="0"/>
              <a:buAutoNum type="alphaUcPeriod"/>
            </a:pPr>
            <a:r>
              <a:rPr lang="en-US" sz="3600" kern="100" dirty="0">
                <a:uFill>
                  <a:solidFill>
                    <a:srgbClr val="000000"/>
                  </a:solidFill>
                </a:uFill>
                <a:ea typeface="Times New Roman" panose="02020603050405020304" pitchFamily="18" charset="0"/>
                <a:cs typeface="Arial" panose="020B0604020202020204" pitchFamily="34" charset="0"/>
              </a:rPr>
              <a:t>How Important Is He To You?</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584200" lvl="1" indent="-584200" fontAlgn="base">
              <a:lnSpc>
                <a:spcPct val="100000"/>
              </a:lnSpc>
              <a:spcAft>
                <a:spcPts val="1800"/>
              </a:spcAft>
              <a:buClr>
                <a:srgbClr val="000000"/>
              </a:buClr>
              <a:buSzPct val="99000"/>
              <a:buFont typeface="Arial" panose="020B0604020202020204" pitchFamily="34" charset="0"/>
              <a:buAutoNum type="alphaUcPeriod"/>
            </a:pPr>
            <a:r>
              <a:rPr lang="en-US" sz="3600" kern="100" dirty="0">
                <a:uFill>
                  <a:solidFill>
                    <a:srgbClr val="000000"/>
                  </a:solidFill>
                </a:uFill>
                <a:ea typeface="Times New Roman" panose="02020603050405020304" pitchFamily="18" charset="0"/>
                <a:cs typeface="Arial" panose="020B0604020202020204" pitchFamily="34" charset="0"/>
              </a:rPr>
              <a:t>How Much Control Do You Allow Him To Have In Your Life?</a:t>
            </a:r>
            <a:endParaRPr lang="en-US" dirty="0"/>
          </a:p>
        </p:txBody>
      </p:sp>
    </p:spTree>
    <p:extLst>
      <p:ext uri="{BB962C8B-B14F-4D97-AF65-F5344CB8AC3E}">
        <p14:creationId xmlns:p14="http://schemas.microsoft.com/office/powerpoint/2010/main" val="27709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132CF-B054-137A-43D1-FD2B05C790FA}"/>
              </a:ext>
            </a:extLst>
          </p:cNvPr>
          <p:cNvPicPr>
            <a:picLocks noChangeAspect="1"/>
          </p:cNvPicPr>
          <p:nvPr/>
        </p:nvPicPr>
        <p:blipFill rotWithShape="1">
          <a:blip r:embed="rId2"/>
          <a:srcRect l="3142" t="13618" b="21886"/>
          <a:stretch>
            <a:fillRect/>
          </a:stretch>
        </p:blipFill>
        <p:spPr>
          <a:xfrm>
            <a:off x="-1" y="-31996"/>
            <a:ext cx="9144001" cy="6889995"/>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0" y="277673"/>
            <a:ext cx="3276600"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HAVE A </a:t>
            </a:r>
          </a:p>
          <a:p>
            <a:pPr algn="ctr"/>
            <a:r>
              <a:rPr lang="en-US" sz="3600" b="1" dirty="0">
                <a:solidFill>
                  <a:schemeClr val="bg1"/>
                </a:solidFill>
                <a:latin typeface="Arial" panose="020B0604020202020204" pitchFamily="34" charset="0"/>
                <a:cs typeface="Arial" panose="020B0604020202020204" pitchFamily="34" charset="0"/>
              </a:rPr>
              <a:t>GODLY</a:t>
            </a:r>
          </a:p>
          <a:p>
            <a:pPr algn="ctr"/>
            <a:r>
              <a:rPr lang="en-US" sz="3600" b="1" dirty="0">
                <a:solidFill>
                  <a:schemeClr val="bg1"/>
                </a:solidFill>
                <a:latin typeface="Arial" panose="020B0604020202020204" pitchFamily="34" charset="0"/>
                <a:cs typeface="Arial" panose="020B0604020202020204" pitchFamily="34" charset="0"/>
              </a:rPr>
              <a:t>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lvl="0" indent="6350">
              <a:lnSpc>
                <a:spcPct val="85000"/>
              </a:lnSpc>
            </a:pPr>
            <a:r>
              <a:rPr lang="en-US" sz="3700" kern="100" dirty="0" err="1">
                <a:solidFill>
                  <a:prstClr val="black"/>
                </a:solidFill>
                <a:ea typeface="Times New Roman" panose="02020603050405020304" pitchFamily="18" charset="0"/>
                <a:cs typeface="Arial" panose="020B0604020202020204" pitchFamily="34" charset="0"/>
              </a:rPr>
              <a:t>Psa</a:t>
            </a:r>
            <a:r>
              <a:rPr lang="en-US" sz="3700" kern="100" dirty="0">
                <a:solidFill>
                  <a:prstClr val="black"/>
                </a:solidFill>
                <a:ea typeface="Times New Roman" panose="02020603050405020304" pitchFamily="18" charset="0"/>
                <a:cs typeface="Arial" panose="020B0604020202020204" pitchFamily="34" charset="0"/>
              </a:rPr>
              <a:t> 68:32-35 Sing to God, you kingdoms of the earth; Oh, sing praises to the Lord, Selah {33} To Him who rides on the heaven of heavens, which were of old! Indeed, He sends out His voice, a mighty voice. {34} Ascribe strength to God; His excellence is over Israel, And His strength is in the clouds. {35} O God, You are more awesome than Your holy places. The God of Israel is He who gives strength and power to His people. Blessed be God!</a:t>
            </a: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881B2A-EFCE-995F-57DE-06A9AA23D8FE}"/>
              </a:ext>
            </a:extLst>
          </p:cNvPr>
          <p:cNvPicPr>
            <a:picLocks noChangeAspect="1"/>
          </p:cNvPicPr>
          <p:nvPr/>
        </p:nvPicPr>
        <p:blipFill rotWithShape="1">
          <a:blip r:embed="rId2"/>
          <a:srcRect t="14074" b="35555"/>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CF8C013B-15D0-509E-D241-01D046B68F37}"/>
              </a:ext>
            </a:extLst>
          </p:cNvPr>
          <p:cNvSpPr>
            <a:spLocks noGrp="1"/>
          </p:cNvSpPr>
          <p:nvPr>
            <p:ph type="title"/>
          </p:nvPr>
        </p:nvSpPr>
        <p:spPr>
          <a:xfrm>
            <a:off x="6426200" y="838202"/>
            <a:ext cx="2997200" cy="965200"/>
          </a:xfrm>
        </p:spPr>
        <p:txBody>
          <a:bodyPr>
            <a:normAutofit fontScale="90000"/>
          </a:bodyPr>
          <a:lstStyle/>
          <a:p>
            <a:pPr marL="6350" marR="194945" indent="-6350" algn="ctr">
              <a:buNone/>
            </a:pPr>
            <a:r>
              <a:rPr lang="en-US" sz="4400"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OUR HOLY GOD</a:t>
            </a:r>
            <a:endParaRPr lang="en-US" sz="3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26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373-5ED6-392D-E56B-737BEFB8DF27}"/>
              </a:ext>
            </a:extLst>
          </p:cNvPr>
          <p:cNvSpPr>
            <a:spLocks noGrp="1"/>
          </p:cNvSpPr>
          <p:nvPr>
            <p:ph type="title"/>
          </p:nvPr>
        </p:nvSpPr>
        <p:spPr/>
        <p:txBody>
          <a:bodyPr>
            <a:normAutofit/>
          </a:bodyPr>
          <a:lstStyle/>
          <a:p>
            <a:pPr marL="0" marR="0" indent="5715">
              <a:buNone/>
            </a:pPr>
            <a:r>
              <a:rPr lang="en-US" sz="44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OUR HOLY GOD</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AB8500-E3EF-FF44-6C5F-2BD7E5E8F5CC}"/>
              </a:ext>
            </a:extLst>
          </p:cNvPr>
          <p:cNvSpPr>
            <a:spLocks noGrp="1"/>
          </p:cNvSpPr>
          <p:nvPr>
            <p:ph idx="1"/>
          </p:nvPr>
        </p:nvSpPr>
        <p:spPr/>
        <p:txBody>
          <a:bodyPr/>
          <a:lstStyle/>
          <a:p>
            <a:pPr marL="457200" marR="0" lvl="0" indent="-457200" algn="just" fontAlgn="base">
              <a:lnSpc>
                <a:spcPct val="100000"/>
              </a:lnSpc>
              <a:spcAft>
                <a:spcPts val="1800"/>
              </a:spcAft>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What Do You Think Of God?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algn="just" fontAlgn="base">
              <a:lnSpc>
                <a:spcPct val="100000"/>
              </a:lnSpc>
              <a:spcAft>
                <a:spcPts val="1800"/>
              </a:spcAft>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How Important Is He To You?</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algn="just" fontAlgn="base">
              <a:lnSpc>
                <a:spcPct val="100000"/>
              </a:lnSpc>
              <a:spcAft>
                <a:spcPts val="1800"/>
              </a:spcAft>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How Much Control Do You Allow Him To Have In Your Life?</a:t>
            </a:r>
            <a:endParaRPr lang="en-US" dirty="0"/>
          </a:p>
        </p:txBody>
      </p:sp>
    </p:spTree>
    <p:extLst>
      <p:ext uri="{BB962C8B-B14F-4D97-AF65-F5344CB8AC3E}">
        <p14:creationId xmlns:p14="http://schemas.microsoft.com/office/powerpoint/2010/main" val="27642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B86F-D404-0AE1-038C-51EFF881E9FC}"/>
              </a:ext>
            </a:extLst>
          </p:cNvPr>
          <p:cNvSpPr>
            <a:spLocks noGrp="1"/>
          </p:cNvSpPr>
          <p:nvPr>
            <p:ph type="title"/>
          </p:nvPr>
        </p:nvSpPr>
        <p:spPr/>
        <p:txBody>
          <a:bodyPr>
            <a:normAutofit/>
          </a:bodyPr>
          <a:lstStyle/>
          <a:p>
            <a:pPr marL="228600" marR="0" indent="-228600">
              <a:buNone/>
            </a:pP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  WE ENTER INTO </a:t>
            </a:r>
            <a:b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1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THE PRESENCE OF GOD</a:t>
            </a:r>
            <a:endParaRPr lang="en-US" sz="40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8BE829-7A21-EE74-EFDE-B9538F07F3A3}"/>
              </a:ext>
            </a:extLst>
          </p:cNvPr>
          <p:cNvSpPr>
            <a:spLocks noGrp="1"/>
          </p:cNvSpPr>
          <p:nvPr>
            <p:ph idx="1"/>
          </p:nvPr>
        </p:nvSpPr>
        <p:spPr/>
        <p:txBody>
          <a:bodyPr>
            <a:normAutofit/>
          </a:bodyPr>
          <a:lstStyle/>
          <a:p>
            <a:pPr marL="457200" marR="0"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Gen 5:22-24 After he begot Methuselah, Enoch walked with God three hundred years and had sons and daughters. {23} So all the days of Enoch were three hundred and sixty-five years. {24} And Enoch walked with God; and he was not, for God took him.</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Gen 6:9 This is the genealogy of Noah. Noah was a just man, perfect in his generations. Noah walked with God,</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36678</TotalTime>
  <Words>1628</Words>
  <Application>Microsoft Office PowerPoint</Application>
  <PresentationFormat>On-screen Show (4:3)</PresentationFormat>
  <Paragraphs>52</Paragraphs>
  <Slides>23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Arial Black</vt:lpstr>
      <vt:lpstr>Bazooka</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Psa 68:32-35 Sing to God, you kingdoms of the earth; Oh, sing praises to the Lord, Selah {33} To Him who rides on the heaven of heavens, which were of old! Indeed, He sends out His voice, a mighty voice. {34} Ascribe strength to God; His excellence is over Israel, And His strength is in the clouds. {35} O God, You are more awesome than Your holy places. The God of Israel is He who gives strength and power to His people. Blessed be God!</vt:lpstr>
      <vt:lpstr>LET US PRAY</vt:lpstr>
      <vt:lpstr>OUR HOLY GOD</vt:lpstr>
      <vt:lpstr>OUR HOLY GOD</vt:lpstr>
      <vt:lpstr>l.  WE ENTER INTO  THE PRESENCE OF GOD</vt:lpstr>
      <vt:lpstr>l.  WE ENTER INTO  THE PRESENCE OF GOD</vt:lpstr>
      <vt:lpstr>ll.  WE DESIRE A RELATIONSHIP WITH GOD</vt:lpstr>
      <vt:lpstr>ll.  WE DESIRE A RELATIONSHIP WITH GOD</vt:lpstr>
      <vt:lpstr>III. WE EXPERIENCE TRUE JOY AND HAPPINESS WITH GOD</vt:lpstr>
      <vt:lpstr>III. WE EXPERIENCE TRUE JOY AND HAPPINESS WITH GOD</vt:lpstr>
      <vt:lpstr> WE NEED HIM  TO CHANGE OUR LIVES</vt:lpstr>
      <vt:lpstr> WE NEED HIM  TO CHANGE OUR LIVES</vt:lpstr>
      <vt:lpstr> WE CAN SHINE WITH JESUS</vt:lpstr>
      <vt:lpstr>OUR HOLY GOD</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2025-11-17T19:32:01Z</dcterms:modified>
</cp:coreProperties>
</file>