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26"/>
  </p:notesMasterIdLst>
  <p:sldIdLst>
    <p:sldId id="425" r:id="rId3"/>
    <p:sldId id="283" r:id="rId4"/>
    <p:sldId id="290" r:id="rId5"/>
    <p:sldId id="285" r:id="rId6"/>
    <p:sldId id="291" r:id="rId7"/>
    <p:sldId id="434" r:id="rId8"/>
    <p:sldId id="376" r:id="rId9"/>
    <p:sldId id="492" r:id="rId10"/>
    <p:sldId id="493" r:id="rId11"/>
    <p:sldId id="494" r:id="rId12"/>
    <p:sldId id="504" r:id="rId13"/>
    <p:sldId id="503" r:id="rId14"/>
    <p:sldId id="505" r:id="rId15"/>
    <p:sldId id="502" r:id="rId16"/>
    <p:sldId id="501" r:id="rId17"/>
    <p:sldId id="500" r:id="rId18"/>
    <p:sldId id="499" r:id="rId19"/>
    <p:sldId id="498" r:id="rId20"/>
    <p:sldId id="497" r:id="rId21"/>
    <p:sldId id="496" r:id="rId22"/>
    <p:sldId id="495" r:id="rId23"/>
    <p:sldId id="279" r:id="rId24"/>
    <p:sldId id="48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405866"/>
    <a:srgbClr val="405873"/>
    <a:srgbClr val="405855"/>
    <a:srgbClr val="FFCCFF"/>
    <a:srgbClr val="CC00CC"/>
    <a:srgbClr val="006600"/>
    <a:srgbClr val="663300"/>
    <a:srgbClr val="F6BE98"/>
    <a:srgbClr val="1E0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942B5-B315-4507-BEED-149CDBE428BC}" v="174" dt="2025-11-20T21:33:46.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15240"/>
    </p:cViewPr>
  </p:outlineViewPr>
  <p:notesTextViewPr>
    <p:cViewPr>
      <p:scale>
        <a:sx n="1" d="1"/>
        <a:sy n="1" d="1"/>
      </p:scale>
      <p:origin x="0" y="0"/>
    </p:cViewPr>
  </p:notesTextViewPr>
  <p:sorterViewPr>
    <p:cViewPr varScale="1">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12/8/2025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0FFAB-2CAE-4E7B-B1BF-7E4BD00F76D5}" type="slidenum">
              <a:rPr lang="en-US" smtClean="0"/>
              <a:t>23</a:t>
            </a:fld>
            <a:endParaRPr lang="en-US"/>
          </a:p>
        </p:txBody>
      </p:sp>
    </p:spTree>
    <p:extLst>
      <p:ext uri="{BB962C8B-B14F-4D97-AF65-F5344CB8AC3E}">
        <p14:creationId xmlns:p14="http://schemas.microsoft.com/office/powerpoint/2010/main" val="7217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12/8/2025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12/8/2025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12/8/2025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12/8/2025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12/8/2025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12/8/2025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12/8/2025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12/8/2025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12/8/2025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blogs.ed.ac.uk/cysrg/2020/07/24/cyp-voices-in-covi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8627" y="6137246"/>
            <a:ext cx="9144000" cy="707886"/>
          </a:xfrm>
          <a:prstGeom prst="rect">
            <a:avLst/>
          </a:prstGeom>
          <a:solidFill>
            <a:schemeClr val="tx1">
              <a:alpha val="39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12868"/>
            <a:ext cx="9135373" cy="1323439"/>
          </a:xfrm>
          <a:prstGeom prst="rect">
            <a:avLst/>
          </a:prstGeom>
          <a:solidFill>
            <a:schemeClr val="tx1">
              <a:alpha val="42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F26F880-E161-7BDC-AE60-FF80587B15B7}"/>
              </a:ext>
            </a:extLst>
          </p:cNvPr>
          <p:cNvPicPr>
            <a:picLocks noChangeAspect="1"/>
          </p:cNvPicPr>
          <p:nvPr/>
        </p:nvPicPr>
        <p:blipFill rotWithShape="1">
          <a:blip r:embed="rId3"/>
          <a:srcRect l="31056" t="16554" b="39775"/>
          <a:stretch>
            <a:fillRect/>
          </a:stretch>
        </p:blipFill>
        <p:spPr>
          <a:xfrm>
            <a:off x="989242" y="1336307"/>
            <a:ext cx="7182770" cy="4823180"/>
          </a:xfrm>
          <a:prstGeom prst="rect">
            <a:avLst/>
          </a:prstGeom>
        </p:spPr>
      </p:pic>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B6A3C1-261B-7BC4-91F0-A374036B7297}"/>
              </a:ext>
            </a:extLst>
          </p:cNvPr>
          <p:cNvPicPr>
            <a:picLocks noChangeAspect="1"/>
          </p:cNvPicPr>
          <p:nvPr/>
        </p:nvPicPr>
        <p:blipFill>
          <a:blip r:embed="rId2"/>
          <a:stretch>
            <a:fillRect/>
          </a:stretch>
        </p:blipFill>
        <p:spPr>
          <a:xfrm>
            <a:off x="-34220" y="1"/>
            <a:ext cx="9144000" cy="6858000"/>
          </a:xfrm>
          <a:prstGeom prst="rect">
            <a:avLst/>
          </a:prstGeom>
        </p:spPr>
      </p:pic>
      <p:sp>
        <p:nvSpPr>
          <p:cNvPr id="2" name="Title 1">
            <a:extLst>
              <a:ext uri="{FF2B5EF4-FFF2-40B4-BE49-F238E27FC236}">
                <a16:creationId xmlns:a16="http://schemas.microsoft.com/office/drawing/2014/main" id="{91571796-C7F4-414D-725E-106DC6CF3151}"/>
              </a:ext>
            </a:extLst>
          </p:cNvPr>
          <p:cNvSpPr>
            <a:spLocks noGrp="1"/>
          </p:cNvSpPr>
          <p:nvPr>
            <p:ph type="title"/>
          </p:nvPr>
        </p:nvSpPr>
        <p:spPr>
          <a:xfrm>
            <a:off x="34220" y="533400"/>
            <a:ext cx="4572000" cy="1325563"/>
          </a:xfrm>
        </p:spPr>
        <p:txBody>
          <a:bodyPr>
            <a:normAutofit fontScale="90000"/>
          </a:bodyPr>
          <a:lstStyle/>
          <a:p>
            <a:pPr marL="0" marR="0" algn="ctr">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sz="6000" b="1" dirty="0">
                <a:solidFill>
                  <a:schemeClr val="bg1"/>
                </a:solidFill>
                <a:effectLst/>
                <a:ea typeface="Times New Roman" panose="02020603050405020304" pitchFamily="18" charset="0"/>
              </a:rPr>
              <a:t>IS BAPTISM ESSENTIAL?</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6788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2DFA1-16F3-DFC6-1FCE-10871C2941F9}"/>
              </a:ext>
            </a:extLst>
          </p:cNvPr>
          <p:cNvSpPr>
            <a:spLocks noGrp="1"/>
          </p:cNvSpPr>
          <p:nvPr>
            <p:ph type="title"/>
          </p:nvPr>
        </p:nvSpPr>
        <p:spPr/>
        <p:txBody>
          <a:bodyPr>
            <a:normAutofit/>
          </a:bodyPr>
          <a:lstStyle/>
          <a:p>
            <a:pPr marL="0" marR="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sz="4400" b="1" dirty="0">
                <a:solidFill>
                  <a:srgbClr val="FF0000"/>
                </a:solidFill>
                <a:effectLst/>
                <a:ea typeface="Times New Roman" panose="02020603050405020304" pitchFamily="18" charset="0"/>
              </a:rPr>
              <a:t>IS BAPTISM ESSENTIAL</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0895011C-9D87-DBF6-62E4-C8C5218356EF}"/>
              </a:ext>
            </a:extLst>
          </p:cNvPr>
          <p:cNvSpPr>
            <a:spLocks noGrp="1"/>
          </p:cNvSpPr>
          <p:nvPr>
            <p:ph idx="1"/>
          </p:nvPr>
        </p:nvSpPr>
        <p:spPr/>
        <p:txBody>
          <a:bodyPr/>
          <a:lstStyle/>
          <a:p>
            <a:pPr marL="508000" marR="0" lvl="0" indent="-508000">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sz="3600" dirty="0">
                <a:ea typeface="Times New Roman" panose="02020603050405020304" pitchFamily="18" charset="0"/>
              </a:rPr>
              <a:t>Baptism is not essential to live in this world.</a:t>
            </a:r>
            <a:endParaRPr lang="en-US" sz="3600" dirty="0">
              <a:latin typeface="Times New Roman" panose="02020603050405020304" pitchFamily="18" charset="0"/>
              <a:ea typeface="Times New Roman" panose="02020603050405020304" pitchFamily="18" charset="0"/>
            </a:endParaRPr>
          </a:p>
          <a:p>
            <a:pPr marL="508000" marR="0" lvl="0" indent="-508000">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sz="3600" dirty="0">
                <a:ea typeface="Times New Roman" panose="02020603050405020304" pitchFamily="18" charset="0"/>
              </a:rPr>
              <a:t>Baptism is not essential to be a part of many denominations.</a:t>
            </a:r>
            <a:endParaRPr lang="en-US" sz="3600" dirty="0">
              <a:latin typeface="Times New Roman" panose="02020603050405020304" pitchFamily="18" charset="0"/>
              <a:ea typeface="Times New Roman" panose="02020603050405020304" pitchFamily="18" charset="0"/>
            </a:endParaRPr>
          </a:p>
          <a:p>
            <a:pPr marL="508000" marR="0" lvl="0" indent="-508000">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sz="3600" dirty="0">
                <a:ea typeface="Times New Roman" panose="02020603050405020304" pitchFamily="18" charset="0"/>
              </a:rPr>
              <a:t>Baptism is essential if you want what baptism offers…</a:t>
            </a:r>
            <a:endParaRPr lang="en-US" dirty="0"/>
          </a:p>
        </p:txBody>
      </p:sp>
    </p:spTree>
    <p:extLst>
      <p:ext uri="{BB962C8B-B14F-4D97-AF65-F5344CB8AC3E}">
        <p14:creationId xmlns:p14="http://schemas.microsoft.com/office/powerpoint/2010/main" val="330171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F2F49-E4A6-19CA-3190-5D4BDAE34B07}"/>
              </a:ext>
            </a:extLst>
          </p:cNvPr>
          <p:cNvSpPr>
            <a:spLocks noGrp="1"/>
          </p:cNvSpPr>
          <p:nvPr>
            <p:ph type="title"/>
          </p:nvPr>
        </p:nvSpPr>
        <p:spPr>
          <a:xfrm>
            <a:off x="0" y="1"/>
            <a:ext cx="9144000" cy="838200"/>
          </a:xfrm>
        </p:spPr>
        <p:txBody>
          <a:bodyPr>
            <a:normAutofit/>
          </a:bodyPr>
          <a:lstStyle/>
          <a:p>
            <a:pPr marL="0" marR="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228600" algn="l"/>
                <a:tab pos="685800" algn="l"/>
                <a:tab pos="914400" algn="l"/>
                <a:tab pos="1143000" algn="l"/>
                <a:tab pos="1371600" algn="l"/>
              </a:tabLst>
            </a:pPr>
            <a:r>
              <a:rPr lang="en-US" sz="4000" b="1" dirty="0">
                <a:solidFill>
                  <a:srgbClr val="FF0000"/>
                </a:solidFill>
                <a:effectLst/>
                <a:ea typeface="Times New Roman" panose="02020603050405020304" pitchFamily="18" charset="0"/>
              </a:rPr>
              <a:t>I. BAPTISM PUTS US INTO CHRIST </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2F66CA40-38A4-6C06-4A7F-86F441A52E83}"/>
              </a:ext>
            </a:extLst>
          </p:cNvPr>
          <p:cNvSpPr>
            <a:spLocks noGrp="1"/>
          </p:cNvSpPr>
          <p:nvPr>
            <p:ph idx="1"/>
          </p:nvPr>
        </p:nvSpPr>
        <p:spPr>
          <a:xfrm>
            <a:off x="220337" y="635000"/>
            <a:ext cx="8923663" cy="6222999"/>
          </a:xfrm>
        </p:spPr>
        <p:txBody>
          <a:bodyPr>
            <a:normAutofit fontScale="92500" lnSpcReduction="10000"/>
          </a:bodyPr>
          <a:lstStyle/>
          <a:p>
            <a:pPr marL="457200" marR="0" lvl="0" indent="-457200">
              <a:lnSpc>
                <a:spcPct val="100000"/>
              </a:lnSpc>
              <a:spcBef>
                <a:spcPts val="0"/>
              </a:spcBef>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sz="3400" dirty="0">
                <a:ea typeface="Times New Roman" panose="02020603050405020304" pitchFamily="18" charset="0"/>
              </a:rPr>
              <a:t>Romans 6:3–6  Or do you not know that as many of us as were baptized into Christ Jesus were baptized into His death? </a:t>
            </a:r>
            <a:r>
              <a:rPr lang="en-US" sz="3400" baseline="30000" dirty="0">
                <a:ea typeface="Times New Roman" panose="02020603050405020304" pitchFamily="18" charset="0"/>
              </a:rPr>
              <a:t>4</a:t>
            </a:r>
            <a:r>
              <a:rPr lang="en-US" sz="3400" dirty="0">
                <a:ea typeface="Times New Roman" panose="02020603050405020304" pitchFamily="18" charset="0"/>
              </a:rPr>
              <a:t> Therefore we were buried with Him through baptism into death, that just as Christ was raised from the dead by the glory of the Father, even so we also should walk in newness of life.</a:t>
            </a:r>
            <a:r>
              <a:rPr lang="en-US" sz="3400" baseline="30000" dirty="0">
                <a:ea typeface="Times New Roman" panose="02020603050405020304" pitchFamily="18" charset="0"/>
              </a:rPr>
              <a:t>5</a:t>
            </a:r>
            <a:r>
              <a:rPr lang="en-US" sz="3400" dirty="0">
                <a:ea typeface="Times New Roman" panose="02020603050405020304" pitchFamily="18" charset="0"/>
              </a:rPr>
              <a:t> For if we have been united together in the likeness of His death, certainly we also shall be in the likeness of His resurrection, </a:t>
            </a:r>
            <a:r>
              <a:rPr lang="en-US" sz="3400" baseline="30000" dirty="0">
                <a:ea typeface="Times New Roman" panose="02020603050405020304" pitchFamily="18" charset="0"/>
              </a:rPr>
              <a:t>6</a:t>
            </a:r>
            <a:r>
              <a:rPr lang="en-US" sz="3400" dirty="0">
                <a:ea typeface="Times New Roman" panose="02020603050405020304" pitchFamily="18" charset="0"/>
              </a:rPr>
              <a:t> knowing this, that our old man was crucified with Him, that the body of sin might be done away with, that we should no longer be slaves of sin.</a:t>
            </a:r>
            <a:endParaRPr lang="en-US" sz="3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67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E1454-BC46-4FAE-C059-3F3379E24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843F3-E0C8-53AE-21A2-66083EACAC60}"/>
              </a:ext>
            </a:extLst>
          </p:cNvPr>
          <p:cNvSpPr>
            <a:spLocks noGrp="1"/>
          </p:cNvSpPr>
          <p:nvPr>
            <p:ph type="title"/>
          </p:nvPr>
        </p:nvSpPr>
        <p:spPr>
          <a:xfrm>
            <a:off x="0" y="1"/>
            <a:ext cx="9144000" cy="838200"/>
          </a:xfrm>
        </p:spPr>
        <p:txBody>
          <a:bodyPr>
            <a:normAutofit/>
          </a:bodyPr>
          <a:lstStyle/>
          <a:p>
            <a:pPr marL="0" marR="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228600" algn="l"/>
                <a:tab pos="685800" algn="l"/>
                <a:tab pos="914400" algn="l"/>
                <a:tab pos="1143000" algn="l"/>
                <a:tab pos="1371600" algn="l"/>
              </a:tabLst>
            </a:pPr>
            <a:r>
              <a:rPr lang="en-US" sz="4000" b="1" dirty="0">
                <a:solidFill>
                  <a:srgbClr val="FF0000"/>
                </a:solidFill>
                <a:effectLst/>
                <a:ea typeface="Times New Roman" panose="02020603050405020304" pitchFamily="18" charset="0"/>
              </a:rPr>
              <a:t>I. BAPTISM PUTS US INTO CHRIST </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8AE2DE69-3F84-0EFA-0774-75E76DC08633}"/>
              </a:ext>
            </a:extLst>
          </p:cNvPr>
          <p:cNvSpPr>
            <a:spLocks noGrp="1"/>
          </p:cNvSpPr>
          <p:nvPr>
            <p:ph idx="1"/>
          </p:nvPr>
        </p:nvSpPr>
        <p:spPr>
          <a:xfrm>
            <a:off x="220337" y="635000"/>
            <a:ext cx="8923663" cy="6222999"/>
          </a:xfrm>
        </p:spPr>
        <p:txBody>
          <a:bodyPr>
            <a:normAutofit fontScale="92500" lnSpcReduction="10000"/>
          </a:bodyPr>
          <a:lstStyle/>
          <a:p>
            <a:pPr marL="457200" marR="0" lvl="0" indent="-457200">
              <a:lnSpc>
                <a:spcPct val="100000"/>
              </a:lnSpc>
              <a:spcBef>
                <a:spcPts val="0"/>
              </a:spcBef>
              <a:buFont typeface="+mj-lt"/>
              <a:buAutoNum type="alphaUcPeriod" startAt="2"/>
              <a:tabLst>
                <a:tab pos="228600" algn="l"/>
                <a:tab pos="685800" algn="l"/>
                <a:tab pos="812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sz="3400" dirty="0">
                <a:ea typeface="Times New Roman" panose="02020603050405020304" pitchFamily="18" charset="0"/>
              </a:rPr>
              <a:t>Galatians 3:26–27  For you are all sons of God through faith in Christ Jesus. </a:t>
            </a:r>
            <a:r>
              <a:rPr lang="en-US" sz="3400" baseline="30000" dirty="0">
                <a:ea typeface="Times New Roman" panose="02020603050405020304" pitchFamily="18" charset="0"/>
              </a:rPr>
              <a:t>27</a:t>
            </a:r>
            <a:r>
              <a:rPr lang="en-US" sz="3400" dirty="0">
                <a:ea typeface="Times New Roman" panose="02020603050405020304" pitchFamily="18" charset="0"/>
              </a:rPr>
              <a:t> For as many of you as were baptized into Christ have put on Christ.</a:t>
            </a:r>
            <a:endParaRPr lang="en-US" sz="3400" dirty="0">
              <a:latin typeface="Times New Roman" panose="02020603050405020304" pitchFamily="18" charset="0"/>
              <a:ea typeface="Times New Roman" panose="02020603050405020304" pitchFamily="18" charset="0"/>
            </a:endParaRPr>
          </a:p>
          <a:p>
            <a:pPr marL="457200" marR="0" lvl="0" indent="-457200">
              <a:lnSpc>
                <a:spcPct val="100000"/>
              </a:lnSpc>
              <a:spcBef>
                <a:spcPts val="0"/>
              </a:spcBef>
              <a:buFont typeface="+mj-lt"/>
              <a:buAutoNum type="alphaUcPeriod" startAt="2"/>
              <a:tabLst>
                <a:tab pos="228600" algn="l"/>
                <a:tab pos="685800" algn="l"/>
                <a:tab pos="812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sz="3400" dirty="0">
                <a:ea typeface="Times New Roman" panose="02020603050405020304" pitchFamily="18" charset="0"/>
              </a:rPr>
              <a:t>1 Corinthians 12:13  For by one Spirit we were all baptized into one body—whether Jews or Greeks, whether slaves or free—and have all been made to drink into one Spirit.</a:t>
            </a:r>
            <a:endParaRPr lang="en-US" sz="3400" dirty="0">
              <a:latin typeface="Times New Roman" panose="02020603050405020304" pitchFamily="18" charset="0"/>
              <a:ea typeface="Times New Roman" panose="02020603050405020304" pitchFamily="18" charset="0"/>
            </a:endParaRPr>
          </a:p>
          <a:p>
            <a:pPr marL="457200" marR="0" lvl="0" indent="-457200">
              <a:lnSpc>
                <a:spcPct val="100000"/>
              </a:lnSpc>
              <a:spcBef>
                <a:spcPts val="0"/>
              </a:spcBef>
              <a:buFont typeface="+mj-lt"/>
              <a:buAutoNum type="alphaUcPeriod" startAt="2"/>
              <a:tabLst>
                <a:tab pos="228600" algn="l"/>
                <a:tab pos="685800" algn="l"/>
                <a:tab pos="812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sz="3400" dirty="0">
                <a:ea typeface="Times New Roman" panose="02020603050405020304" pitchFamily="18" charset="0"/>
              </a:rPr>
              <a:t>All spiritual blessings are in Christ. - Ephesians 1:3  Blessed be the God and Father of our Lord Jesus Christ, who has blessed us with every spiritual blessing in the heavenly places in Christ,</a:t>
            </a:r>
            <a:endParaRPr lang="en-US" dirty="0"/>
          </a:p>
        </p:txBody>
      </p:sp>
    </p:spTree>
    <p:extLst>
      <p:ext uri="{BB962C8B-B14F-4D97-AF65-F5344CB8AC3E}">
        <p14:creationId xmlns:p14="http://schemas.microsoft.com/office/powerpoint/2010/main" val="309477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3660-9EF6-3302-2466-AF0563594D9D}"/>
              </a:ext>
            </a:extLst>
          </p:cNvPr>
          <p:cNvSpPr>
            <a:spLocks noGrp="1"/>
          </p:cNvSpPr>
          <p:nvPr>
            <p:ph type="title"/>
          </p:nvPr>
        </p:nvSpPr>
        <p:spPr>
          <a:xfrm>
            <a:off x="0" y="0"/>
            <a:ext cx="9144000" cy="1600200"/>
          </a:xfrm>
        </p:spPr>
        <p:txBody>
          <a:bodyPr>
            <a:normAutofit/>
          </a:bodyPr>
          <a:lstStyle/>
          <a:p>
            <a:r>
              <a:rPr lang="en-US" sz="4000" b="1" dirty="0">
                <a:solidFill>
                  <a:srgbClr val="FF0000"/>
                </a:solidFill>
                <a:effectLst/>
                <a:ea typeface="Times New Roman" panose="02020603050405020304" pitchFamily="18" charset="0"/>
              </a:rPr>
              <a:t>II. BAPTISM IS FOR THE FORGIVENESS OF SINS</a:t>
            </a:r>
            <a:endParaRPr lang="en-US" sz="4000" dirty="0">
              <a:solidFill>
                <a:srgbClr val="FF0000"/>
              </a:solidFill>
            </a:endParaRPr>
          </a:p>
        </p:txBody>
      </p:sp>
      <p:sp>
        <p:nvSpPr>
          <p:cNvPr id="3" name="Content Placeholder 2">
            <a:extLst>
              <a:ext uri="{FF2B5EF4-FFF2-40B4-BE49-F238E27FC236}">
                <a16:creationId xmlns:a16="http://schemas.microsoft.com/office/drawing/2014/main" id="{4C3601C1-ECE7-827E-6B4D-D45F8DAB821B}"/>
              </a:ext>
            </a:extLst>
          </p:cNvPr>
          <p:cNvSpPr>
            <a:spLocks noGrp="1"/>
          </p:cNvSpPr>
          <p:nvPr>
            <p:ph idx="1"/>
          </p:nvPr>
        </p:nvSpPr>
        <p:spPr>
          <a:xfrm>
            <a:off x="220337" y="1600200"/>
            <a:ext cx="8695063" cy="5257799"/>
          </a:xfrm>
        </p:spPr>
        <p:txBody>
          <a:bodyPr/>
          <a:lstStyle/>
          <a:p>
            <a:pPr marL="0" indent="0" algn="ctr">
              <a:lnSpc>
                <a:spcPct val="100000"/>
              </a:lnSpc>
              <a:buNone/>
            </a:pPr>
            <a:r>
              <a:rPr lang="en-US" dirty="0">
                <a:ea typeface="Times New Roman" panose="02020603050405020304" pitchFamily="18" charset="0"/>
              </a:rPr>
              <a:t>Acts 2:38–39  Then Peter said to them, “Repent, and let every one of you be baptized in the name of Jesus Christ for the remission of sins; and you shall receive the gift of the Holy Spirit. </a:t>
            </a:r>
            <a:r>
              <a:rPr lang="en-US" baseline="30000" dirty="0">
                <a:ea typeface="Times New Roman" panose="02020603050405020304" pitchFamily="18" charset="0"/>
              </a:rPr>
              <a:t>39</a:t>
            </a:r>
            <a:r>
              <a:rPr lang="en-US" dirty="0">
                <a:ea typeface="Times New Roman" panose="02020603050405020304" pitchFamily="18" charset="0"/>
              </a:rPr>
              <a:t> For the promise is to you and to your children, and to all who are afar off, as many as the Lord our God will call.”</a:t>
            </a:r>
            <a:endParaRPr lang="en-US" dirty="0"/>
          </a:p>
        </p:txBody>
      </p:sp>
    </p:spTree>
    <p:extLst>
      <p:ext uri="{BB962C8B-B14F-4D97-AF65-F5344CB8AC3E}">
        <p14:creationId xmlns:p14="http://schemas.microsoft.com/office/powerpoint/2010/main" val="294209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5148-F72C-23F1-5DAA-B78B5F489974}"/>
              </a:ext>
            </a:extLst>
          </p:cNvPr>
          <p:cNvSpPr>
            <a:spLocks noGrp="1"/>
          </p:cNvSpPr>
          <p:nvPr>
            <p:ph type="title"/>
          </p:nvPr>
        </p:nvSpPr>
        <p:spPr>
          <a:xfrm>
            <a:off x="0" y="0"/>
            <a:ext cx="9144000" cy="1752600"/>
          </a:xfrm>
        </p:spPr>
        <p:txBody>
          <a:bodyPr>
            <a:normAutofit/>
          </a:bodyPr>
          <a:lstStyle/>
          <a:p>
            <a:r>
              <a:rPr lang="en-US" sz="4000" b="1" dirty="0">
                <a:solidFill>
                  <a:srgbClr val="FF0000"/>
                </a:solidFill>
                <a:effectLst/>
                <a:ea typeface="Times New Roman" panose="02020603050405020304" pitchFamily="18" charset="0"/>
              </a:rPr>
              <a:t>III. BAPTISM WASHES AWAY </a:t>
            </a:r>
            <a:br>
              <a:rPr lang="en-US" sz="4000" b="1" dirty="0">
                <a:solidFill>
                  <a:srgbClr val="FF0000"/>
                </a:solidFill>
                <a:effectLst/>
                <a:ea typeface="Times New Roman" panose="02020603050405020304" pitchFamily="18" charset="0"/>
              </a:rPr>
            </a:br>
            <a:r>
              <a:rPr lang="en-US" sz="4000" b="1" dirty="0">
                <a:solidFill>
                  <a:srgbClr val="FF0000"/>
                </a:solidFill>
                <a:effectLst/>
                <a:ea typeface="Times New Roman" panose="02020603050405020304" pitchFamily="18" charset="0"/>
              </a:rPr>
              <a:t>OUR SINS</a:t>
            </a:r>
            <a:endParaRPr lang="en-US" sz="4000" dirty="0">
              <a:solidFill>
                <a:srgbClr val="FF0000"/>
              </a:solidFill>
            </a:endParaRPr>
          </a:p>
        </p:txBody>
      </p:sp>
      <p:sp>
        <p:nvSpPr>
          <p:cNvPr id="3" name="Content Placeholder 2">
            <a:extLst>
              <a:ext uri="{FF2B5EF4-FFF2-40B4-BE49-F238E27FC236}">
                <a16:creationId xmlns:a16="http://schemas.microsoft.com/office/drawing/2014/main" id="{9D9E98E7-DA61-9AE4-A051-5B0C1806608C}"/>
              </a:ext>
            </a:extLst>
          </p:cNvPr>
          <p:cNvSpPr>
            <a:spLocks noGrp="1"/>
          </p:cNvSpPr>
          <p:nvPr>
            <p:ph idx="1"/>
          </p:nvPr>
        </p:nvSpPr>
        <p:spPr>
          <a:xfrm>
            <a:off x="220337" y="1752600"/>
            <a:ext cx="8923663" cy="5105399"/>
          </a:xfrm>
        </p:spPr>
        <p:txBody>
          <a:bodyPr/>
          <a:lstStyle/>
          <a:p>
            <a:pPr marL="0" indent="0" algn="ctr">
              <a:lnSpc>
                <a:spcPct val="100000"/>
              </a:lnSpc>
              <a:buNone/>
            </a:pPr>
            <a:r>
              <a:rPr lang="en-US" dirty="0">
                <a:ea typeface="Times New Roman" panose="02020603050405020304" pitchFamily="18" charset="0"/>
              </a:rPr>
              <a:t>Acts 22:16  And now why are you waiting? Arise and be baptized, and wash away your sins, calling on the name of the Lord.’</a:t>
            </a:r>
            <a:endParaRPr lang="en-US" dirty="0"/>
          </a:p>
        </p:txBody>
      </p:sp>
    </p:spTree>
    <p:extLst>
      <p:ext uri="{BB962C8B-B14F-4D97-AF65-F5344CB8AC3E}">
        <p14:creationId xmlns:p14="http://schemas.microsoft.com/office/powerpoint/2010/main" val="426115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5D35D-7D00-2025-3558-37D91AE99F3B}"/>
              </a:ext>
            </a:extLst>
          </p:cNvPr>
          <p:cNvSpPr>
            <a:spLocks noGrp="1"/>
          </p:cNvSpPr>
          <p:nvPr>
            <p:ph type="title"/>
          </p:nvPr>
        </p:nvSpPr>
        <p:spPr/>
        <p:txBody>
          <a:bodyPr>
            <a:normAutofit/>
          </a:bodyPr>
          <a:lstStyle/>
          <a:p>
            <a:pPr marL="0" marR="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sz="4000" b="1" dirty="0">
                <a:solidFill>
                  <a:srgbClr val="FF0000"/>
                </a:solidFill>
                <a:effectLst/>
                <a:ea typeface="Times New Roman" panose="02020603050405020304" pitchFamily="18" charset="0"/>
              </a:rPr>
              <a:t>IV.  BAPTISM SAVES US </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23EB8BCF-E3A7-BFF1-E971-0C3FA70C52C3}"/>
              </a:ext>
            </a:extLst>
          </p:cNvPr>
          <p:cNvSpPr>
            <a:spLocks noGrp="1"/>
          </p:cNvSpPr>
          <p:nvPr>
            <p:ph idx="1"/>
          </p:nvPr>
        </p:nvSpPr>
        <p:spPr/>
        <p:txBody>
          <a:bodyPr>
            <a:normAutofit fontScale="92500" lnSpcReduction="10000"/>
          </a:bodyPr>
          <a:lstStyle/>
          <a:p>
            <a:pPr marL="457200" marR="0" lvl="0" indent="-457200">
              <a:lnSpc>
                <a:spcPct val="95000"/>
              </a:lnSpc>
              <a:spcBef>
                <a:spcPts val="0"/>
              </a:spcBef>
              <a:buFont typeface="+mj-lt"/>
              <a:buAutoNum type="alphaUcPeriod"/>
              <a:tabLst>
                <a:tab pos="228600" algn="l"/>
                <a:tab pos="584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dirty="0">
                <a:ea typeface="Times New Roman" panose="02020603050405020304" pitchFamily="18" charset="0"/>
              </a:rPr>
              <a:t>1 Peter 3:21  There is also an antitype which now saves us—baptism (not the removal of the filth of the flesh, but the answer of a good conscience toward God), through the resurrection of Jesus Christ, </a:t>
            </a:r>
            <a:endParaRPr lang="en-US" sz="2000" dirty="0">
              <a:latin typeface="Times New Roman" panose="02020603050405020304" pitchFamily="18" charset="0"/>
              <a:ea typeface="Times New Roman" panose="02020603050405020304" pitchFamily="18" charset="0"/>
            </a:endParaRPr>
          </a:p>
          <a:p>
            <a:pPr marL="457200" marR="0" lvl="0" indent="-457200">
              <a:lnSpc>
                <a:spcPct val="95000"/>
              </a:lnSpc>
              <a:spcBef>
                <a:spcPts val="0"/>
              </a:spcBef>
              <a:buFont typeface="+mj-lt"/>
              <a:buAutoNum type="alphaUcPeriod"/>
              <a:tabLst>
                <a:tab pos="228600" algn="l"/>
                <a:tab pos="584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dirty="0">
                <a:ea typeface="Times New Roman" panose="02020603050405020304" pitchFamily="18" charset="0"/>
              </a:rPr>
              <a:t>Acts 2:40–41  And with many other words he testified and exhorted them, saying, “Be saved from this perverse generation.” </a:t>
            </a:r>
            <a:r>
              <a:rPr lang="en-US" baseline="30000" dirty="0">
                <a:ea typeface="Times New Roman" panose="02020603050405020304" pitchFamily="18" charset="0"/>
              </a:rPr>
              <a:t>41</a:t>
            </a:r>
            <a:r>
              <a:rPr lang="en-US" dirty="0">
                <a:ea typeface="Times New Roman" panose="02020603050405020304" pitchFamily="18" charset="0"/>
              </a:rPr>
              <a:t> Then those who gladly received his word were baptized; and that day about three thousand souls were added to them.</a:t>
            </a:r>
            <a:endParaRPr lang="en-US" sz="2000" dirty="0">
              <a:latin typeface="Times New Roman" panose="02020603050405020304" pitchFamily="18" charset="0"/>
              <a:ea typeface="Times New Roman" panose="02020603050405020304" pitchFamily="18" charset="0"/>
            </a:endParaRPr>
          </a:p>
          <a:p>
            <a:pPr marL="457200" marR="0" lvl="0" indent="-457200">
              <a:lnSpc>
                <a:spcPct val="95000"/>
              </a:lnSpc>
              <a:spcBef>
                <a:spcPts val="0"/>
              </a:spcBef>
              <a:buFont typeface="+mj-lt"/>
              <a:buAutoNum type="alphaUcPeriod"/>
              <a:tabLst>
                <a:tab pos="228600" algn="l"/>
                <a:tab pos="584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dirty="0">
                <a:ea typeface="Times New Roman" panose="02020603050405020304" pitchFamily="18" charset="0"/>
              </a:rPr>
              <a:t>Mark 16:16  He who believes and is baptized will be saved; but he who does not believe will be condemned.</a:t>
            </a:r>
            <a:endParaRPr lang="en-US" dirty="0"/>
          </a:p>
        </p:txBody>
      </p:sp>
    </p:spTree>
    <p:extLst>
      <p:ext uri="{BB962C8B-B14F-4D97-AF65-F5344CB8AC3E}">
        <p14:creationId xmlns:p14="http://schemas.microsoft.com/office/powerpoint/2010/main" val="307105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0FEC-85B8-B420-721A-11554DD4EEB0}"/>
              </a:ext>
            </a:extLst>
          </p:cNvPr>
          <p:cNvSpPr>
            <a:spLocks noGrp="1"/>
          </p:cNvSpPr>
          <p:nvPr>
            <p:ph type="title"/>
          </p:nvPr>
        </p:nvSpPr>
        <p:spPr/>
        <p:txBody>
          <a:bodyPr>
            <a:normAutofit/>
          </a:bodyPr>
          <a:lstStyle/>
          <a:p>
            <a:pPr marL="0" marR="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sz="4000" b="1" dirty="0">
                <a:solidFill>
                  <a:srgbClr val="FF0000"/>
                </a:solidFill>
                <a:effectLst/>
                <a:ea typeface="Times New Roman" panose="02020603050405020304" pitchFamily="18" charset="0"/>
              </a:rPr>
              <a:t>V. BAPTISM BRINGS OUR NEW LIFE </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F161D00A-ABA9-8DFC-926C-E25E3A953C2C}"/>
              </a:ext>
            </a:extLst>
          </p:cNvPr>
          <p:cNvSpPr>
            <a:spLocks noGrp="1"/>
          </p:cNvSpPr>
          <p:nvPr>
            <p:ph idx="1"/>
          </p:nvPr>
        </p:nvSpPr>
        <p:spPr/>
        <p:txBody>
          <a:bodyPr>
            <a:normAutofit fontScale="85000" lnSpcReduction="10000"/>
          </a:bodyPr>
          <a:lstStyle/>
          <a:p>
            <a:pPr marL="457200" marR="0" lvl="0" indent="-457200">
              <a:spcBef>
                <a:spcPts val="0"/>
              </a:spcBef>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sz="3300" dirty="0">
                <a:ea typeface="Times New Roman" panose="02020603050405020304" pitchFamily="18" charset="0"/>
              </a:rPr>
              <a:t>John 3:5  Jesus answered, “Most assuredly, I say to you, unless one is born of water and the Spirit, he cannot enter the kingdom of God.</a:t>
            </a:r>
            <a:endParaRPr lang="en-US" sz="3300" dirty="0">
              <a:latin typeface="Times New Roman" panose="02020603050405020304" pitchFamily="18" charset="0"/>
              <a:ea typeface="Times New Roman" panose="02020603050405020304" pitchFamily="18" charset="0"/>
            </a:endParaRPr>
          </a:p>
          <a:p>
            <a:pPr marL="457200" marR="0" lvl="0" indent="-457200">
              <a:spcBef>
                <a:spcPts val="0"/>
              </a:spcBef>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sz="3300" dirty="0">
                <a:ea typeface="Times New Roman" panose="02020603050405020304" pitchFamily="18" charset="0"/>
              </a:rPr>
              <a:t>Romans 6:3–6  Or do you not know that as many of us as were baptized into Christ Jesus were baptized into His death? </a:t>
            </a:r>
            <a:r>
              <a:rPr lang="en-US" sz="3300" baseline="30000" dirty="0">
                <a:ea typeface="Times New Roman" panose="02020603050405020304" pitchFamily="18" charset="0"/>
              </a:rPr>
              <a:t>4</a:t>
            </a:r>
            <a:r>
              <a:rPr lang="en-US" sz="3300" dirty="0">
                <a:ea typeface="Times New Roman" panose="02020603050405020304" pitchFamily="18" charset="0"/>
              </a:rPr>
              <a:t> Therefore we were buried with Him through baptism into death, that just as Christ was raised from the dead by the glory of the Father, even so we also should walk in newness of life. </a:t>
            </a:r>
            <a:r>
              <a:rPr lang="en-US" sz="3300" baseline="30000" dirty="0">
                <a:ea typeface="Times New Roman" panose="02020603050405020304" pitchFamily="18" charset="0"/>
              </a:rPr>
              <a:t>5</a:t>
            </a:r>
            <a:r>
              <a:rPr lang="en-US" sz="3300" dirty="0">
                <a:ea typeface="Times New Roman" panose="02020603050405020304" pitchFamily="18" charset="0"/>
              </a:rPr>
              <a:t> For if we have been united together in the likeness of His death, certainly we also shall be in the likeness of His resurrection, </a:t>
            </a:r>
            <a:r>
              <a:rPr lang="en-US" sz="3300" baseline="30000" dirty="0">
                <a:ea typeface="Times New Roman" panose="02020603050405020304" pitchFamily="18" charset="0"/>
              </a:rPr>
              <a:t>6</a:t>
            </a:r>
            <a:r>
              <a:rPr lang="en-US" sz="3300" dirty="0">
                <a:ea typeface="Times New Roman" panose="02020603050405020304" pitchFamily="18" charset="0"/>
              </a:rPr>
              <a:t> knowing this, that our old man was crucified with Him, that the body of sin might be done away with, that we should no longer be slaves of sin.</a:t>
            </a:r>
            <a:endParaRPr lang="en-US" dirty="0"/>
          </a:p>
        </p:txBody>
      </p:sp>
    </p:spTree>
    <p:extLst>
      <p:ext uri="{BB962C8B-B14F-4D97-AF65-F5344CB8AC3E}">
        <p14:creationId xmlns:p14="http://schemas.microsoft.com/office/powerpoint/2010/main" val="172971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B5CF-D696-CBE8-64BB-CC5DD7DDBEAA}"/>
              </a:ext>
            </a:extLst>
          </p:cNvPr>
          <p:cNvSpPr>
            <a:spLocks noGrp="1"/>
          </p:cNvSpPr>
          <p:nvPr>
            <p:ph type="title"/>
          </p:nvPr>
        </p:nvSpPr>
        <p:spPr>
          <a:xfrm>
            <a:off x="0" y="0"/>
            <a:ext cx="9144000" cy="1803400"/>
          </a:xfrm>
        </p:spPr>
        <p:txBody>
          <a:bodyPr>
            <a:normAutofit/>
          </a:bodyPr>
          <a:lstStyle/>
          <a:p>
            <a:r>
              <a:rPr lang="en-US" sz="4000" b="1" dirty="0">
                <a:solidFill>
                  <a:srgbClr val="FF0000"/>
                </a:solidFill>
                <a:effectLst/>
                <a:ea typeface="Times New Roman" panose="02020603050405020304" pitchFamily="18" charset="0"/>
              </a:rPr>
              <a:t>VI. BAPTISM CLOTHES US </a:t>
            </a:r>
            <a:br>
              <a:rPr lang="en-US" sz="4000" b="1" dirty="0">
                <a:solidFill>
                  <a:srgbClr val="FF0000"/>
                </a:solidFill>
                <a:effectLst/>
                <a:ea typeface="Times New Roman" panose="02020603050405020304" pitchFamily="18" charset="0"/>
              </a:rPr>
            </a:br>
            <a:r>
              <a:rPr lang="en-US" sz="4000" b="1" dirty="0">
                <a:solidFill>
                  <a:srgbClr val="FF0000"/>
                </a:solidFill>
                <a:effectLst/>
                <a:ea typeface="Times New Roman" panose="02020603050405020304" pitchFamily="18" charset="0"/>
              </a:rPr>
              <a:t>WITH CHRIST</a:t>
            </a:r>
            <a:endParaRPr lang="en-US" sz="4000" dirty="0">
              <a:solidFill>
                <a:srgbClr val="FF0000"/>
              </a:solidFill>
            </a:endParaRPr>
          </a:p>
        </p:txBody>
      </p:sp>
      <p:sp>
        <p:nvSpPr>
          <p:cNvPr id="3" name="Content Placeholder 2">
            <a:extLst>
              <a:ext uri="{FF2B5EF4-FFF2-40B4-BE49-F238E27FC236}">
                <a16:creationId xmlns:a16="http://schemas.microsoft.com/office/drawing/2014/main" id="{1BBC669E-B34D-B822-A129-28247F75A35B}"/>
              </a:ext>
            </a:extLst>
          </p:cNvPr>
          <p:cNvSpPr>
            <a:spLocks noGrp="1"/>
          </p:cNvSpPr>
          <p:nvPr>
            <p:ph idx="1"/>
          </p:nvPr>
        </p:nvSpPr>
        <p:spPr>
          <a:xfrm>
            <a:off x="220337" y="1981200"/>
            <a:ext cx="8720463" cy="4876799"/>
          </a:xfrm>
        </p:spPr>
        <p:txBody>
          <a:bodyPr/>
          <a:lstStyle/>
          <a:p>
            <a:pPr marL="0" indent="0" algn="ctr">
              <a:lnSpc>
                <a:spcPct val="100000"/>
              </a:lnSpc>
              <a:buNone/>
            </a:pPr>
            <a:r>
              <a:rPr lang="en-US" dirty="0">
                <a:ea typeface="Times New Roman" panose="02020603050405020304" pitchFamily="18" charset="0"/>
              </a:rPr>
              <a:t>Galatians 3:26–27  For you are all sons of God through faith in Christ Jesus. </a:t>
            </a:r>
            <a:r>
              <a:rPr lang="en-US" baseline="30000" dirty="0">
                <a:ea typeface="Times New Roman" panose="02020603050405020304" pitchFamily="18" charset="0"/>
              </a:rPr>
              <a:t>27</a:t>
            </a:r>
            <a:r>
              <a:rPr lang="en-US" dirty="0">
                <a:ea typeface="Times New Roman" panose="02020603050405020304" pitchFamily="18" charset="0"/>
              </a:rPr>
              <a:t> For as many of you as were baptized into Christ have put on Christ.</a:t>
            </a:r>
            <a:endParaRPr lang="en-US" dirty="0"/>
          </a:p>
        </p:txBody>
      </p:sp>
    </p:spTree>
    <p:extLst>
      <p:ext uri="{BB962C8B-B14F-4D97-AF65-F5344CB8AC3E}">
        <p14:creationId xmlns:p14="http://schemas.microsoft.com/office/powerpoint/2010/main" val="55940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9C0A-FF87-3B48-8C85-486E4A83C4F0}"/>
              </a:ext>
            </a:extLst>
          </p:cNvPr>
          <p:cNvSpPr>
            <a:spLocks noGrp="1"/>
          </p:cNvSpPr>
          <p:nvPr>
            <p:ph type="title"/>
          </p:nvPr>
        </p:nvSpPr>
        <p:spPr/>
        <p:txBody>
          <a:bodyPr>
            <a:normAutofit/>
          </a:bodyPr>
          <a:lstStyle/>
          <a:p>
            <a:pPr marL="0" marR="0" indent="0">
              <a:lnSpc>
                <a:spcPct val="80000"/>
              </a:lnSpc>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sz="4000" b="1" dirty="0">
                <a:solidFill>
                  <a:srgbClr val="FF0000"/>
                </a:solidFill>
                <a:effectLst/>
                <a:ea typeface="Times New Roman" panose="02020603050405020304" pitchFamily="18" charset="0"/>
              </a:rPr>
              <a:t>VII.  BAPTISM RESURRECTS US FROM DEATH</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9A68A20F-2274-3E2E-BCAD-1BA1AD86ED06}"/>
              </a:ext>
            </a:extLst>
          </p:cNvPr>
          <p:cNvSpPr>
            <a:spLocks noGrp="1"/>
          </p:cNvSpPr>
          <p:nvPr>
            <p:ph idx="1"/>
          </p:nvPr>
        </p:nvSpPr>
        <p:spPr/>
        <p:txBody>
          <a:bodyPr>
            <a:normAutofit fontScale="85000" lnSpcReduction="10000"/>
          </a:bodyPr>
          <a:lstStyle/>
          <a:p>
            <a:pPr marL="457200" marR="0" lvl="0" indent="-457200">
              <a:lnSpc>
                <a:spcPct val="95000"/>
              </a:lnSpc>
              <a:spcBef>
                <a:spcPts val="0"/>
              </a:spcBef>
              <a:buFont typeface="+mj-lt"/>
              <a:buAutoNum type="alphaUcPeriod"/>
              <a:tabLst>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85800" algn="l"/>
                <a:tab pos="914400" algn="l"/>
                <a:tab pos="1143000" algn="l"/>
                <a:tab pos="1371600" algn="l"/>
                <a:tab pos="1600200" algn="l"/>
              </a:tabLst>
            </a:pPr>
            <a:r>
              <a:rPr lang="en-US" dirty="0">
                <a:ea typeface="Times New Roman" panose="02020603050405020304" pitchFamily="18" charset="0"/>
              </a:rPr>
              <a:t>Colossians 2:12  buried with Him in baptism, in which you also were raised with Him through faith in the working of God, who raised Him from the dead.</a:t>
            </a:r>
            <a:endParaRPr lang="en-US" sz="2000" dirty="0">
              <a:latin typeface="Times New Roman" panose="02020603050405020304" pitchFamily="18" charset="0"/>
              <a:ea typeface="Times New Roman" panose="02020603050405020304" pitchFamily="18" charset="0"/>
            </a:endParaRPr>
          </a:p>
          <a:p>
            <a:pPr marL="457200" marR="0" lvl="0" indent="-457200">
              <a:lnSpc>
                <a:spcPct val="95000"/>
              </a:lnSpc>
              <a:spcBef>
                <a:spcPts val="0"/>
              </a:spcBef>
              <a:buFont typeface="+mj-lt"/>
              <a:buAutoNum type="alphaUcPeriod"/>
              <a:tabLst>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85800" algn="l"/>
                <a:tab pos="914400" algn="l"/>
                <a:tab pos="1143000" algn="l"/>
                <a:tab pos="1371600" algn="l"/>
                <a:tab pos="1600200" algn="l"/>
              </a:tabLst>
            </a:pPr>
            <a:r>
              <a:rPr lang="en-US" dirty="0">
                <a:ea typeface="Times New Roman" panose="02020603050405020304" pitchFamily="18" charset="0"/>
              </a:rPr>
              <a:t>Romans 6:3–6  Or do you not know that as many of us as were baptized into Christ Jesus were baptized into His death? </a:t>
            </a:r>
            <a:r>
              <a:rPr lang="en-US" baseline="30000" dirty="0">
                <a:ea typeface="Times New Roman" panose="02020603050405020304" pitchFamily="18" charset="0"/>
              </a:rPr>
              <a:t>4</a:t>
            </a:r>
            <a:r>
              <a:rPr lang="en-US" dirty="0">
                <a:ea typeface="Times New Roman" panose="02020603050405020304" pitchFamily="18" charset="0"/>
              </a:rPr>
              <a:t> Therefore we were buried with Him through baptism into death, that just as Christ was raised from the dead by the glory of the Father, even so we also should walk in newness of life. </a:t>
            </a:r>
            <a:r>
              <a:rPr lang="en-US" baseline="30000" dirty="0">
                <a:ea typeface="Times New Roman" panose="02020603050405020304" pitchFamily="18" charset="0"/>
              </a:rPr>
              <a:t>5</a:t>
            </a:r>
            <a:r>
              <a:rPr lang="en-US" dirty="0">
                <a:ea typeface="Times New Roman" panose="02020603050405020304" pitchFamily="18" charset="0"/>
              </a:rPr>
              <a:t> For if we have been united together in the likeness of His death, certainly we also shall be in the likeness of His resurrection, </a:t>
            </a:r>
            <a:r>
              <a:rPr lang="en-US" baseline="30000" dirty="0">
                <a:ea typeface="Times New Roman" panose="02020603050405020304" pitchFamily="18" charset="0"/>
              </a:rPr>
              <a:t>6</a:t>
            </a:r>
            <a:r>
              <a:rPr lang="en-US" dirty="0">
                <a:ea typeface="Times New Roman" panose="02020603050405020304" pitchFamily="18" charset="0"/>
              </a:rPr>
              <a:t> knowing this, that our old man was crucified with Him, that the body of sin might be done away with, that we should no longer be slaves of sin.</a:t>
            </a:r>
            <a:endParaRPr lang="en-US" dirty="0"/>
          </a:p>
        </p:txBody>
      </p:sp>
    </p:spTree>
    <p:extLst>
      <p:ext uri="{BB962C8B-B14F-4D97-AF65-F5344CB8AC3E}">
        <p14:creationId xmlns:p14="http://schemas.microsoft.com/office/powerpoint/2010/main" val="251984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21B8-4603-8872-EB2F-2C1E91EC4E18}"/>
              </a:ext>
            </a:extLst>
          </p:cNvPr>
          <p:cNvSpPr>
            <a:spLocks noGrp="1"/>
          </p:cNvSpPr>
          <p:nvPr>
            <p:ph type="title"/>
          </p:nvPr>
        </p:nvSpPr>
        <p:spPr>
          <a:xfrm>
            <a:off x="0" y="0"/>
            <a:ext cx="9144000" cy="1854200"/>
          </a:xfrm>
        </p:spPr>
        <p:txBody>
          <a:bodyPr>
            <a:normAutofit/>
          </a:bodyPr>
          <a:lstStyle/>
          <a:p>
            <a:r>
              <a:rPr lang="en-US" sz="4000" b="1" dirty="0">
                <a:solidFill>
                  <a:srgbClr val="FF0000"/>
                </a:solidFill>
                <a:effectLst/>
                <a:ea typeface="Times New Roman" panose="02020603050405020304" pitchFamily="18" charset="0"/>
              </a:rPr>
              <a:t>VIII. BAPTISM IS A REQUIRMENT TO ENTER HEAVEN</a:t>
            </a:r>
            <a:endParaRPr lang="en-US" sz="4000" dirty="0">
              <a:solidFill>
                <a:srgbClr val="FF0000"/>
              </a:solidFill>
            </a:endParaRPr>
          </a:p>
        </p:txBody>
      </p:sp>
      <p:sp>
        <p:nvSpPr>
          <p:cNvPr id="3" name="Content Placeholder 2">
            <a:extLst>
              <a:ext uri="{FF2B5EF4-FFF2-40B4-BE49-F238E27FC236}">
                <a16:creationId xmlns:a16="http://schemas.microsoft.com/office/drawing/2014/main" id="{5A680B38-87DB-D5D8-1AB3-4B17ED8DCD1E}"/>
              </a:ext>
            </a:extLst>
          </p:cNvPr>
          <p:cNvSpPr>
            <a:spLocks noGrp="1"/>
          </p:cNvSpPr>
          <p:nvPr>
            <p:ph idx="1"/>
          </p:nvPr>
        </p:nvSpPr>
        <p:spPr>
          <a:xfrm>
            <a:off x="220337" y="1854200"/>
            <a:ext cx="8923663" cy="5003799"/>
          </a:xfrm>
        </p:spPr>
        <p:txBody>
          <a:bodyPr/>
          <a:lstStyle/>
          <a:p>
            <a:pPr marL="0" indent="0" algn="ctr">
              <a:lnSpc>
                <a:spcPct val="100000"/>
              </a:lnSpc>
              <a:buNone/>
            </a:pPr>
            <a:r>
              <a:rPr lang="en-US" dirty="0">
                <a:ea typeface="Times New Roman" panose="02020603050405020304" pitchFamily="18" charset="0"/>
              </a:rPr>
              <a:t>John 3:5  Jesus answered, “Most assuredly, I say to you, unless one is born of water and the Spirit, he cannot enter the kingdom of God.</a:t>
            </a:r>
            <a:endParaRPr lang="en-US" dirty="0"/>
          </a:p>
        </p:txBody>
      </p:sp>
    </p:spTree>
    <p:extLst>
      <p:ext uri="{BB962C8B-B14F-4D97-AF65-F5344CB8AC3E}">
        <p14:creationId xmlns:p14="http://schemas.microsoft.com/office/powerpoint/2010/main" val="303515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93AD-B605-F269-BBC6-73058666BB61}"/>
              </a:ext>
            </a:extLst>
          </p:cNvPr>
          <p:cNvSpPr>
            <a:spLocks noGrp="1"/>
          </p:cNvSpPr>
          <p:nvPr>
            <p:ph type="title"/>
          </p:nvPr>
        </p:nvSpPr>
        <p:spPr>
          <a:xfrm>
            <a:off x="0" y="0"/>
            <a:ext cx="9144000" cy="2082800"/>
          </a:xfrm>
        </p:spPr>
        <p:txBody>
          <a:bodyPr>
            <a:normAutofit/>
          </a:bodyPr>
          <a:lstStyle/>
          <a:p>
            <a:pPr marL="0" marR="0" indent="0">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sz="4000" b="1" dirty="0">
                <a:solidFill>
                  <a:srgbClr val="FF0000"/>
                </a:solidFill>
                <a:effectLst/>
                <a:ea typeface="Times New Roman" panose="02020603050405020304" pitchFamily="18" charset="0"/>
              </a:rPr>
              <a:t>BAPTISM IS ONLY ESSENTIAL FOR YOU IF YOU WANT…</a:t>
            </a:r>
            <a:endParaRPr lang="en-US" sz="4000" dirty="0">
              <a:solidFill>
                <a:srgbClr val="FF0000"/>
              </a:solidFill>
            </a:endParaRPr>
          </a:p>
        </p:txBody>
      </p:sp>
      <p:sp>
        <p:nvSpPr>
          <p:cNvPr id="3" name="Content Placeholder 2">
            <a:extLst>
              <a:ext uri="{FF2B5EF4-FFF2-40B4-BE49-F238E27FC236}">
                <a16:creationId xmlns:a16="http://schemas.microsoft.com/office/drawing/2014/main" id="{AEF9F6F5-20B7-5CA8-BF39-F23294A07563}"/>
              </a:ext>
            </a:extLst>
          </p:cNvPr>
          <p:cNvSpPr>
            <a:spLocks noGrp="1"/>
          </p:cNvSpPr>
          <p:nvPr>
            <p:ph idx="1"/>
          </p:nvPr>
        </p:nvSpPr>
        <p:spPr>
          <a:xfrm>
            <a:off x="220337" y="1905000"/>
            <a:ext cx="8923663" cy="4952999"/>
          </a:xfrm>
        </p:spPr>
        <p:txBody>
          <a:bodyPr/>
          <a:lstStyle/>
          <a:p>
            <a:pPr marL="457200" marR="0" lvl="0" indent="-457200">
              <a:buFont typeface="+mj-lt"/>
              <a:buAutoNum type="alphaUcPeriod"/>
              <a:tabLst>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dirty="0">
                <a:ea typeface="Times New Roman" panose="02020603050405020304" pitchFamily="18" charset="0"/>
              </a:rPr>
              <a:t>To Be In Christ</a:t>
            </a:r>
            <a:endParaRPr lang="en-US" sz="2000" dirty="0">
              <a:latin typeface="Times New Roman" panose="02020603050405020304" pitchFamily="18" charset="0"/>
              <a:ea typeface="Times New Roman" panose="02020603050405020304" pitchFamily="18" charset="0"/>
            </a:endParaRPr>
          </a:p>
          <a:p>
            <a:pPr marL="457200" marR="0" lvl="0" indent="-457200">
              <a:buFont typeface="+mj-lt"/>
              <a:buAutoNum type="alphaUcPeriod"/>
              <a:tabLst>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dirty="0">
                <a:ea typeface="Times New Roman" panose="02020603050405020304" pitchFamily="18" charset="0"/>
              </a:rPr>
              <a:t>To Have The Forgiveness Of Sins </a:t>
            </a:r>
            <a:endParaRPr lang="en-US" sz="2000" dirty="0">
              <a:latin typeface="Times New Roman" panose="02020603050405020304" pitchFamily="18" charset="0"/>
              <a:ea typeface="Times New Roman" panose="02020603050405020304" pitchFamily="18" charset="0"/>
            </a:endParaRPr>
          </a:p>
          <a:p>
            <a:pPr marL="457200" marR="0" lvl="0" indent="-457200">
              <a:buFont typeface="+mj-lt"/>
              <a:buAutoNum type="alphaUcPeriod"/>
              <a:tabLst>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dirty="0">
                <a:ea typeface="Times New Roman" panose="02020603050405020304" pitchFamily="18" charset="0"/>
              </a:rPr>
              <a:t>To Wash Away Your Sins </a:t>
            </a:r>
            <a:endParaRPr lang="en-US" sz="2000" dirty="0">
              <a:latin typeface="Times New Roman" panose="02020603050405020304" pitchFamily="18" charset="0"/>
              <a:ea typeface="Times New Roman" panose="02020603050405020304" pitchFamily="18" charset="0"/>
            </a:endParaRPr>
          </a:p>
          <a:p>
            <a:pPr marL="457200" marR="0" lvl="0" indent="-457200">
              <a:buFont typeface="+mj-lt"/>
              <a:buAutoNum type="alphaUcPeriod"/>
              <a:tabLst>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dirty="0">
                <a:ea typeface="Times New Roman" panose="02020603050405020304" pitchFamily="18" charset="0"/>
              </a:rPr>
              <a:t>To Be Saved </a:t>
            </a:r>
            <a:endParaRPr lang="en-US" sz="2000" dirty="0">
              <a:latin typeface="Times New Roman" panose="02020603050405020304" pitchFamily="18" charset="0"/>
              <a:ea typeface="Times New Roman" panose="02020603050405020304" pitchFamily="18" charset="0"/>
            </a:endParaRPr>
          </a:p>
          <a:p>
            <a:pPr marL="457200" marR="0" lvl="0" indent="-457200">
              <a:buFont typeface="+mj-lt"/>
              <a:buAutoNum type="alphaUcPeriod"/>
              <a:tabLst>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dirty="0">
                <a:ea typeface="Times New Roman" panose="02020603050405020304" pitchFamily="18" charset="0"/>
              </a:rPr>
              <a:t>To Be Reborn To A New Life </a:t>
            </a:r>
            <a:endParaRPr lang="en-US" sz="2000" dirty="0">
              <a:latin typeface="Times New Roman" panose="02020603050405020304" pitchFamily="18" charset="0"/>
              <a:ea typeface="Times New Roman" panose="02020603050405020304" pitchFamily="18" charset="0"/>
            </a:endParaRPr>
          </a:p>
          <a:p>
            <a:pPr marL="457200" marR="0" lvl="0" indent="-457200">
              <a:buFont typeface="+mj-lt"/>
              <a:buAutoNum type="alphaUcPeriod"/>
              <a:tabLst>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dirty="0">
                <a:ea typeface="Times New Roman" panose="02020603050405020304" pitchFamily="18" charset="0"/>
              </a:rPr>
              <a:t>To Clothe Yourself With Christ </a:t>
            </a:r>
            <a:endParaRPr lang="en-US" sz="2000" dirty="0">
              <a:latin typeface="Times New Roman" panose="02020603050405020304" pitchFamily="18" charset="0"/>
              <a:ea typeface="Times New Roman" panose="02020603050405020304" pitchFamily="18" charset="0"/>
            </a:endParaRPr>
          </a:p>
          <a:p>
            <a:pPr marL="457200" marR="0" lvl="0" indent="-457200">
              <a:buFont typeface="+mj-lt"/>
              <a:buAutoNum type="alphaUcPeriod"/>
              <a:tabLst>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dirty="0">
                <a:ea typeface="Times New Roman" panose="02020603050405020304" pitchFamily="18" charset="0"/>
              </a:rPr>
              <a:t>To Be Resurrected From Death</a:t>
            </a:r>
            <a:endParaRPr lang="en-US" sz="2000" dirty="0">
              <a:latin typeface="Times New Roman" panose="02020603050405020304" pitchFamily="18" charset="0"/>
              <a:ea typeface="Times New Roman" panose="02020603050405020304" pitchFamily="18" charset="0"/>
            </a:endParaRPr>
          </a:p>
          <a:p>
            <a:pPr marL="457200" marR="0" lvl="0" indent="-457200">
              <a:buFont typeface="+mj-lt"/>
              <a:buAutoNum type="alphaUcPeriod"/>
              <a:tabLst>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dirty="0">
                <a:ea typeface="Times New Roman" panose="02020603050405020304" pitchFamily="18" charset="0"/>
              </a:rPr>
              <a:t>To Enter Heaven </a:t>
            </a:r>
            <a:endParaRPr lang="en-US" dirty="0"/>
          </a:p>
        </p:txBody>
      </p:sp>
    </p:spTree>
    <p:extLst>
      <p:ext uri="{BB962C8B-B14F-4D97-AF65-F5344CB8AC3E}">
        <p14:creationId xmlns:p14="http://schemas.microsoft.com/office/powerpoint/2010/main" val="7572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279399" y="0"/>
            <a:ext cx="8559801" cy="1320800"/>
          </a:xfrm>
          <a:noFill/>
        </p:spPr>
        <p:txBody>
          <a:bodyPr>
            <a:noAutofit/>
          </a:bodyPr>
          <a:lstStyle/>
          <a:p>
            <a:pPr algn="ctr">
              <a:lnSpc>
                <a:spcPct val="100000"/>
              </a:lnSpc>
            </a:pPr>
            <a:r>
              <a:rPr lang="en-US" sz="3600" b="1" dirty="0">
                <a:solidFill>
                  <a:schemeClr val="bg1"/>
                </a:solidFill>
                <a:latin typeface="Arial" panose="020B0604020202020204" pitchFamily="34" charset="0"/>
                <a:cs typeface="Arial" panose="020B0604020202020204" pitchFamily="34" charset="0"/>
              </a:rPr>
              <a:t>TONIGHT’S SERMON:</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IF I TRULY LOVE MY BROTHER…</a:t>
            </a:r>
            <a:endParaRPr lang="en-US" sz="3600" b="1" cap="all" dirty="0">
              <a:solidFill>
                <a:schemeClr val="bg1"/>
              </a:solidFill>
              <a:latin typeface="Arial" panose="020B0604020202020204" pitchFamily="34" charset="0"/>
              <a:cs typeface="Arial" panose="020B0604020202020204" pitchFamily="34" charset="0"/>
            </a:endParaRPr>
          </a:p>
        </p:txBody>
      </p:sp>
      <p:pic>
        <p:nvPicPr>
          <p:cNvPr id="5" name="Picture 4" descr="Two people standing next to each other&#10;&#10;AI-generated content may be incorrect.">
            <a:extLst>
              <a:ext uri="{FF2B5EF4-FFF2-40B4-BE49-F238E27FC236}">
                <a16:creationId xmlns:a16="http://schemas.microsoft.com/office/drawing/2014/main" id="{6097D1BA-E8FF-BD8E-8205-A0F03E86D52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1309" y="1320800"/>
            <a:ext cx="7541381" cy="5030544"/>
          </a:xfrm>
          <a:prstGeom prst="rect">
            <a:avLst/>
          </a:prstGeom>
        </p:spPr>
      </p:pic>
    </p:spTree>
    <p:extLst>
      <p:ext uri="{BB962C8B-B14F-4D97-AF65-F5344CB8AC3E}">
        <p14:creationId xmlns:p14="http://schemas.microsoft.com/office/powerpoint/2010/main" val="414749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951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F341-73BD-2BC9-787C-8B3E88B669FC}"/>
              </a:ext>
            </a:extLst>
          </p:cNvPr>
          <p:cNvSpPr>
            <a:spLocks noGrp="1"/>
          </p:cNvSpPr>
          <p:nvPr>
            <p:ph type="title"/>
          </p:nvPr>
        </p:nvSpPr>
        <p:spPr>
          <a:xfrm>
            <a:off x="203200" y="0"/>
            <a:ext cx="8763000" cy="6858000"/>
          </a:xfrm>
        </p:spPr>
        <p:txBody>
          <a:bodyPr>
            <a:noAutofit/>
          </a:bodyPr>
          <a:lstStyle/>
          <a:p>
            <a:pPr lvl="0">
              <a:lnSpc>
                <a:spcPct val="80000"/>
              </a:lnSpc>
            </a:pPr>
            <a:r>
              <a:rPr lang="en-US" sz="3600" kern="100" dirty="0">
                <a:solidFill>
                  <a:prstClr val="black"/>
                </a:solidFill>
                <a:ea typeface="Courier New" panose="02070309020205020404" pitchFamily="49" charset="0"/>
                <a:cs typeface="Arial" panose="020B0604020202020204" pitchFamily="34" charset="0"/>
              </a:rPr>
              <a:t>Acts 16:30–34  And he brought them out and said, “Sirs, what must I do to be saved?” </a:t>
            </a:r>
            <a:r>
              <a:rPr lang="en-US" sz="3600" kern="100" baseline="30000" dirty="0">
                <a:solidFill>
                  <a:prstClr val="black"/>
                </a:solidFill>
                <a:ea typeface="Courier New" panose="02070309020205020404" pitchFamily="49" charset="0"/>
                <a:cs typeface="Arial" panose="020B0604020202020204" pitchFamily="34" charset="0"/>
              </a:rPr>
              <a:t>31</a:t>
            </a:r>
            <a:r>
              <a:rPr lang="en-US" sz="3600" kern="100" dirty="0">
                <a:solidFill>
                  <a:prstClr val="black"/>
                </a:solidFill>
                <a:ea typeface="Courier New" panose="02070309020205020404" pitchFamily="49" charset="0"/>
                <a:cs typeface="Arial" panose="020B0604020202020204" pitchFamily="34" charset="0"/>
              </a:rPr>
              <a:t> So they said, “Believe on the Lord Jesus Christ, and you will be saved, you and your household.” </a:t>
            </a:r>
            <a:r>
              <a:rPr lang="en-US" sz="3600" kern="100" baseline="30000" dirty="0">
                <a:solidFill>
                  <a:prstClr val="black"/>
                </a:solidFill>
                <a:ea typeface="Courier New" panose="02070309020205020404" pitchFamily="49" charset="0"/>
                <a:cs typeface="Arial" panose="020B0604020202020204" pitchFamily="34" charset="0"/>
              </a:rPr>
              <a:t>32</a:t>
            </a:r>
            <a:r>
              <a:rPr lang="en-US" sz="3600" kern="100" dirty="0">
                <a:solidFill>
                  <a:prstClr val="black"/>
                </a:solidFill>
                <a:ea typeface="Courier New" panose="02070309020205020404" pitchFamily="49" charset="0"/>
                <a:cs typeface="Arial" panose="020B0604020202020204" pitchFamily="34" charset="0"/>
              </a:rPr>
              <a:t> Then they spoke the word of the Lord to him and to all who were in his house. </a:t>
            </a:r>
            <a:r>
              <a:rPr lang="en-US" sz="3600" kern="100" baseline="30000" dirty="0">
                <a:solidFill>
                  <a:prstClr val="black"/>
                </a:solidFill>
                <a:ea typeface="Courier New" panose="02070309020205020404" pitchFamily="49" charset="0"/>
                <a:cs typeface="Arial" panose="020B0604020202020204" pitchFamily="34" charset="0"/>
              </a:rPr>
              <a:t>33</a:t>
            </a:r>
            <a:r>
              <a:rPr lang="en-US" sz="3600" kern="100" dirty="0">
                <a:solidFill>
                  <a:prstClr val="black"/>
                </a:solidFill>
                <a:ea typeface="Courier New" panose="02070309020205020404" pitchFamily="49" charset="0"/>
                <a:cs typeface="Arial" panose="020B0604020202020204" pitchFamily="34" charset="0"/>
              </a:rPr>
              <a:t> And he took them the same hour of the night and washed their stripes. And immediately he and all his family were baptized. </a:t>
            </a:r>
            <a:r>
              <a:rPr lang="en-US" sz="3600" kern="100" baseline="30000" dirty="0">
                <a:solidFill>
                  <a:prstClr val="black"/>
                </a:solidFill>
                <a:ea typeface="Courier New" panose="02070309020205020404" pitchFamily="49" charset="0"/>
                <a:cs typeface="Arial" panose="020B0604020202020204" pitchFamily="34" charset="0"/>
              </a:rPr>
              <a:t>34</a:t>
            </a:r>
            <a:r>
              <a:rPr lang="en-US" sz="3600" kern="100" dirty="0">
                <a:solidFill>
                  <a:prstClr val="black"/>
                </a:solidFill>
                <a:ea typeface="Courier New" panose="02070309020205020404" pitchFamily="49" charset="0"/>
                <a:cs typeface="Arial" panose="020B0604020202020204" pitchFamily="34" charset="0"/>
              </a:rPr>
              <a:t> Now when he had brought them into his house, he set food before them; and he rejoiced, having believed in God with all his household.</a:t>
            </a:r>
          </a:p>
        </p:txBody>
      </p:sp>
    </p:spTree>
    <p:extLst>
      <p:ext uri="{BB962C8B-B14F-4D97-AF65-F5344CB8AC3E}">
        <p14:creationId xmlns:p14="http://schemas.microsoft.com/office/powerpoint/2010/main" val="286299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8227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50421</TotalTime>
  <Words>1120</Words>
  <Application>Microsoft Office PowerPoint</Application>
  <PresentationFormat>On-screen Show (4:3)</PresentationFormat>
  <Paragraphs>50</Paragraphs>
  <Slides>23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Bazooka</vt:lpstr>
      <vt:lpstr>Calibri</vt:lpstr>
      <vt:lpstr>Calibri Light</vt:lpstr>
      <vt:lpstr>Courier New</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SINGING</vt:lpstr>
      <vt:lpstr>Acts 16:30–34  And he brought them out and said, “Sirs, what must I do to be saved?” 31 So they said, “Believe on the Lord Jesus Christ, and you will be saved, you and your household.” 32 Then they spoke the word of the Lord to him and to all who were in his house. 33 And he took them the same hour of the night and washed their stripes. And immediately he and all his family were baptized. 34 Now when he had brought them into his house, he set food before them; and he rejoiced, having believed in God with all his household.</vt:lpstr>
      <vt:lpstr>PowerPoint Presentation</vt:lpstr>
      <vt:lpstr>IS BAPTISM ESSENTIAL?</vt:lpstr>
      <vt:lpstr>IS BAPTISM ESSENTIAL</vt:lpstr>
      <vt:lpstr>I. BAPTISM PUTS US INTO CHRIST </vt:lpstr>
      <vt:lpstr>I. BAPTISM PUTS US INTO CHRIST </vt:lpstr>
      <vt:lpstr>II. BAPTISM IS FOR THE FORGIVENESS OF SINS</vt:lpstr>
      <vt:lpstr>III. BAPTISM WASHES AWAY  OUR SINS</vt:lpstr>
      <vt:lpstr>IV.  BAPTISM SAVES US </vt:lpstr>
      <vt:lpstr>V. BAPTISM BRINGS OUR NEW LIFE </vt:lpstr>
      <vt:lpstr>VI. BAPTISM CLOTHES US  WITH CHRIST</vt:lpstr>
      <vt:lpstr>VII.  BAPTISM RESURRECTS US FROM DEATH</vt:lpstr>
      <vt:lpstr>VIII. BAPTISM IS A REQUIRMENT TO ENTER HEAVEN</vt:lpstr>
      <vt:lpstr>BAPTISM IS ONLY ESSENTIAL FOR YOU IF YOU WANT…</vt:lpstr>
      <vt:lpstr>SINGING</vt:lpstr>
      <vt:lpstr>TONIGHT’S SERMON: IF I TRULY LOVE MY BROTHER…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5</cp:revision>
  <dcterms:created xsi:type="dcterms:W3CDTF">2021-03-15T23:58:02Z</dcterms:created>
  <dcterms:modified xsi:type="dcterms:W3CDTF">2025-12-08T16:14:56Z</dcterms:modified>
</cp:coreProperties>
</file>