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2"/>
  </p:notesMasterIdLst>
  <p:sldIdLst>
    <p:sldId id="425" r:id="rId4"/>
    <p:sldId id="361" r:id="rId5"/>
    <p:sldId id="331" r:id="rId6"/>
    <p:sldId id="378" r:id="rId7"/>
    <p:sldId id="492" r:id="rId8"/>
    <p:sldId id="389" r:id="rId9"/>
    <p:sldId id="503" r:id="rId10"/>
    <p:sldId id="509" r:id="rId11"/>
    <p:sldId id="510" r:id="rId12"/>
    <p:sldId id="511" r:id="rId13"/>
    <p:sldId id="512" r:id="rId14"/>
    <p:sldId id="513" r:id="rId15"/>
    <p:sldId id="514" r:id="rId16"/>
    <p:sldId id="515" r:id="rId17"/>
    <p:sldId id="519" r:id="rId18"/>
    <p:sldId id="517" r:id="rId19"/>
    <p:sldId id="518" r:id="rId20"/>
    <p:sldId id="520" r:id="rId21"/>
    <p:sldId id="521" r:id="rId22"/>
    <p:sldId id="522" r:id="rId23"/>
    <p:sldId id="506" r:id="rId24"/>
    <p:sldId id="505" r:id="rId25"/>
    <p:sldId id="504" r:id="rId26"/>
    <p:sldId id="447" r:id="rId27"/>
    <p:sldId id="291" r:id="rId28"/>
    <p:sldId id="284" r:id="rId29"/>
    <p:sldId id="448" r:id="rId30"/>
    <p:sldId id="50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92"/>
            <p14:sldId id="389"/>
            <p14:sldId id="503"/>
            <p14:sldId id="509"/>
            <p14:sldId id="510"/>
            <p14:sldId id="511"/>
            <p14:sldId id="512"/>
            <p14:sldId id="513"/>
            <p14:sldId id="514"/>
            <p14:sldId id="515"/>
            <p14:sldId id="519"/>
            <p14:sldId id="517"/>
            <p14:sldId id="518"/>
            <p14:sldId id="520"/>
            <p14:sldId id="521"/>
            <p14:sldId id="522"/>
            <p14:sldId id="506"/>
            <p14:sldId id="505"/>
          </p14:sldIdLst>
        </p14:section>
        <p14:section name="Untitled Section" id="{050467D7-F11F-403E-A584-099E42E2F7E3}">
          <p14:sldIdLst>
            <p14:sldId id="504"/>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3366CC"/>
    <a:srgbClr val="D0BEA9"/>
    <a:srgbClr val="EEBE7E"/>
    <a:srgbClr val="D09E6E"/>
    <a:srgbClr val="E3B474"/>
    <a:srgbClr val="5B2B2E"/>
    <a:srgbClr val="D09E00"/>
    <a:srgbClr val="AD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B39D0-F42C-43EE-A50E-126360F4D079}" v="2" dt="2025-11-21T20:15:20.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9548"/>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12/8/2025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12/8/2025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theleticiabertin/5350787982/"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2" name="Picture 1">
            <a:extLst>
              <a:ext uri="{FF2B5EF4-FFF2-40B4-BE49-F238E27FC236}">
                <a16:creationId xmlns:a16="http://schemas.microsoft.com/office/drawing/2014/main" id="{7DC32CD5-8A78-3035-3169-86D4516843C8}"/>
              </a:ext>
            </a:extLst>
          </p:cNvPr>
          <p:cNvPicPr>
            <a:picLocks noChangeAspect="1"/>
          </p:cNvPicPr>
          <p:nvPr/>
        </p:nvPicPr>
        <p:blipFill>
          <a:blip r:embed="rId3"/>
          <a:stretch>
            <a:fillRect/>
          </a:stretch>
        </p:blipFill>
        <p:spPr>
          <a:xfrm>
            <a:off x="1828800" y="1248508"/>
            <a:ext cx="4923692" cy="4923692"/>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8E16-B8A5-7569-7073-2078B6489365}"/>
              </a:ext>
            </a:extLst>
          </p:cNvPr>
          <p:cNvSpPr>
            <a:spLocks noGrp="1"/>
          </p:cNvSpPr>
          <p:nvPr>
            <p:ph type="title"/>
          </p:nvPr>
        </p:nvSpPr>
        <p:spPr>
          <a:xfrm>
            <a:off x="0" y="1"/>
            <a:ext cx="9144000" cy="11176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CB468478-AF27-C91E-4935-F3C07F895B71}"/>
              </a:ext>
            </a:extLst>
          </p:cNvPr>
          <p:cNvSpPr>
            <a:spLocks noGrp="1"/>
          </p:cNvSpPr>
          <p:nvPr>
            <p:ph idx="1"/>
          </p:nvPr>
        </p:nvSpPr>
        <p:spPr>
          <a:xfrm>
            <a:off x="157655" y="1117601"/>
            <a:ext cx="8986345" cy="5782439"/>
          </a:xfrm>
        </p:spPr>
        <p:txBody>
          <a:bodyPr/>
          <a:lstStyle/>
          <a:p>
            <a:pPr marL="457200" indent="-457200">
              <a:buFont typeface="+mj-lt"/>
              <a:buAutoNum type="arabicPeriod" startAt="3"/>
            </a:pPr>
            <a:r>
              <a:rPr lang="en-US" dirty="0">
                <a:ea typeface="Times New Roman" panose="02020603050405020304" pitchFamily="18" charset="0"/>
                <a:cs typeface="Arial" panose="020B0604020202020204" pitchFamily="34" charset="0"/>
              </a:rPr>
              <a:t>Romans 13:8-10  Owe no one anything except to love one another, for he who loves another has fulfilled the law. </a:t>
            </a:r>
            <a:r>
              <a:rPr lang="en-US" baseline="30000" dirty="0">
                <a:ea typeface="Times New Roman" panose="02020603050405020304" pitchFamily="18" charset="0"/>
                <a:cs typeface="Arial" panose="020B0604020202020204" pitchFamily="34" charset="0"/>
              </a:rPr>
              <a:t>9</a:t>
            </a:r>
            <a:r>
              <a:rPr lang="en-US" dirty="0">
                <a:ea typeface="Times New Roman" panose="02020603050405020304" pitchFamily="18" charset="0"/>
                <a:cs typeface="Arial" panose="020B0604020202020204" pitchFamily="34" charset="0"/>
              </a:rPr>
              <a:t>  For the commandments, "You shall not commit adultery," "You shall not murder," "You shall not steal," "You shall not bear false witness," "You shall not covet," and if there is any other commandment, are all summed up in this saying, namely, "You shall love your neighbor as yourself." </a:t>
            </a:r>
            <a:r>
              <a:rPr lang="en-US" baseline="30000" dirty="0">
                <a:ea typeface="Times New Roman" panose="02020603050405020304" pitchFamily="18" charset="0"/>
                <a:cs typeface="Arial" panose="020B0604020202020204" pitchFamily="34" charset="0"/>
              </a:rPr>
              <a:t>10</a:t>
            </a:r>
            <a:r>
              <a:rPr lang="en-US" dirty="0">
                <a:ea typeface="Times New Roman" panose="02020603050405020304" pitchFamily="18" charset="0"/>
                <a:cs typeface="Arial" panose="020B0604020202020204" pitchFamily="34" charset="0"/>
              </a:rPr>
              <a:t>  Love does no harm to a neighbor; therefore love is the fulfillment of the law.  </a:t>
            </a:r>
            <a:endParaRPr lang="en-US" dirty="0"/>
          </a:p>
        </p:txBody>
      </p:sp>
    </p:spTree>
    <p:extLst>
      <p:ext uri="{BB962C8B-B14F-4D97-AF65-F5344CB8AC3E}">
        <p14:creationId xmlns:p14="http://schemas.microsoft.com/office/powerpoint/2010/main" val="107499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B1CA-493A-13D3-41CF-914C740788B9}"/>
              </a:ext>
            </a:extLst>
          </p:cNvPr>
          <p:cNvSpPr>
            <a:spLocks noGrp="1"/>
          </p:cNvSpPr>
          <p:nvPr>
            <p:ph type="title"/>
          </p:nvPr>
        </p:nvSpPr>
        <p:spPr>
          <a:xfrm>
            <a:off x="0" y="1"/>
            <a:ext cx="9144000" cy="10414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61E36418-2AAA-F05F-1B1A-373EEECE88CD}"/>
              </a:ext>
            </a:extLst>
          </p:cNvPr>
          <p:cNvSpPr>
            <a:spLocks noGrp="1"/>
          </p:cNvSpPr>
          <p:nvPr>
            <p:ph idx="1"/>
          </p:nvPr>
        </p:nvSpPr>
        <p:spPr>
          <a:xfrm>
            <a:off x="157655" y="1041401"/>
            <a:ext cx="8986345" cy="5858639"/>
          </a:xfrm>
        </p:spPr>
        <p:txBody>
          <a:bodyPr>
            <a:normAutofit fontScale="92500"/>
          </a:bodyPr>
          <a:lstStyle/>
          <a:p>
            <a:pPr marL="457200" marR="0" lvl="0" indent="-457200">
              <a:buFont typeface="+mj-lt"/>
              <a:buAutoNum type="arabicPeriod" startAt="4"/>
              <a:tabLst>
                <a:tab pos="2286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dirty="0">
                <a:ea typeface="Times New Roman" panose="02020603050405020304" pitchFamily="18" charset="0"/>
                <a:cs typeface="Arial" panose="020B0604020202020204" pitchFamily="34" charset="0"/>
              </a:rPr>
              <a:t>1 Thessalonians 3:12-13  And may the Lord make you increase and abound in love to one another and to all, just as we do to you, </a:t>
            </a:r>
            <a:r>
              <a:rPr lang="en-US" baseline="30000" dirty="0">
                <a:ea typeface="Times New Roman" panose="02020603050405020304" pitchFamily="18" charset="0"/>
                <a:cs typeface="Arial" panose="020B0604020202020204" pitchFamily="34" charset="0"/>
              </a:rPr>
              <a:t>13</a:t>
            </a:r>
            <a:r>
              <a:rPr lang="en-US" dirty="0">
                <a:ea typeface="Times New Roman" panose="02020603050405020304" pitchFamily="18" charset="0"/>
                <a:cs typeface="Arial" panose="020B0604020202020204" pitchFamily="34" charset="0"/>
              </a:rPr>
              <a:t>  so that He may establish your hearts blameless in holiness before our God and Father at the coming of our Lord Jesus Christ with all His saints.  </a:t>
            </a:r>
            <a:endParaRPr lang="en-US" dirty="0">
              <a:ea typeface="Arial" panose="020B0604020202020204" pitchFamily="34" charset="0"/>
              <a:cs typeface="Times New Roman" panose="02020603050405020304" pitchFamily="18" charset="0"/>
            </a:endParaRPr>
          </a:p>
          <a:p>
            <a:pPr marL="457200" marR="0" lvl="0" indent="-457200">
              <a:buFont typeface="+mj-lt"/>
              <a:buAutoNum type="arabicPeriod" startAt="4"/>
              <a:tabLst>
                <a:tab pos="2286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Times New Roman" panose="02020603050405020304" pitchFamily="18" charset="0"/>
                <a:cs typeface="Arial" panose="020B0604020202020204" pitchFamily="34" charset="0"/>
              </a:rPr>
              <a:t>1 Thessalonians 4:9-10  But concerning brotherly love you have no need that I should write to you, for you yourselves are taught by God to love one another; </a:t>
            </a:r>
            <a:r>
              <a:rPr lang="en-US" baseline="30000" dirty="0">
                <a:ea typeface="Times New Roman" panose="02020603050405020304" pitchFamily="18" charset="0"/>
                <a:cs typeface="Arial" panose="020B0604020202020204" pitchFamily="34" charset="0"/>
              </a:rPr>
              <a:t>10</a:t>
            </a:r>
            <a:r>
              <a:rPr lang="en-US" dirty="0">
                <a:ea typeface="Times New Roman" panose="02020603050405020304" pitchFamily="18" charset="0"/>
                <a:cs typeface="Arial" panose="020B0604020202020204" pitchFamily="34" charset="0"/>
              </a:rPr>
              <a:t>  and indeed you do so toward all the brethren who are in all Macedonia. But we urge you, brethren, that you increase more and more;  </a:t>
            </a:r>
            <a:endParaRPr lang="en-US" dirty="0"/>
          </a:p>
        </p:txBody>
      </p:sp>
    </p:spTree>
    <p:extLst>
      <p:ext uri="{BB962C8B-B14F-4D97-AF65-F5344CB8AC3E}">
        <p14:creationId xmlns:p14="http://schemas.microsoft.com/office/powerpoint/2010/main" val="29068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0620-24BC-1348-3B9B-3E4C54983301}"/>
              </a:ext>
            </a:extLst>
          </p:cNvPr>
          <p:cNvSpPr>
            <a:spLocks noGrp="1"/>
          </p:cNvSpPr>
          <p:nvPr>
            <p:ph type="title"/>
          </p:nvPr>
        </p:nvSpPr>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C2C5D3A8-6B35-F2DA-23CA-C1BB50DCDAE2}"/>
              </a:ext>
            </a:extLst>
          </p:cNvPr>
          <p:cNvSpPr>
            <a:spLocks noGrp="1"/>
          </p:cNvSpPr>
          <p:nvPr>
            <p:ph idx="1"/>
          </p:nvPr>
        </p:nvSpPr>
        <p:spPr/>
        <p:txBody>
          <a:bodyPr/>
          <a:lstStyle/>
          <a:p>
            <a:pPr marL="514350" marR="0" lvl="0" indent="-514350">
              <a:lnSpc>
                <a:spcPct val="100000"/>
              </a:lnSpc>
              <a:buFont typeface="+mj-lt"/>
              <a:buAutoNum type="arabicPeriod" startAt="6"/>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Times New Roman" panose="02020603050405020304" pitchFamily="18" charset="0"/>
                <a:cs typeface="Arial" panose="020B0604020202020204" pitchFamily="34" charset="0"/>
              </a:rPr>
              <a:t>2 Thessalonians 1:3-4  We are bound to thank God always for you, brethren, as it is fitting, because your faith grows exceedingly, and the love of every one of you all abounds toward each other, </a:t>
            </a:r>
            <a:r>
              <a:rPr lang="en-US" baseline="30000" dirty="0">
                <a:ea typeface="Times New Roman" panose="02020603050405020304" pitchFamily="18" charset="0"/>
                <a:cs typeface="Arial" panose="020B0604020202020204" pitchFamily="34" charset="0"/>
              </a:rPr>
              <a:t>4</a:t>
            </a:r>
            <a:r>
              <a:rPr lang="en-US" dirty="0">
                <a:ea typeface="Times New Roman" panose="02020603050405020304" pitchFamily="18" charset="0"/>
                <a:cs typeface="Arial" panose="020B0604020202020204" pitchFamily="34" charset="0"/>
              </a:rPr>
              <a:t>  so that we ourselves boast of you among the churches of God for your patience and faith in all your persecutions and tribulations that you endure,  </a:t>
            </a:r>
            <a:endParaRPr lang="en-US" dirty="0">
              <a:ea typeface="Arial" panose="020B0604020202020204" pitchFamily="34" charset="0"/>
              <a:cs typeface="Times New Roman" panose="02020603050405020304" pitchFamily="18" charset="0"/>
            </a:endParaRPr>
          </a:p>
          <a:p>
            <a:pPr marL="514350" marR="0" lvl="0" indent="-514350">
              <a:lnSpc>
                <a:spcPct val="100000"/>
              </a:lnSpc>
              <a:buFont typeface="+mj-lt"/>
              <a:buAutoNum type="arabicPeriod" startAt="6"/>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Times New Roman" panose="02020603050405020304" pitchFamily="18" charset="0"/>
                <a:cs typeface="Arial" panose="020B0604020202020204" pitchFamily="34" charset="0"/>
              </a:rPr>
              <a:t>Hebrews 13:1  Let brotherly love continue. </a:t>
            </a:r>
            <a:endParaRPr lang="en-US" dirty="0"/>
          </a:p>
        </p:txBody>
      </p:sp>
    </p:spTree>
    <p:extLst>
      <p:ext uri="{BB962C8B-B14F-4D97-AF65-F5344CB8AC3E}">
        <p14:creationId xmlns:p14="http://schemas.microsoft.com/office/powerpoint/2010/main" val="3872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9115-7C2A-E2EF-394A-432DB2D52399}"/>
              </a:ext>
            </a:extLst>
          </p:cNvPr>
          <p:cNvSpPr>
            <a:spLocks noGrp="1"/>
          </p:cNvSpPr>
          <p:nvPr>
            <p:ph type="title"/>
          </p:nvPr>
        </p:nvSpPr>
        <p:spPr>
          <a:xfrm>
            <a:off x="0" y="1"/>
            <a:ext cx="9144000" cy="10414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377C18E9-6313-FCCE-1106-203CE4BA8E29}"/>
              </a:ext>
            </a:extLst>
          </p:cNvPr>
          <p:cNvSpPr>
            <a:spLocks noGrp="1"/>
          </p:cNvSpPr>
          <p:nvPr>
            <p:ph idx="1"/>
          </p:nvPr>
        </p:nvSpPr>
        <p:spPr>
          <a:xfrm>
            <a:off x="157655" y="863601"/>
            <a:ext cx="8986345" cy="6036440"/>
          </a:xfrm>
        </p:spPr>
        <p:txBody>
          <a:bodyPr>
            <a:normAutofit fontScale="85000" lnSpcReduction="10000"/>
          </a:bodyPr>
          <a:lstStyle/>
          <a:p>
            <a:pPr marL="514350" marR="0" lvl="0" indent="-514350">
              <a:lnSpc>
                <a:spcPct val="100000"/>
              </a:lnSpc>
              <a:buFont typeface="+mj-lt"/>
              <a:buAutoNum type="arabicPeriod" startAt="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3300" dirty="0">
                <a:ea typeface="Times New Roman" panose="02020603050405020304" pitchFamily="18" charset="0"/>
                <a:cs typeface="Arial" panose="020B0604020202020204" pitchFamily="34" charset="0"/>
              </a:rPr>
              <a:t>1 Peter 1:22-23  Since you have purified your souls in obeying the truth through the Spirit in sincere love of the brethren, love one another fervently with a pure heart, </a:t>
            </a:r>
            <a:r>
              <a:rPr lang="en-US" sz="3300" baseline="30000" dirty="0">
                <a:ea typeface="Times New Roman" panose="02020603050405020304" pitchFamily="18" charset="0"/>
                <a:cs typeface="Arial" panose="020B0604020202020204" pitchFamily="34" charset="0"/>
              </a:rPr>
              <a:t>23</a:t>
            </a:r>
            <a:r>
              <a:rPr lang="en-US" sz="3300" dirty="0">
                <a:ea typeface="Times New Roman" panose="02020603050405020304" pitchFamily="18" charset="0"/>
                <a:cs typeface="Arial" panose="020B0604020202020204" pitchFamily="34" charset="0"/>
              </a:rPr>
              <a:t>  having been born again, not of corruptible seed but incorruptible, through the word of God which lives and abides forever,   </a:t>
            </a:r>
            <a:endParaRPr lang="en-US" sz="3300" dirty="0">
              <a:ea typeface="Arial" panose="020B0604020202020204" pitchFamily="34" charset="0"/>
              <a:cs typeface="Times New Roman" panose="02020603050405020304" pitchFamily="18" charset="0"/>
            </a:endParaRPr>
          </a:p>
          <a:p>
            <a:pPr marL="514350" marR="0" lvl="0" indent="-514350">
              <a:lnSpc>
                <a:spcPct val="100000"/>
              </a:lnSpc>
              <a:buFont typeface="+mj-lt"/>
              <a:buAutoNum type="arabicPeriod" startAt="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3300" dirty="0">
                <a:ea typeface="Times New Roman" panose="02020603050405020304" pitchFamily="18" charset="0"/>
                <a:cs typeface="Arial" panose="020B0604020202020204" pitchFamily="34" charset="0"/>
              </a:rPr>
              <a:t>1 Peter 4:7-10  But the end of all things is at hand; therefore be serious and watchful in your prayers. </a:t>
            </a:r>
            <a:r>
              <a:rPr lang="en-US" sz="3300" baseline="30000" dirty="0">
                <a:ea typeface="Times New Roman" panose="02020603050405020304" pitchFamily="18" charset="0"/>
                <a:cs typeface="Arial" panose="020B0604020202020204" pitchFamily="34" charset="0"/>
              </a:rPr>
              <a:t>8</a:t>
            </a:r>
            <a:r>
              <a:rPr lang="en-US" sz="3300" dirty="0">
                <a:ea typeface="Times New Roman" panose="02020603050405020304" pitchFamily="18" charset="0"/>
                <a:cs typeface="Arial" panose="020B0604020202020204" pitchFamily="34" charset="0"/>
              </a:rPr>
              <a:t>  And above all things have fervent love for one another, for "love will cover a multitude of sins." </a:t>
            </a:r>
            <a:r>
              <a:rPr lang="en-US" sz="3300" baseline="30000" dirty="0">
                <a:ea typeface="Times New Roman" panose="02020603050405020304" pitchFamily="18" charset="0"/>
                <a:cs typeface="Arial" panose="020B0604020202020204" pitchFamily="34" charset="0"/>
              </a:rPr>
              <a:t>9</a:t>
            </a:r>
            <a:r>
              <a:rPr lang="en-US" sz="3300" dirty="0">
                <a:ea typeface="Times New Roman" panose="02020603050405020304" pitchFamily="18" charset="0"/>
                <a:cs typeface="Arial" panose="020B0604020202020204" pitchFamily="34" charset="0"/>
              </a:rPr>
              <a:t>  Be hospitable to one another without grumbling. 10  As each one has received a gift, minister it to one another, as good stewards of the manifold grace of God. </a:t>
            </a:r>
            <a:endParaRPr lang="en-US" dirty="0"/>
          </a:p>
        </p:txBody>
      </p:sp>
    </p:spTree>
    <p:extLst>
      <p:ext uri="{BB962C8B-B14F-4D97-AF65-F5344CB8AC3E}">
        <p14:creationId xmlns:p14="http://schemas.microsoft.com/office/powerpoint/2010/main" val="29870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E92F-2BC3-D642-704D-8574D44483E5}"/>
              </a:ext>
            </a:extLst>
          </p:cNvPr>
          <p:cNvSpPr>
            <a:spLocks noGrp="1"/>
          </p:cNvSpPr>
          <p:nvPr>
            <p:ph type="title"/>
          </p:nvPr>
        </p:nvSpPr>
        <p:spPr>
          <a:xfrm>
            <a:off x="0" y="1"/>
            <a:ext cx="9144000" cy="8636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F275EC62-736E-7757-0419-D21E162F451C}"/>
              </a:ext>
            </a:extLst>
          </p:cNvPr>
          <p:cNvSpPr>
            <a:spLocks noGrp="1"/>
          </p:cNvSpPr>
          <p:nvPr>
            <p:ph idx="1"/>
          </p:nvPr>
        </p:nvSpPr>
        <p:spPr>
          <a:xfrm>
            <a:off x="157655" y="863601"/>
            <a:ext cx="8986345" cy="6036439"/>
          </a:xfrm>
        </p:spPr>
        <p:txBody>
          <a:bodyPr>
            <a:normAutofit fontScale="85000" lnSpcReduction="10000"/>
          </a:bodyPr>
          <a:lstStyle/>
          <a:p>
            <a:pPr marL="514350" indent="-514350">
              <a:buFont typeface="+mj-lt"/>
              <a:buAutoNum type="arabicPeriod" startAt="10"/>
            </a:pPr>
            <a:r>
              <a:rPr lang="en-US" dirty="0">
                <a:ea typeface="Times New Roman" panose="02020603050405020304" pitchFamily="18" charset="0"/>
                <a:cs typeface="Arial" panose="020B0604020202020204" pitchFamily="34" charset="0"/>
              </a:rPr>
              <a:t>1 John 3:10-23  In this the children of God and the children of the devil are manifest: Whoever does not practice righteousness is not of God, nor is he who does not love his brother. </a:t>
            </a:r>
            <a:r>
              <a:rPr lang="en-US" baseline="30000" dirty="0">
                <a:ea typeface="Times New Roman" panose="02020603050405020304" pitchFamily="18" charset="0"/>
                <a:cs typeface="Arial" panose="020B0604020202020204" pitchFamily="34" charset="0"/>
              </a:rPr>
              <a:t>11</a:t>
            </a:r>
            <a:r>
              <a:rPr lang="en-US" dirty="0">
                <a:ea typeface="Times New Roman" panose="02020603050405020304" pitchFamily="18" charset="0"/>
                <a:cs typeface="Arial" panose="020B0604020202020204" pitchFamily="34" charset="0"/>
              </a:rPr>
              <a:t>  For this is the message that you heard from the beginning, that we should love one another, </a:t>
            </a:r>
            <a:r>
              <a:rPr lang="en-US" baseline="30000" dirty="0">
                <a:ea typeface="Times New Roman" panose="02020603050405020304" pitchFamily="18" charset="0"/>
                <a:cs typeface="Arial" panose="020B0604020202020204" pitchFamily="34" charset="0"/>
              </a:rPr>
              <a:t>12</a:t>
            </a:r>
            <a:r>
              <a:rPr lang="en-US" dirty="0">
                <a:ea typeface="Times New Roman" panose="02020603050405020304" pitchFamily="18" charset="0"/>
                <a:cs typeface="Arial" panose="020B0604020202020204" pitchFamily="34" charset="0"/>
              </a:rPr>
              <a:t>  not as Cain who was of the wicked one and murdered his brother. And why did he murder him? Because his works were evil and his brother's righteous. </a:t>
            </a:r>
            <a:r>
              <a:rPr lang="en-US" baseline="30000" dirty="0">
                <a:ea typeface="Times New Roman" panose="02020603050405020304" pitchFamily="18" charset="0"/>
                <a:cs typeface="Arial" panose="020B0604020202020204" pitchFamily="34" charset="0"/>
              </a:rPr>
              <a:t>13</a:t>
            </a:r>
            <a:r>
              <a:rPr lang="en-US" dirty="0">
                <a:ea typeface="Times New Roman" panose="02020603050405020304" pitchFamily="18" charset="0"/>
                <a:cs typeface="Arial" panose="020B0604020202020204" pitchFamily="34" charset="0"/>
              </a:rPr>
              <a:t>  Do not marvel, my brethren, if the world hates you. </a:t>
            </a:r>
            <a:r>
              <a:rPr lang="en-US" baseline="30000" dirty="0">
                <a:ea typeface="Times New Roman" panose="02020603050405020304" pitchFamily="18" charset="0"/>
                <a:cs typeface="Arial" panose="020B0604020202020204" pitchFamily="34" charset="0"/>
              </a:rPr>
              <a:t>14</a:t>
            </a:r>
            <a:r>
              <a:rPr lang="en-US" dirty="0">
                <a:ea typeface="Times New Roman" panose="02020603050405020304" pitchFamily="18" charset="0"/>
                <a:cs typeface="Arial" panose="020B0604020202020204" pitchFamily="34" charset="0"/>
              </a:rPr>
              <a:t>  We know that we have passed from death to life, because we love the brethren. He who does not love his brother abides in death. </a:t>
            </a:r>
            <a:r>
              <a:rPr lang="en-US" baseline="30000" dirty="0">
                <a:ea typeface="Times New Roman" panose="02020603050405020304" pitchFamily="18" charset="0"/>
                <a:cs typeface="Arial" panose="020B0604020202020204" pitchFamily="34" charset="0"/>
              </a:rPr>
              <a:t>15</a:t>
            </a:r>
            <a:r>
              <a:rPr lang="en-US" dirty="0">
                <a:ea typeface="Times New Roman" panose="02020603050405020304" pitchFamily="18" charset="0"/>
                <a:cs typeface="Arial" panose="020B0604020202020204" pitchFamily="34" charset="0"/>
              </a:rPr>
              <a:t>  Whoever hates his brother is a murderer, and you know that no murderer has eternal life abiding in him. </a:t>
            </a:r>
            <a:r>
              <a:rPr lang="en-US" baseline="30000" dirty="0">
                <a:ea typeface="Times New Roman" panose="02020603050405020304" pitchFamily="18" charset="0"/>
                <a:cs typeface="Arial" panose="020B0604020202020204" pitchFamily="34" charset="0"/>
              </a:rPr>
              <a:t>16</a:t>
            </a:r>
            <a:r>
              <a:rPr lang="en-US" dirty="0">
                <a:ea typeface="Times New Roman" panose="02020603050405020304" pitchFamily="18" charset="0"/>
                <a:cs typeface="Arial" panose="020B0604020202020204" pitchFamily="34" charset="0"/>
              </a:rPr>
              <a:t>  By this we know love, because He laid down His life for us. And we also ought to lay down our lives for the brethren. &gt;&gt;&gt;</a:t>
            </a:r>
            <a:endParaRPr lang="en-US" dirty="0"/>
          </a:p>
        </p:txBody>
      </p:sp>
    </p:spTree>
    <p:extLst>
      <p:ext uri="{BB962C8B-B14F-4D97-AF65-F5344CB8AC3E}">
        <p14:creationId xmlns:p14="http://schemas.microsoft.com/office/powerpoint/2010/main" val="31048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B1ED-5E17-3CDB-9CD1-AA4976E27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1BA5A-669E-8E1C-5DF0-4EF226587ADC}"/>
              </a:ext>
            </a:extLst>
          </p:cNvPr>
          <p:cNvSpPr>
            <a:spLocks noGrp="1"/>
          </p:cNvSpPr>
          <p:nvPr>
            <p:ph type="title"/>
          </p:nvPr>
        </p:nvSpPr>
        <p:spPr>
          <a:xfrm>
            <a:off x="0" y="1"/>
            <a:ext cx="9144000" cy="8636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46BA029C-B4E6-A2F6-D6C7-29C5A28FF90E}"/>
              </a:ext>
            </a:extLst>
          </p:cNvPr>
          <p:cNvSpPr>
            <a:spLocks noGrp="1"/>
          </p:cNvSpPr>
          <p:nvPr>
            <p:ph idx="1"/>
          </p:nvPr>
        </p:nvSpPr>
        <p:spPr>
          <a:xfrm>
            <a:off x="157655" y="863601"/>
            <a:ext cx="8986345" cy="6036439"/>
          </a:xfrm>
        </p:spPr>
        <p:txBody>
          <a:bodyPr>
            <a:normAutofit fontScale="92500" lnSpcReduction="20000"/>
          </a:bodyPr>
          <a:lstStyle/>
          <a:p>
            <a:pPr marL="457200" indent="0">
              <a:buNone/>
            </a:pPr>
            <a:r>
              <a:rPr lang="en-US" baseline="30000" dirty="0">
                <a:ea typeface="Times New Roman" panose="02020603050405020304" pitchFamily="18" charset="0"/>
                <a:cs typeface="Arial" panose="020B0604020202020204" pitchFamily="34" charset="0"/>
              </a:rPr>
              <a:t>17</a:t>
            </a:r>
            <a:r>
              <a:rPr lang="en-US" dirty="0">
                <a:ea typeface="Times New Roman" panose="02020603050405020304" pitchFamily="18" charset="0"/>
                <a:cs typeface="Arial" panose="020B0604020202020204" pitchFamily="34" charset="0"/>
              </a:rPr>
              <a:t>  But whoever has this world's goods, and sees his brother in need, and shuts up his heart from him, how does the love of God abide in him? </a:t>
            </a:r>
            <a:r>
              <a:rPr lang="en-US" baseline="30000" dirty="0">
                <a:ea typeface="Times New Roman" panose="02020603050405020304" pitchFamily="18" charset="0"/>
                <a:cs typeface="Arial" panose="020B0604020202020204" pitchFamily="34" charset="0"/>
              </a:rPr>
              <a:t>18</a:t>
            </a:r>
            <a:r>
              <a:rPr lang="en-US" dirty="0">
                <a:ea typeface="Times New Roman" panose="02020603050405020304" pitchFamily="18" charset="0"/>
                <a:cs typeface="Arial" panose="020B0604020202020204" pitchFamily="34" charset="0"/>
              </a:rPr>
              <a:t>  My little children, let us not love in word or in tongue, but in deed and in truth. </a:t>
            </a:r>
            <a:r>
              <a:rPr lang="en-US" baseline="30000" dirty="0">
                <a:ea typeface="Times New Roman" panose="02020603050405020304" pitchFamily="18" charset="0"/>
                <a:cs typeface="Arial" panose="020B0604020202020204" pitchFamily="34" charset="0"/>
              </a:rPr>
              <a:t>19</a:t>
            </a:r>
            <a:r>
              <a:rPr lang="en-US" dirty="0">
                <a:ea typeface="Times New Roman" panose="02020603050405020304" pitchFamily="18" charset="0"/>
                <a:cs typeface="Arial" panose="020B0604020202020204" pitchFamily="34" charset="0"/>
              </a:rPr>
              <a:t>  And by this we know that we are of the truth, and shall assure our hearts before Him. </a:t>
            </a:r>
            <a:r>
              <a:rPr lang="en-US" baseline="30000" dirty="0">
                <a:ea typeface="Times New Roman" panose="02020603050405020304" pitchFamily="18" charset="0"/>
                <a:cs typeface="Arial" panose="020B0604020202020204" pitchFamily="34" charset="0"/>
              </a:rPr>
              <a:t>20</a:t>
            </a:r>
            <a:r>
              <a:rPr lang="en-US" dirty="0">
                <a:ea typeface="Times New Roman" panose="02020603050405020304" pitchFamily="18" charset="0"/>
                <a:cs typeface="Arial" panose="020B0604020202020204" pitchFamily="34" charset="0"/>
              </a:rPr>
              <a:t>  For if our heart condemns us, God is greater than our heart, and knows all things. </a:t>
            </a:r>
            <a:r>
              <a:rPr lang="en-US" baseline="30000" dirty="0">
                <a:ea typeface="Times New Roman" panose="02020603050405020304" pitchFamily="18" charset="0"/>
                <a:cs typeface="Arial" panose="020B0604020202020204" pitchFamily="34" charset="0"/>
              </a:rPr>
              <a:t>21</a:t>
            </a:r>
            <a:r>
              <a:rPr lang="en-US" dirty="0">
                <a:ea typeface="Times New Roman" panose="02020603050405020304" pitchFamily="18" charset="0"/>
                <a:cs typeface="Arial" panose="020B0604020202020204" pitchFamily="34" charset="0"/>
              </a:rPr>
              <a:t>  Beloved, if our heart does not condemn us, we have confidence toward God. </a:t>
            </a:r>
            <a:r>
              <a:rPr lang="en-US" baseline="30000" dirty="0">
                <a:ea typeface="Times New Roman" panose="02020603050405020304" pitchFamily="18" charset="0"/>
                <a:cs typeface="Arial" panose="020B0604020202020204" pitchFamily="34" charset="0"/>
              </a:rPr>
              <a:t>22</a:t>
            </a:r>
            <a:r>
              <a:rPr lang="en-US" dirty="0">
                <a:ea typeface="Times New Roman" panose="02020603050405020304" pitchFamily="18" charset="0"/>
                <a:cs typeface="Arial" panose="020B0604020202020204" pitchFamily="34" charset="0"/>
              </a:rPr>
              <a:t>  And whatever we ask we receive from Him, because we keep His commandments and do those things that are pleasing in His sight. </a:t>
            </a:r>
            <a:r>
              <a:rPr lang="en-US" baseline="30000" dirty="0">
                <a:ea typeface="Times New Roman" panose="02020603050405020304" pitchFamily="18" charset="0"/>
                <a:cs typeface="Arial" panose="020B0604020202020204" pitchFamily="34" charset="0"/>
              </a:rPr>
              <a:t>23</a:t>
            </a:r>
            <a:r>
              <a:rPr lang="en-US" dirty="0">
                <a:ea typeface="Times New Roman" panose="02020603050405020304" pitchFamily="18" charset="0"/>
                <a:cs typeface="Arial" panose="020B0604020202020204" pitchFamily="34" charset="0"/>
              </a:rPr>
              <a:t>  And this is His commandment: that we should believe on the name of His Son Jesus Christ and love one another, as He gave us commandment. </a:t>
            </a:r>
            <a:endParaRPr lang="en-US" dirty="0"/>
          </a:p>
        </p:txBody>
      </p:sp>
    </p:spTree>
    <p:extLst>
      <p:ext uri="{BB962C8B-B14F-4D97-AF65-F5344CB8AC3E}">
        <p14:creationId xmlns:p14="http://schemas.microsoft.com/office/powerpoint/2010/main" val="207575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B771-BA08-8F4A-A10E-EDC38B22FB51}"/>
              </a:ext>
            </a:extLst>
          </p:cNvPr>
          <p:cNvSpPr>
            <a:spLocks noGrp="1"/>
          </p:cNvSpPr>
          <p:nvPr>
            <p:ph type="title"/>
          </p:nvPr>
        </p:nvSpPr>
        <p:spPr>
          <a:xfrm>
            <a:off x="0" y="1"/>
            <a:ext cx="9144000" cy="9906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A9420F70-265C-9A79-69C7-AFF6E9321028}"/>
              </a:ext>
            </a:extLst>
          </p:cNvPr>
          <p:cNvSpPr>
            <a:spLocks noGrp="1"/>
          </p:cNvSpPr>
          <p:nvPr>
            <p:ph idx="1"/>
          </p:nvPr>
        </p:nvSpPr>
        <p:spPr>
          <a:xfrm>
            <a:off x="157655" y="990601"/>
            <a:ext cx="8986345" cy="5909439"/>
          </a:xfrm>
        </p:spPr>
        <p:txBody>
          <a:bodyPr>
            <a:normAutofit fontScale="92500"/>
          </a:bodyPr>
          <a:lstStyle/>
          <a:p>
            <a:pPr marL="514350" indent="-514350">
              <a:lnSpc>
                <a:spcPct val="95000"/>
              </a:lnSpc>
              <a:buFont typeface="+mj-lt"/>
              <a:buAutoNum type="arabicPeriod" startAt="11"/>
            </a:pPr>
            <a:r>
              <a:rPr lang="en-US" sz="3000" dirty="0">
                <a:ea typeface="Times New Roman" panose="02020603050405020304" pitchFamily="18" charset="0"/>
                <a:cs typeface="Arial" panose="020B0604020202020204" pitchFamily="34" charset="0"/>
              </a:rPr>
              <a:t>1 John 4:7-12  Beloved, let us love one another, for love is of God; and everyone who loves is born of God and knows God. </a:t>
            </a:r>
            <a:r>
              <a:rPr lang="en-US" sz="3000" baseline="30000" dirty="0">
                <a:ea typeface="Times New Roman" panose="02020603050405020304" pitchFamily="18" charset="0"/>
                <a:cs typeface="Arial" panose="020B0604020202020204" pitchFamily="34" charset="0"/>
              </a:rPr>
              <a:t>8</a:t>
            </a:r>
            <a:r>
              <a:rPr lang="en-US" sz="3000" dirty="0">
                <a:ea typeface="Times New Roman" panose="02020603050405020304" pitchFamily="18" charset="0"/>
                <a:cs typeface="Arial" panose="020B0604020202020204" pitchFamily="34" charset="0"/>
              </a:rPr>
              <a:t>  He who does not love does not know God, for God is love. </a:t>
            </a:r>
            <a:r>
              <a:rPr lang="en-US" sz="3000" baseline="30000" dirty="0">
                <a:ea typeface="Times New Roman" panose="02020603050405020304" pitchFamily="18" charset="0"/>
                <a:cs typeface="Arial" panose="020B0604020202020204" pitchFamily="34" charset="0"/>
              </a:rPr>
              <a:t>9</a:t>
            </a:r>
            <a:r>
              <a:rPr lang="en-US" sz="3000" dirty="0">
                <a:ea typeface="Times New Roman" panose="02020603050405020304" pitchFamily="18" charset="0"/>
                <a:cs typeface="Arial" panose="020B0604020202020204" pitchFamily="34" charset="0"/>
              </a:rPr>
              <a:t>  In this the love of God was manifested toward us, that God has sent His only begotten Son into the world, that we might live through Him. </a:t>
            </a:r>
            <a:r>
              <a:rPr lang="en-US" sz="3000" baseline="30000" dirty="0">
                <a:ea typeface="Times New Roman" panose="02020603050405020304" pitchFamily="18" charset="0"/>
                <a:cs typeface="Arial" panose="020B0604020202020204" pitchFamily="34" charset="0"/>
              </a:rPr>
              <a:t>10</a:t>
            </a:r>
            <a:r>
              <a:rPr lang="en-US" sz="3000" dirty="0">
                <a:ea typeface="Times New Roman" panose="02020603050405020304" pitchFamily="18" charset="0"/>
                <a:cs typeface="Arial" panose="020B0604020202020204" pitchFamily="34" charset="0"/>
              </a:rPr>
              <a:t>  In this is love, not that we loved God, but that He loved us and sent His Son to be the propitiation for our sins. </a:t>
            </a:r>
            <a:r>
              <a:rPr lang="en-US" sz="3000" baseline="30000" dirty="0">
                <a:ea typeface="Times New Roman" panose="02020603050405020304" pitchFamily="18" charset="0"/>
                <a:cs typeface="Arial" panose="020B0604020202020204" pitchFamily="34" charset="0"/>
              </a:rPr>
              <a:t>11</a:t>
            </a:r>
            <a:r>
              <a:rPr lang="en-US" sz="3000" dirty="0">
                <a:ea typeface="Times New Roman" panose="02020603050405020304" pitchFamily="18" charset="0"/>
                <a:cs typeface="Arial" panose="020B0604020202020204" pitchFamily="34" charset="0"/>
              </a:rPr>
              <a:t>  Beloved, if God so loved us, we also ought to love one another. </a:t>
            </a:r>
            <a:r>
              <a:rPr lang="en-US" sz="3000" baseline="30000" dirty="0">
                <a:ea typeface="Times New Roman" panose="02020603050405020304" pitchFamily="18" charset="0"/>
                <a:cs typeface="Arial" panose="020B0604020202020204" pitchFamily="34" charset="0"/>
              </a:rPr>
              <a:t>12</a:t>
            </a:r>
            <a:r>
              <a:rPr lang="en-US" sz="3000" dirty="0">
                <a:ea typeface="Times New Roman" panose="02020603050405020304" pitchFamily="18" charset="0"/>
                <a:cs typeface="Arial" panose="020B0604020202020204" pitchFamily="34" charset="0"/>
              </a:rPr>
              <a:t>  No one has seen God at any time. If we love one another, God abides in us, and His love has been perfected in us. </a:t>
            </a:r>
            <a:endParaRPr lang="en-US" dirty="0"/>
          </a:p>
        </p:txBody>
      </p:sp>
    </p:spTree>
    <p:extLst>
      <p:ext uri="{BB962C8B-B14F-4D97-AF65-F5344CB8AC3E}">
        <p14:creationId xmlns:p14="http://schemas.microsoft.com/office/powerpoint/2010/main" val="95160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DBD0-A4F3-D1AB-5CCE-AAA4BDA0EC00}"/>
              </a:ext>
            </a:extLst>
          </p:cNvPr>
          <p:cNvSpPr>
            <a:spLocks noGrp="1"/>
          </p:cNvSpPr>
          <p:nvPr>
            <p:ph type="title"/>
          </p:nvPr>
        </p:nvSpPr>
        <p:spPr/>
        <p:txBody>
          <a:bodyPr>
            <a:normAutofit/>
          </a:bodyPr>
          <a:lstStyle/>
          <a:p>
            <a: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FCAD1F3B-AA68-155C-9188-A6B5979B6623}"/>
              </a:ext>
            </a:extLst>
          </p:cNvPr>
          <p:cNvSpPr>
            <a:spLocks noGrp="1"/>
          </p:cNvSpPr>
          <p:nvPr>
            <p:ph idx="1"/>
          </p:nvPr>
        </p:nvSpPr>
        <p:spPr/>
        <p:txBody>
          <a:bodyPr/>
          <a:lstStyle/>
          <a:p>
            <a:pPr marL="514350" indent="-514350">
              <a:lnSpc>
                <a:spcPct val="100000"/>
              </a:lnSpc>
              <a:buFont typeface="+mj-lt"/>
              <a:buAutoNum type="arabicPeriod" startAt="12"/>
            </a:pPr>
            <a:r>
              <a:rPr lang="en-US" dirty="0">
                <a:ea typeface="Times New Roman" panose="02020603050405020304" pitchFamily="18" charset="0"/>
                <a:cs typeface="Arial" panose="020B0604020202020204" pitchFamily="34" charset="0"/>
              </a:rPr>
              <a:t>2 John 1:5-6  And now I plead with you, lady, not as though I wrote a new commandment to you, but that which we have had from the beginning: that we love one another. </a:t>
            </a:r>
            <a:r>
              <a:rPr lang="en-US" baseline="30000" dirty="0">
                <a:ea typeface="Times New Roman" panose="02020603050405020304" pitchFamily="18" charset="0"/>
                <a:cs typeface="Arial" panose="020B0604020202020204" pitchFamily="34" charset="0"/>
              </a:rPr>
              <a:t>6</a:t>
            </a:r>
            <a:r>
              <a:rPr lang="en-US" dirty="0">
                <a:ea typeface="Times New Roman" panose="02020603050405020304" pitchFamily="18" charset="0"/>
                <a:cs typeface="Arial" panose="020B0604020202020204" pitchFamily="34" charset="0"/>
              </a:rPr>
              <a:t>  This is love, that we walk according to His commandments. This is the commandment, that as you have heard from the beginning, you should walk in it.</a:t>
            </a:r>
            <a:r>
              <a:rPr lang="en-US" dirty="0">
                <a:ea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44857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C2B6-BB28-C526-CE09-F84D274A04F9}"/>
              </a:ext>
            </a:extLst>
          </p:cNvPr>
          <p:cNvSpPr>
            <a:spLocks noGrp="1"/>
          </p:cNvSpPr>
          <p:nvPr>
            <p:ph type="title"/>
          </p:nvPr>
        </p:nvSpPr>
        <p:spPr>
          <a:xfrm>
            <a:off x="0" y="0"/>
            <a:ext cx="9144000" cy="6858000"/>
          </a:xfrm>
        </p:spPr>
        <p:txBody>
          <a:bodyPr>
            <a:noAutofit/>
          </a:bodyPr>
          <a:lstStyle/>
          <a:p>
            <a:pPr marL="0" marR="0" algn="ctr">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6600" b="1" dirty="0">
                <a:solidFill>
                  <a:srgbClr val="0000FF"/>
                </a:solidFill>
                <a:effectLst/>
                <a:ea typeface="Arial" panose="020B0604020202020204" pitchFamily="34" charset="0"/>
                <a:cs typeface="Arial" panose="020B0604020202020204" pitchFamily="34" charset="0"/>
              </a:rPr>
              <a:t>IF I TRULY LOVE MY BROTHER . . .</a:t>
            </a:r>
            <a:br>
              <a:rPr lang="en-US" sz="6600" b="1">
                <a:solidFill>
                  <a:srgbClr val="0000FF"/>
                </a:solidFill>
                <a:effectLst/>
                <a:ea typeface="Arial" panose="020B0604020202020204" pitchFamily="34" charset="0"/>
                <a:cs typeface="Arial" panose="020B0604020202020204" pitchFamily="34" charset="0"/>
              </a:rPr>
            </a:br>
            <a:br>
              <a:rPr lang="en-US" sz="6600" b="1">
                <a:solidFill>
                  <a:srgbClr val="0000FF"/>
                </a:solidFill>
                <a:effectLst/>
                <a:ea typeface="Arial" panose="020B0604020202020204" pitchFamily="34" charset="0"/>
                <a:cs typeface="Arial" panose="020B0604020202020204" pitchFamily="34" charset="0"/>
              </a:rPr>
            </a:br>
            <a:r>
              <a:rPr lang="en-US" sz="6600">
                <a:solidFill>
                  <a:srgbClr val="0000FF"/>
                </a:solidFill>
                <a:ea typeface="Arial" panose="020B0604020202020204" pitchFamily="34" charset="0"/>
                <a:cs typeface="Arial" panose="020B0604020202020204" pitchFamily="34" charset="0"/>
              </a:rPr>
              <a:t>IT WILL SHOW IN MY ACTIONS</a:t>
            </a:r>
            <a:endParaRPr lang="en-US" sz="6600" dirty="0"/>
          </a:p>
        </p:txBody>
      </p:sp>
    </p:spTree>
    <p:extLst>
      <p:ext uri="{BB962C8B-B14F-4D97-AF65-F5344CB8AC3E}">
        <p14:creationId xmlns:p14="http://schemas.microsoft.com/office/powerpoint/2010/main" val="36768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8018-AA84-A9CE-9C14-B17F77F08A07}"/>
              </a:ext>
            </a:extLst>
          </p:cNvPr>
          <p:cNvSpPr>
            <a:spLocks noGrp="1"/>
          </p:cNvSpPr>
          <p:nvPr>
            <p:ph type="title"/>
          </p:nvPr>
        </p:nvSpPr>
        <p:spPr>
          <a:xfrm>
            <a:off x="0" y="1"/>
            <a:ext cx="9144000" cy="10414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85800" algn="l"/>
                <a:tab pos="914400" algn="l"/>
                <a:tab pos="1143000" algn="l"/>
                <a:tab pos="1371600" algn="l"/>
                <a:tab pos="1600200" algn="l"/>
                <a:tab pos="1828800" algn="l"/>
              </a:tabLst>
            </a:pPr>
            <a:r>
              <a:rPr lang="en-US" sz="4000" dirty="0">
                <a:solidFill>
                  <a:srgbClr val="0000FF"/>
                </a:solidFill>
                <a:ea typeface="Arial" panose="020B0604020202020204" pitchFamily="34" charset="0"/>
                <a:cs typeface="Arial" panose="020B0604020202020204" pitchFamily="34" charset="0"/>
              </a:rPr>
              <a:t>IF I TRULY LOVE MY BROTHER . . .</a:t>
            </a:r>
            <a:endParaRPr lang="en-US" dirty="0"/>
          </a:p>
        </p:txBody>
      </p:sp>
      <p:sp>
        <p:nvSpPr>
          <p:cNvPr id="3" name="Content Placeholder 2">
            <a:extLst>
              <a:ext uri="{FF2B5EF4-FFF2-40B4-BE49-F238E27FC236}">
                <a16:creationId xmlns:a16="http://schemas.microsoft.com/office/drawing/2014/main" id="{2C22E63F-87C8-8BEC-56CA-EACC17AA67B5}"/>
              </a:ext>
            </a:extLst>
          </p:cNvPr>
          <p:cNvSpPr>
            <a:spLocks noGrp="1"/>
          </p:cNvSpPr>
          <p:nvPr>
            <p:ph idx="1"/>
          </p:nvPr>
        </p:nvSpPr>
        <p:spPr>
          <a:xfrm>
            <a:off x="157655" y="1041401"/>
            <a:ext cx="8986345" cy="5858639"/>
          </a:xfrm>
        </p:spPr>
        <p:txBody>
          <a:bodyPr>
            <a:normAutofit fontScale="92500" lnSpcReduction="10000"/>
          </a:bodyPr>
          <a:lstStyle/>
          <a:p>
            <a:pPr marL="457200" marR="0" lvl="0" indent="-457200">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85800" algn="l"/>
                <a:tab pos="914400" algn="l"/>
                <a:tab pos="1143000" algn="l"/>
                <a:tab pos="1371600" algn="l"/>
                <a:tab pos="1600200" algn="l"/>
                <a:tab pos="1828800" algn="l"/>
              </a:tabLst>
            </a:pPr>
            <a:r>
              <a:rPr lang="en-US" dirty="0">
                <a:ea typeface="Arial" panose="020B0604020202020204" pitchFamily="34" charset="0"/>
                <a:cs typeface="Arial" panose="020B0604020202020204" pitchFamily="34" charset="0"/>
              </a:rPr>
              <a:t>I WILL PREFER HIM - </a:t>
            </a:r>
            <a:r>
              <a:rPr lang="en-US" dirty="0">
                <a:ea typeface="Arial" panose="020B0604020202020204" pitchFamily="34" charset="0"/>
                <a:cs typeface="Times New Roman" panose="02020603050405020304" pitchFamily="18" charset="0"/>
              </a:rPr>
              <a:t>Romans 12:10  </a:t>
            </a:r>
            <a:r>
              <a:rPr lang="en-US" i="1" dirty="0">
                <a:ea typeface="Arial" panose="020B0604020202020204" pitchFamily="34" charset="0"/>
                <a:cs typeface="Times New Roman" panose="02020603050405020304" pitchFamily="18" charset="0"/>
              </a:rPr>
              <a:t>Be</a:t>
            </a:r>
            <a:r>
              <a:rPr lang="en-US" dirty="0">
                <a:ea typeface="Arial" panose="020B0604020202020204" pitchFamily="34" charset="0"/>
                <a:cs typeface="Times New Roman" panose="02020603050405020304" pitchFamily="18" charset="0"/>
              </a:rPr>
              <a:t> kindly affectionate to one another with brotherly love, in honor giving preference to one another; </a:t>
            </a:r>
          </a:p>
          <a:p>
            <a:pPr marL="457200" marR="0" lvl="0" indent="-457200">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Arial" panose="020B0604020202020204" pitchFamily="34" charset="0"/>
                <a:cs typeface="Arial" panose="020B0604020202020204" pitchFamily="34" charset="0"/>
              </a:rPr>
              <a:t>I WILL SHARE WITH HIM - </a:t>
            </a:r>
            <a:r>
              <a:rPr lang="en-US" dirty="0">
                <a:ea typeface="Arial" panose="020B0604020202020204" pitchFamily="34" charset="0"/>
                <a:cs typeface="Times New Roman" panose="02020603050405020304" pitchFamily="18" charset="0"/>
              </a:rPr>
              <a:t>1 John 3:16–17  By this we know love, because He laid down His life for us. And we also ought to lay down our lives for the brethren. </a:t>
            </a:r>
            <a:r>
              <a:rPr lang="en-US" baseline="30000" dirty="0">
                <a:ea typeface="Arial" panose="020B0604020202020204" pitchFamily="34" charset="0"/>
                <a:cs typeface="Times New Roman" panose="02020603050405020304" pitchFamily="18" charset="0"/>
              </a:rPr>
              <a:t>17</a:t>
            </a:r>
            <a:r>
              <a:rPr lang="en-US" dirty="0">
                <a:ea typeface="Arial" panose="020B0604020202020204" pitchFamily="34" charset="0"/>
                <a:cs typeface="Times New Roman" panose="02020603050405020304" pitchFamily="18" charset="0"/>
              </a:rPr>
              <a:t> But whoever has this world’s goods, and sees his brother in need, and shuts up his heart from him, how does the love of God abide in him?</a:t>
            </a:r>
          </a:p>
          <a:p>
            <a:pPr marL="457200" marR="0" lvl="0" indent="-457200">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Arial" panose="020B0604020202020204" pitchFamily="34" charset="0"/>
              </a:rPr>
              <a:t>I WILL FORGIVE HIM - </a:t>
            </a:r>
            <a:r>
              <a:rPr lang="en-US" dirty="0">
                <a:ea typeface="Arial" panose="020B0604020202020204" pitchFamily="34" charset="0"/>
                <a:cs typeface="Times New Roman" panose="02020603050405020304" pitchFamily="18" charset="0"/>
              </a:rPr>
              <a:t>Ephesians 4:32  And be kind to one another, tenderhearted, forgiving one another, even as God in Christ forgave you. </a:t>
            </a:r>
            <a:endParaRPr lang="en-US" dirty="0"/>
          </a:p>
        </p:txBody>
      </p:sp>
    </p:spTree>
    <p:extLst>
      <p:ext uri="{BB962C8B-B14F-4D97-AF65-F5344CB8AC3E}">
        <p14:creationId xmlns:p14="http://schemas.microsoft.com/office/powerpoint/2010/main" val="22339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C1C5-6722-C51B-CBE0-5BB82B009A13}"/>
              </a:ext>
            </a:extLst>
          </p:cNvPr>
          <p:cNvSpPr>
            <a:spLocks noGrp="1"/>
          </p:cNvSpPr>
          <p:nvPr>
            <p:ph type="title"/>
          </p:nvPr>
        </p:nvSpPr>
        <p:spPr>
          <a:xfrm>
            <a:off x="0" y="1"/>
            <a:ext cx="9144000" cy="9398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IF I TRULY LOVE MY BROTHER . . .</a:t>
            </a:r>
            <a:endParaRPr lang="en-US" dirty="0"/>
          </a:p>
        </p:txBody>
      </p:sp>
      <p:sp>
        <p:nvSpPr>
          <p:cNvPr id="3" name="Content Placeholder 2">
            <a:extLst>
              <a:ext uri="{FF2B5EF4-FFF2-40B4-BE49-F238E27FC236}">
                <a16:creationId xmlns:a16="http://schemas.microsoft.com/office/drawing/2014/main" id="{155F2099-685E-76D7-BD06-0C1D93C34731}"/>
              </a:ext>
            </a:extLst>
          </p:cNvPr>
          <p:cNvSpPr>
            <a:spLocks noGrp="1"/>
          </p:cNvSpPr>
          <p:nvPr>
            <p:ph idx="1"/>
          </p:nvPr>
        </p:nvSpPr>
        <p:spPr>
          <a:xfrm>
            <a:off x="157655" y="939801"/>
            <a:ext cx="8986345" cy="5960239"/>
          </a:xfrm>
        </p:spPr>
        <p:txBody>
          <a:bodyPr>
            <a:normAutofit fontScale="92500" lnSpcReduction="10000"/>
          </a:bodyPr>
          <a:lstStyle/>
          <a:p>
            <a:pPr marL="457200" marR="0" lvl="0" indent="-457200">
              <a:buFont typeface="+mj-lt"/>
              <a:buAutoNum type="arabicPeriod" startAt="4"/>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Arial" panose="020B0604020202020204" pitchFamily="34" charset="0"/>
                <a:cs typeface="Arial" panose="020B0604020202020204" pitchFamily="34" charset="0"/>
              </a:rPr>
              <a:t>I WILL BE KIND TO HIM - </a:t>
            </a:r>
            <a:r>
              <a:rPr lang="en-US" dirty="0">
                <a:ea typeface="Arial" panose="020B0604020202020204" pitchFamily="34" charset="0"/>
                <a:cs typeface="Times New Roman" panose="02020603050405020304" pitchFamily="18" charset="0"/>
              </a:rPr>
              <a:t>Romans 12:10  </a:t>
            </a:r>
            <a:r>
              <a:rPr lang="en-US" i="1" dirty="0">
                <a:ea typeface="Arial" panose="020B0604020202020204" pitchFamily="34" charset="0"/>
                <a:cs typeface="Times New Roman" panose="02020603050405020304" pitchFamily="18" charset="0"/>
              </a:rPr>
              <a:t>Be</a:t>
            </a:r>
            <a:r>
              <a:rPr lang="en-US" dirty="0">
                <a:ea typeface="Arial" panose="020B0604020202020204" pitchFamily="34" charset="0"/>
                <a:cs typeface="Times New Roman" panose="02020603050405020304" pitchFamily="18" charset="0"/>
              </a:rPr>
              <a:t> kindly affectionate to one another with brotherly love, in honor giving preference to one another; </a:t>
            </a:r>
          </a:p>
          <a:p>
            <a:pPr marL="457200" marR="0" lvl="0" indent="-457200">
              <a:buFont typeface="+mj-lt"/>
              <a:buAutoNum type="arabicPeriod" startAt="4"/>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Arial" panose="020B0604020202020204" pitchFamily="34" charset="0"/>
                <a:cs typeface="Arial" panose="020B0604020202020204" pitchFamily="34" charset="0"/>
              </a:rPr>
              <a:t>I WILL NOT SPEAK EVIL OF HIM - James 4:11–12  Do not speak evil of one another, brethren. He who speaks evil of a brother and judges his brother, speaks evil of the law and judges the law. But if you judge the law, you are not a doer of the law but a judge. </a:t>
            </a:r>
            <a:r>
              <a:rPr lang="en-US" baseline="30000" dirty="0">
                <a:ea typeface="Arial" panose="020B0604020202020204" pitchFamily="34" charset="0"/>
                <a:cs typeface="Arial" panose="020B0604020202020204" pitchFamily="34" charset="0"/>
              </a:rPr>
              <a:t>12</a:t>
            </a:r>
            <a:r>
              <a:rPr lang="en-US" dirty="0">
                <a:ea typeface="Arial" panose="020B0604020202020204" pitchFamily="34" charset="0"/>
                <a:cs typeface="Arial" panose="020B0604020202020204" pitchFamily="34" charset="0"/>
              </a:rPr>
              <a:t> There is one Lawgiver, who is able to save and to destroy. Who are you to judge another?</a:t>
            </a:r>
            <a:endParaRPr lang="en-US" dirty="0">
              <a:ea typeface="Arial" panose="020B0604020202020204" pitchFamily="34" charset="0"/>
              <a:cs typeface="Times New Roman" panose="02020603050405020304" pitchFamily="18" charset="0"/>
            </a:endParaRPr>
          </a:p>
          <a:p>
            <a:pPr marL="457200" marR="0" lvl="0" indent="-457200">
              <a:buFont typeface="+mj-lt"/>
              <a:buAutoNum type="arabicPeriod" startAt="4"/>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dirty="0">
                <a:ea typeface="Arial" panose="020B0604020202020204" pitchFamily="34" charset="0"/>
                <a:cs typeface="Arial" panose="020B0604020202020204" pitchFamily="34" charset="0"/>
              </a:rPr>
              <a:t>I WILL RESTORE HIM - </a:t>
            </a:r>
            <a:r>
              <a:rPr lang="en-US" dirty="0">
                <a:ea typeface="Arial" panose="020B0604020202020204" pitchFamily="34" charset="0"/>
                <a:cs typeface="Times New Roman" panose="02020603050405020304" pitchFamily="18" charset="0"/>
              </a:rPr>
              <a:t>Galatians 6:10  Therefore, as we have opportunity, let us do good to all, especially to those who are of the household of faith. </a:t>
            </a:r>
            <a:endParaRPr lang="en-US" dirty="0"/>
          </a:p>
        </p:txBody>
      </p:sp>
    </p:spTree>
    <p:extLst>
      <p:ext uri="{BB962C8B-B14F-4D97-AF65-F5344CB8AC3E}">
        <p14:creationId xmlns:p14="http://schemas.microsoft.com/office/powerpoint/2010/main" val="11027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3A3-DD74-3B1F-31A7-42A5D1B93518}"/>
              </a:ext>
            </a:extLst>
          </p:cNvPr>
          <p:cNvSpPr>
            <a:spLocks noGrp="1"/>
          </p:cNvSpPr>
          <p:nvPr>
            <p:ph type="title"/>
          </p:nvPr>
        </p:nvSpPr>
        <p:spPr>
          <a:xfrm>
            <a:off x="0" y="1"/>
            <a:ext cx="9144000" cy="9652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IF I TRULY LOVE MY BROTHER . . .</a:t>
            </a:r>
            <a:endParaRPr lang="en-US" dirty="0"/>
          </a:p>
        </p:txBody>
      </p:sp>
      <p:sp>
        <p:nvSpPr>
          <p:cNvPr id="3" name="Content Placeholder 2">
            <a:extLst>
              <a:ext uri="{FF2B5EF4-FFF2-40B4-BE49-F238E27FC236}">
                <a16:creationId xmlns:a16="http://schemas.microsoft.com/office/drawing/2014/main" id="{170F1023-AAB9-70B4-7C81-BFF4657F31E8}"/>
              </a:ext>
            </a:extLst>
          </p:cNvPr>
          <p:cNvSpPr>
            <a:spLocks noGrp="1"/>
          </p:cNvSpPr>
          <p:nvPr>
            <p:ph idx="1"/>
          </p:nvPr>
        </p:nvSpPr>
        <p:spPr>
          <a:xfrm>
            <a:off x="157655" y="965201"/>
            <a:ext cx="8986345" cy="5934840"/>
          </a:xfrm>
        </p:spPr>
        <p:txBody>
          <a:bodyPr>
            <a:noAutofit/>
          </a:bodyPr>
          <a:lstStyle/>
          <a:p>
            <a:pPr marL="457200" marR="0" lvl="0" indent="-457200">
              <a:lnSpc>
                <a:spcPct val="80000"/>
              </a:lnSpc>
              <a:buFont typeface="+mj-lt"/>
              <a:buAutoNum type="arabicPeriod" startAt="7"/>
              <a:tabLst>
                <a:tab pos="2286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2600" dirty="0">
                <a:ea typeface="Arial" panose="020B0604020202020204" pitchFamily="34" charset="0"/>
                <a:cs typeface="Arial" panose="020B0604020202020204" pitchFamily="34" charset="0"/>
              </a:rPr>
              <a:t>I WILL NOT OFFEND HIM - Romans 14:19–23  Therefore let us pursue the things which make for peace and the things by which one may edify another. </a:t>
            </a:r>
            <a:r>
              <a:rPr lang="en-US" sz="2600" baseline="30000" dirty="0">
                <a:ea typeface="Arial" panose="020B0604020202020204" pitchFamily="34" charset="0"/>
                <a:cs typeface="Arial" panose="020B0604020202020204" pitchFamily="34" charset="0"/>
              </a:rPr>
              <a:t>20</a:t>
            </a:r>
            <a:r>
              <a:rPr lang="en-US" sz="2600" dirty="0">
                <a:ea typeface="Arial" panose="020B0604020202020204" pitchFamily="34" charset="0"/>
                <a:cs typeface="Arial" panose="020B0604020202020204" pitchFamily="34" charset="0"/>
              </a:rPr>
              <a:t> Do not destroy the work of God for the sake of food. All things indeed are pure, but it is evil for the man who eats with offense. </a:t>
            </a:r>
            <a:r>
              <a:rPr lang="en-US" sz="2600" baseline="30000" dirty="0">
                <a:ea typeface="Arial" panose="020B0604020202020204" pitchFamily="34" charset="0"/>
                <a:cs typeface="Arial" panose="020B0604020202020204" pitchFamily="34" charset="0"/>
              </a:rPr>
              <a:t>21</a:t>
            </a:r>
            <a:r>
              <a:rPr lang="en-US" sz="2600" dirty="0">
                <a:ea typeface="Arial" panose="020B0604020202020204" pitchFamily="34" charset="0"/>
                <a:cs typeface="Arial" panose="020B0604020202020204" pitchFamily="34" charset="0"/>
              </a:rPr>
              <a:t> It is good neither to eat meat nor drink wine nor do anything by which your brother stumbles or is offended or is made weak. </a:t>
            </a:r>
            <a:r>
              <a:rPr lang="en-US" sz="2600" baseline="30000" dirty="0">
                <a:ea typeface="Arial" panose="020B0604020202020204" pitchFamily="34" charset="0"/>
                <a:cs typeface="Arial" panose="020B0604020202020204" pitchFamily="34" charset="0"/>
              </a:rPr>
              <a:t>22</a:t>
            </a:r>
            <a:r>
              <a:rPr lang="en-US" sz="2600" dirty="0">
                <a:ea typeface="Arial" panose="020B0604020202020204" pitchFamily="34" charset="0"/>
                <a:cs typeface="Arial" panose="020B0604020202020204" pitchFamily="34" charset="0"/>
              </a:rPr>
              <a:t> Do you have faith? Have it to yourself before God. Happy is he who does not condemn himself in what he approves. </a:t>
            </a:r>
            <a:r>
              <a:rPr lang="en-US" sz="2600" baseline="30000" dirty="0">
                <a:ea typeface="Arial" panose="020B0604020202020204" pitchFamily="34" charset="0"/>
                <a:cs typeface="Arial" panose="020B0604020202020204" pitchFamily="34" charset="0"/>
              </a:rPr>
              <a:t>23</a:t>
            </a:r>
            <a:r>
              <a:rPr lang="en-US" sz="2600" dirty="0">
                <a:ea typeface="Arial" panose="020B0604020202020204" pitchFamily="34" charset="0"/>
                <a:cs typeface="Arial" panose="020B0604020202020204" pitchFamily="34" charset="0"/>
              </a:rPr>
              <a:t> But he who doubts is condemned if he eats, because he does not eat from faith; for whatever is not from faith is sin.</a:t>
            </a:r>
            <a:endParaRPr lang="en-US" sz="2600" dirty="0">
              <a:ea typeface="Arial" panose="020B0604020202020204" pitchFamily="34" charset="0"/>
              <a:cs typeface="Times New Roman" panose="02020603050405020304" pitchFamily="18" charset="0"/>
            </a:endParaRPr>
          </a:p>
          <a:p>
            <a:pPr marL="457200" marR="0" lvl="0" indent="-457200">
              <a:lnSpc>
                <a:spcPct val="80000"/>
              </a:lnSpc>
              <a:buFont typeface="+mj-lt"/>
              <a:buAutoNum type="arabicPeriod" startAt="7"/>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2600" dirty="0">
                <a:ea typeface="Arial" panose="020B0604020202020204" pitchFamily="34" charset="0"/>
                <a:cs typeface="Arial" panose="020B0604020202020204" pitchFamily="34" charset="0"/>
              </a:rPr>
              <a:t>I WILL HELP HIM GROW STRONGER - Hebrews 12:12–13  Therefore strengthen the hands which hang down, and the feeble knees, </a:t>
            </a:r>
            <a:r>
              <a:rPr lang="en-US" sz="2600" baseline="30000" dirty="0">
                <a:ea typeface="Arial" panose="020B0604020202020204" pitchFamily="34" charset="0"/>
                <a:cs typeface="Arial" panose="020B0604020202020204" pitchFamily="34" charset="0"/>
              </a:rPr>
              <a:t>13</a:t>
            </a:r>
            <a:r>
              <a:rPr lang="en-US" sz="2600" dirty="0">
                <a:ea typeface="Arial" panose="020B0604020202020204" pitchFamily="34" charset="0"/>
                <a:cs typeface="Arial" panose="020B0604020202020204" pitchFamily="34" charset="0"/>
              </a:rPr>
              <a:t> and make straight paths for your feet, so that what is lame may not be dislocated, but rather be healed.</a:t>
            </a:r>
            <a:endParaRPr lang="en-US" sz="2600" dirty="0"/>
          </a:p>
        </p:txBody>
      </p:sp>
    </p:spTree>
    <p:extLst>
      <p:ext uri="{BB962C8B-B14F-4D97-AF65-F5344CB8AC3E}">
        <p14:creationId xmlns:p14="http://schemas.microsoft.com/office/powerpoint/2010/main" val="41066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42BD-142B-17C4-1D03-516C05DB6EA3}"/>
              </a:ext>
            </a:extLst>
          </p:cNvPr>
          <p:cNvSpPr>
            <a:spLocks noGrp="1"/>
          </p:cNvSpPr>
          <p:nvPr>
            <p:ph type="title"/>
          </p:nvPr>
        </p:nvSpPr>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rPr>
              <a:t>IF I TRULY LOVE MY BROTHER…</a:t>
            </a:r>
          </a:p>
        </p:txBody>
      </p:sp>
      <p:sp>
        <p:nvSpPr>
          <p:cNvPr id="3" name="Content Placeholder 2">
            <a:extLst>
              <a:ext uri="{FF2B5EF4-FFF2-40B4-BE49-F238E27FC236}">
                <a16:creationId xmlns:a16="http://schemas.microsoft.com/office/drawing/2014/main" id="{C0075483-5EE3-00A0-BE06-0736CD1467D7}"/>
              </a:ext>
            </a:extLst>
          </p:cNvPr>
          <p:cNvSpPr>
            <a:spLocks noGrp="1"/>
          </p:cNvSpPr>
          <p:nvPr>
            <p:ph idx="1"/>
          </p:nvPr>
        </p:nvSpPr>
        <p:spPr>
          <a:xfrm>
            <a:off x="157655" y="1143001"/>
            <a:ext cx="8986345" cy="5757040"/>
          </a:xfrm>
        </p:spPr>
        <p:txBody>
          <a:bodyPr>
            <a:noAutofit/>
          </a:bodyPr>
          <a:lstStyle/>
          <a:p>
            <a:pPr marL="514350" marR="0" lvl="0" indent="-514350">
              <a:buFont typeface="+mj-lt"/>
              <a:buAutoNum type="arabicPeriod" startAt="9"/>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2800" dirty="0">
                <a:ea typeface="Arial" panose="020B0604020202020204" pitchFamily="34" charset="0"/>
                <a:cs typeface="Arial" panose="020B0604020202020204" pitchFamily="34" charset="0"/>
              </a:rPr>
              <a:t>I WILL ENCOURAGE HIM TO GOOD WORKS - Hebrews 10:24–25  And let us consider one another in order to stir up love and good works, </a:t>
            </a:r>
            <a:r>
              <a:rPr lang="en-US" sz="2800" baseline="30000" dirty="0">
                <a:ea typeface="Arial" panose="020B0604020202020204" pitchFamily="34" charset="0"/>
                <a:cs typeface="Arial" panose="020B0604020202020204" pitchFamily="34" charset="0"/>
              </a:rPr>
              <a:t>25</a:t>
            </a:r>
            <a:r>
              <a:rPr lang="en-US" sz="2800" dirty="0">
                <a:ea typeface="Arial" panose="020B0604020202020204" pitchFamily="34" charset="0"/>
                <a:cs typeface="Arial" panose="020B0604020202020204" pitchFamily="34" charset="0"/>
              </a:rPr>
              <a:t> not forsaking the assembling of ourselves together, as is the manner of some, but exhorting one another, and so much the more as you see the Day approaching.</a:t>
            </a:r>
            <a:endParaRPr lang="en-US" sz="2800" dirty="0">
              <a:ea typeface="Arial" panose="020B0604020202020204" pitchFamily="34" charset="0"/>
              <a:cs typeface="Times New Roman" panose="02020603050405020304" pitchFamily="18" charset="0"/>
            </a:endParaRPr>
          </a:p>
          <a:p>
            <a:pPr marL="508000" marR="0" lvl="0" indent="-508000">
              <a:buFont typeface="+mj-lt"/>
              <a:buAutoNum type="arabicPeriod" startAt="9"/>
              <a:tabLst>
                <a:tab pos="2286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85800" algn="l"/>
                <a:tab pos="914400" algn="l"/>
                <a:tab pos="1143000" algn="l"/>
                <a:tab pos="1371600" algn="l"/>
                <a:tab pos="1600200" algn="l"/>
              </a:tabLst>
            </a:pPr>
            <a:r>
              <a:rPr lang="en-US" sz="2800" dirty="0">
                <a:ea typeface="Arial" panose="020B0604020202020204" pitchFamily="34" charset="0"/>
                <a:cs typeface="Arial" panose="020B0604020202020204" pitchFamily="34" charset="0"/>
              </a:rPr>
              <a:t>I WILL NOT BE JEALOUS OF HIM - </a:t>
            </a:r>
            <a:r>
              <a:rPr lang="en-US" sz="2800" dirty="0">
                <a:ea typeface="Arial" panose="020B0604020202020204" pitchFamily="34" charset="0"/>
                <a:cs typeface="Times New Roman" panose="02020603050405020304" pitchFamily="18" charset="0"/>
              </a:rPr>
              <a:t>2 Corinthians 12:20  For I fear lest, when I come, I shall not find you such as I wish, and that I shall be found by you such as you do not wish; lest there be contentions, jealousies, outbursts of wrath, selfish ambitions, </a:t>
            </a:r>
            <a:r>
              <a:rPr lang="en-US" sz="2800" dirty="0" err="1">
                <a:ea typeface="Arial" panose="020B0604020202020204" pitchFamily="34" charset="0"/>
                <a:cs typeface="Times New Roman" panose="02020603050405020304" pitchFamily="18" charset="0"/>
              </a:rPr>
              <a:t>backbitings</a:t>
            </a:r>
            <a:r>
              <a:rPr lang="en-US" sz="2800" dirty="0">
                <a:ea typeface="Arial" panose="020B0604020202020204" pitchFamily="34" charset="0"/>
                <a:cs typeface="Times New Roman" panose="02020603050405020304" pitchFamily="18" charset="0"/>
              </a:rPr>
              <a:t>, whisperings, conceits, tumults;</a:t>
            </a:r>
          </a:p>
        </p:txBody>
      </p:sp>
    </p:spTree>
    <p:extLst>
      <p:ext uri="{BB962C8B-B14F-4D97-AF65-F5344CB8AC3E}">
        <p14:creationId xmlns:p14="http://schemas.microsoft.com/office/powerpoint/2010/main" val="16677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FDC9-D832-7A95-CB60-A5D9A134D740}"/>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sz="3600" b="1" dirty="0">
                <a:solidFill>
                  <a:srgbClr val="0000FF"/>
                </a:solidFill>
                <a:effectLst/>
                <a:latin typeface="Arial" panose="020B0604020202020204" pitchFamily="34" charset="0"/>
                <a:ea typeface="Arial" panose="020B0604020202020204" pitchFamily="34" charset="0"/>
                <a:cs typeface="Arial" panose="020B0604020202020204" pitchFamily="34" charset="0"/>
              </a:rPr>
              <a:t>IF YOU TRULY LOVE YOUR BROTHER?</a:t>
            </a:r>
            <a:endParaRPr lang="en-US"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3C3E57-6EE4-5AF2-44BE-92DE09FE1E23}"/>
              </a:ext>
            </a:extLst>
          </p:cNvPr>
          <p:cNvSpPr>
            <a:spLocks noGrp="1"/>
          </p:cNvSpPr>
          <p:nvPr>
            <p:ph idx="1"/>
          </p:nvPr>
        </p:nvSpPr>
        <p:spPr/>
        <p:txBody>
          <a:bodyPr/>
          <a:lstStyle/>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Arial" panose="020B0604020202020204" pitchFamily="34" charset="0"/>
              </a:rPr>
              <a:t>You Will Prefer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Arial" panose="020B0604020202020204" pitchFamily="34" charset="0"/>
              </a:rPr>
              <a:t>You Will Share With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Forgive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Be Kind To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Not Speak Evil Of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Restore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Not Offend Him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Help Him Grow Stronger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Encourage Him To Good Works </a:t>
            </a:r>
            <a:endParaRPr lang="en-US" dirty="0">
              <a:ea typeface="Arial" panose="020B0604020202020204" pitchFamily="34" charset="0"/>
              <a:cs typeface="Times New Roman" panose="02020603050405020304" pitchFamily="18" charset="0"/>
            </a:endParaRPr>
          </a:p>
          <a:p>
            <a:pPr marL="508000" marR="0" lvl="0" indent="-508000">
              <a:lnSpc>
                <a:spcPct val="100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 pos="685800" algn="l"/>
                <a:tab pos="914400" algn="l"/>
                <a:tab pos="1143000" algn="l"/>
                <a:tab pos="1371600" algn="l"/>
                <a:tab pos="1600200" algn="l"/>
              </a:tabLst>
            </a:pPr>
            <a:r>
              <a:rPr lang="en-US" dirty="0">
                <a:ea typeface="Arial" panose="020B0604020202020204" pitchFamily="34" charset="0"/>
                <a:cs typeface="Times New Roman" panose="02020603050405020304" pitchFamily="18" charset="0"/>
              </a:rPr>
              <a:t>You </a:t>
            </a:r>
            <a:r>
              <a:rPr lang="en-US" dirty="0">
                <a:ea typeface="Arial" panose="020B0604020202020204" pitchFamily="34" charset="0"/>
                <a:cs typeface="Arial" panose="020B0604020202020204" pitchFamily="34" charset="0"/>
              </a:rPr>
              <a:t>Will Not Be Jealous Of Him</a:t>
            </a:r>
            <a:endParaRPr lang="en-US" dirty="0"/>
          </a:p>
          <a:p>
            <a:endParaRPr lang="en-US" dirty="0"/>
          </a:p>
        </p:txBody>
      </p:sp>
    </p:spTree>
    <p:extLst>
      <p:ext uri="{BB962C8B-B14F-4D97-AF65-F5344CB8AC3E}">
        <p14:creationId xmlns:p14="http://schemas.microsoft.com/office/powerpoint/2010/main" val="151475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hand reaching for a hand&#10;&#10;AI-generated content may be incorrect.">
            <a:extLst>
              <a:ext uri="{FF2B5EF4-FFF2-40B4-BE49-F238E27FC236}">
                <a16:creationId xmlns:a16="http://schemas.microsoft.com/office/drawing/2014/main" id="{2379EC42-6F1E-BB9E-758D-09DBCFC1F0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4572000" y="203200"/>
            <a:ext cx="4572000"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HAVE A </a:t>
            </a:r>
          </a:p>
          <a:p>
            <a:pPr algn="ctr"/>
            <a:r>
              <a:rPr lang="en-US" sz="4000" b="1" dirty="0">
                <a:latin typeface="Arial" panose="020B0604020202020204" pitchFamily="34" charset="0"/>
                <a:cs typeface="Arial" panose="020B0604020202020204" pitchFamily="34" charset="0"/>
              </a:rPr>
              <a:t>LOVING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0" cy="6858000"/>
          </a:xfrm>
        </p:spPr>
        <p:txBody>
          <a:bodyPr>
            <a:noAutofit/>
          </a:bodyPr>
          <a:lstStyle/>
          <a:p>
            <a:pPr lvl="0">
              <a:spcAft>
                <a:spcPts val="10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457200" algn="l"/>
              </a:tabLst>
            </a:pPr>
            <a:r>
              <a:rPr lang="en-US" dirty="0">
                <a:solidFill>
                  <a:prstClr val="black"/>
                </a:solidFill>
                <a:ea typeface="Times New Roman" panose="02020603050405020304" pitchFamily="18" charset="0"/>
                <a:cs typeface="Arial" panose="020B0604020202020204" pitchFamily="34" charset="0"/>
              </a:rPr>
              <a:t>1 John 4:20-21 If someone says, "I love God," and hates his brother, he is a liar; for he who does not love his brother whom he has seen, how can he love God whom he has not seen? 21 And this commandment we have from Him: that he who loves God must love his brother also. </a:t>
            </a:r>
          </a:p>
        </p:txBody>
      </p:sp>
    </p:spTree>
    <p:extLst>
      <p:ext uri="{BB962C8B-B14F-4D97-AF65-F5344CB8AC3E}">
        <p14:creationId xmlns:p14="http://schemas.microsoft.com/office/powerpoint/2010/main" val="26171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99AC8-B863-9E17-5836-263ABB256C8A}"/>
              </a:ext>
            </a:extLst>
          </p:cNvPr>
          <p:cNvPicPr>
            <a:picLocks noChangeAspect="1"/>
          </p:cNvPicPr>
          <p:nvPr/>
        </p:nvPicPr>
        <p:blipFill>
          <a:blip r:embed="rId2"/>
          <a:srcRect l="11222"/>
          <a:stretch>
            <a:fillRect/>
          </a:stretch>
        </p:blipFill>
        <p:spPr>
          <a:xfrm>
            <a:off x="-1" y="0"/>
            <a:ext cx="9144001" cy="6858000"/>
          </a:xfrm>
          <a:prstGeom prst="rect">
            <a:avLst/>
          </a:prstGeom>
        </p:spPr>
      </p:pic>
      <p:sp>
        <p:nvSpPr>
          <p:cNvPr id="2" name="Title 1">
            <a:extLst>
              <a:ext uri="{FF2B5EF4-FFF2-40B4-BE49-F238E27FC236}">
                <a16:creationId xmlns:a16="http://schemas.microsoft.com/office/drawing/2014/main" id="{638195DB-E813-AF28-089E-B7A0D981C889}"/>
              </a:ext>
            </a:extLst>
          </p:cNvPr>
          <p:cNvSpPr>
            <a:spLocks noGrp="1"/>
          </p:cNvSpPr>
          <p:nvPr>
            <p:ph type="title"/>
          </p:nvPr>
        </p:nvSpPr>
        <p:spPr>
          <a:xfrm>
            <a:off x="4572000" y="1652954"/>
            <a:ext cx="4079631" cy="2602523"/>
          </a:xfrm>
        </p:spPr>
        <p:txBody>
          <a:bodyPr>
            <a:normAutofit/>
          </a:bodyPr>
          <a:lstStyle/>
          <a:p>
            <a:pPr marL="0" marR="0" algn="ctr">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b="1" dirty="0">
                <a:effectLst/>
                <a:latin typeface="Arial" panose="020B0604020202020204" pitchFamily="34" charset="0"/>
                <a:ea typeface="Arial" panose="020B0604020202020204" pitchFamily="34" charset="0"/>
                <a:cs typeface="Arial" panose="020B0604020202020204" pitchFamily="34" charset="0"/>
              </a:rPr>
              <a:t>IF I TRULY LOVE MY BROTHER . . .</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494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14DB-79CE-E118-ABA5-875EBF75ADB8}"/>
              </a:ext>
            </a:extLst>
          </p:cNvPr>
          <p:cNvSpPr>
            <a:spLocks noGrp="1"/>
          </p:cNvSpPr>
          <p:nvPr>
            <p:ph type="title"/>
          </p:nvPr>
        </p:nvSpPr>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4785B958-A1C5-81DD-E066-76F42C0447E8}"/>
              </a:ext>
            </a:extLst>
          </p:cNvPr>
          <p:cNvSpPr>
            <a:spLocks noGrp="1"/>
          </p:cNvSpPr>
          <p:nvPr>
            <p:ph idx="1"/>
          </p:nvPr>
        </p:nvSpPr>
        <p:spPr/>
        <p:txBody>
          <a:bodyPr/>
          <a:lstStyle/>
          <a:p>
            <a:pPr marL="514350" indent="-514350">
              <a:lnSpc>
                <a:spcPct val="100000"/>
              </a:lnSpc>
              <a:buFont typeface="+mj-lt"/>
              <a:buAutoNum type="arabicPeriod"/>
            </a:pPr>
            <a:r>
              <a:rPr lang="en-US" dirty="0">
                <a:ea typeface="Times New Roman" panose="02020603050405020304" pitchFamily="18" charset="0"/>
                <a:cs typeface="Arial" panose="020B0604020202020204" pitchFamily="34" charset="0"/>
              </a:rPr>
              <a:t>John 13:33-35  Little children, I shall be with you a little while longer. You will seek Me; and as I said to the Jews, 'Where I am going, you cannot come,' so now I say to you. </a:t>
            </a:r>
            <a:r>
              <a:rPr lang="en-US" baseline="30000" dirty="0">
                <a:ea typeface="Times New Roman" panose="02020603050405020304" pitchFamily="18" charset="0"/>
                <a:cs typeface="Arial" panose="020B0604020202020204" pitchFamily="34" charset="0"/>
              </a:rPr>
              <a:t>34</a:t>
            </a:r>
            <a:r>
              <a:rPr lang="en-US" dirty="0">
                <a:ea typeface="Times New Roman" panose="02020603050405020304" pitchFamily="18" charset="0"/>
                <a:cs typeface="Arial" panose="020B0604020202020204" pitchFamily="34" charset="0"/>
              </a:rPr>
              <a:t>  A new commandment I give to you, that you love one another; as I have loved you, that you also love one another. </a:t>
            </a:r>
            <a:r>
              <a:rPr lang="en-US" baseline="30000" dirty="0">
                <a:ea typeface="Times New Roman" panose="02020603050405020304" pitchFamily="18" charset="0"/>
                <a:cs typeface="Arial" panose="020B0604020202020204" pitchFamily="34" charset="0"/>
              </a:rPr>
              <a:t>35</a:t>
            </a:r>
            <a:r>
              <a:rPr lang="en-US" dirty="0">
                <a:ea typeface="Times New Roman" panose="02020603050405020304" pitchFamily="18" charset="0"/>
                <a:cs typeface="Arial" panose="020B0604020202020204" pitchFamily="34" charset="0"/>
              </a:rPr>
              <a:t>  By this all will know that you are My disciples, if you have love for one another."   </a:t>
            </a:r>
            <a:endParaRPr lang="en-US" dirty="0"/>
          </a:p>
        </p:txBody>
      </p:sp>
    </p:spTree>
    <p:extLst>
      <p:ext uri="{BB962C8B-B14F-4D97-AF65-F5344CB8AC3E}">
        <p14:creationId xmlns:p14="http://schemas.microsoft.com/office/powerpoint/2010/main" val="75064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62B0-906C-6DEB-4F01-8E1B772DA0B1}"/>
              </a:ext>
            </a:extLst>
          </p:cNvPr>
          <p:cNvSpPr>
            <a:spLocks noGrp="1"/>
          </p:cNvSpPr>
          <p:nvPr>
            <p:ph type="title"/>
          </p:nvPr>
        </p:nvSpPr>
        <p:spPr>
          <a:xfrm>
            <a:off x="0" y="1"/>
            <a:ext cx="9144000" cy="812800"/>
          </a:xfrm>
        </p:spPr>
        <p:txBody>
          <a:bodyPr>
            <a:normAutofit/>
          </a:bodyPr>
          <a:lstStyle/>
          <a:p>
            <a:pPr marR="0" lvl="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457200" algn="l"/>
              </a:tabLst>
            </a:pPr>
            <a:r>
              <a:rPr lang="en-US" sz="4000" dirty="0">
                <a:solidFill>
                  <a:srgbClr val="0000FF"/>
                </a:solidFill>
                <a:ea typeface="Arial" panose="020B0604020202020204" pitchFamily="34" charset="0"/>
                <a:cs typeface="Arial" panose="020B0604020202020204" pitchFamily="34" charset="0"/>
              </a:rPr>
              <a:t>LOVE ONE ANOTHER</a:t>
            </a:r>
            <a:endParaRPr lang="en-US" dirty="0"/>
          </a:p>
        </p:txBody>
      </p:sp>
      <p:sp>
        <p:nvSpPr>
          <p:cNvPr id="3" name="Content Placeholder 2">
            <a:extLst>
              <a:ext uri="{FF2B5EF4-FFF2-40B4-BE49-F238E27FC236}">
                <a16:creationId xmlns:a16="http://schemas.microsoft.com/office/drawing/2014/main" id="{78C06932-1D65-670F-43D5-51FF003AD474}"/>
              </a:ext>
            </a:extLst>
          </p:cNvPr>
          <p:cNvSpPr>
            <a:spLocks noGrp="1"/>
          </p:cNvSpPr>
          <p:nvPr>
            <p:ph idx="1"/>
          </p:nvPr>
        </p:nvSpPr>
        <p:spPr>
          <a:xfrm>
            <a:off x="157655" y="812801"/>
            <a:ext cx="8986345" cy="6087239"/>
          </a:xfrm>
        </p:spPr>
        <p:txBody>
          <a:bodyPr>
            <a:normAutofit fontScale="92500" lnSpcReduction="10000"/>
          </a:bodyPr>
          <a:lstStyle/>
          <a:p>
            <a:pPr marL="457200" indent="-457200">
              <a:buFont typeface="+mj-lt"/>
              <a:buAutoNum type="arabicPeriod" startAt="2"/>
            </a:pPr>
            <a:r>
              <a:rPr lang="en-US" sz="2700" dirty="0">
                <a:ea typeface="Times New Roman" panose="02020603050405020304" pitchFamily="18" charset="0"/>
                <a:cs typeface="Arial" panose="020B0604020202020204" pitchFamily="34" charset="0"/>
              </a:rPr>
              <a:t>John 15:9-17  "As the Father loved Me, I also have loved you; abide in My love. </a:t>
            </a:r>
            <a:r>
              <a:rPr lang="en-US" sz="2700" baseline="30000" dirty="0">
                <a:ea typeface="Times New Roman" panose="02020603050405020304" pitchFamily="18" charset="0"/>
                <a:cs typeface="Arial" panose="020B0604020202020204" pitchFamily="34" charset="0"/>
              </a:rPr>
              <a:t>10</a:t>
            </a:r>
            <a:r>
              <a:rPr lang="en-US" sz="2700" dirty="0">
                <a:ea typeface="Times New Roman" panose="02020603050405020304" pitchFamily="18" charset="0"/>
                <a:cs typeface="Arial" panose="020B0604020202020204" pitchFamily="34" charset="0"/>
              </a:rPr>
              <a:t>  If you keep My commandments, you will abide in My love, just as I have kept My Father's commandments and abide in His love. </a:t>
            </a:r>
            <a:r>
              <a:rPr lang="en-US" sz="2700" baseline="30000" dirty="0">
                <a:ea typeface="Times New Roman" panose="02020603050405020304" pitchFamily="18" charset="0"/>
                <a:cs typeface="Arial" panose="020B0604020202020204" pitchFamily="34" charset="0"/>
              </a:rPr>
              <a:t>11</a:t>
            </a:r>
            <a:r>
              <a:rPr lang="en-US" sz="2700" dirty="0">
                <a:ea typeface="Times New Roman" panose="02020603050405020304" pitchFamily="18" charset="0"/>
                <a:cs typeface="Arial" panose="020B0604020202020204" pitchFamily="34" charset="0"/>
              </a:rPr>
              <a:t>  These things I have spoken to you, that My joy may remain in you, and that your joy may be full. </a:t>
            </a:r>
            <a:r>
              <a:rPr lang="en-US" sz="2700" baseline="30000" dirty="0">
                <a:ea typeface="Times New Roman" panose="02020603050405020304" pitchFamily="18" charset="0"/>
                <a:cs typeface="Arial" panose="020B0604020202020204" pitchFamily="34" charset="0"/>
              </a:rPr>
              <a:t>12</a:t>
            </a:r>
            <a:r>
              <a:rPr lang="en-US" sz="2700" dirty="0">
                <a:ea typeface="Times New Roman" panose="02020603050405020304" pitchFamily="18" charset="0"/>
                <a:cs typeface="Arial" panose="020B0604020202020204" pitchFamily="34" charset="0"/>
              </a:rPr>
              <a:t>  This is My commandment, that you love one another as I have loved you. </a:t>
            </a:r>
            <a:r>
              <a:rPr lang="en-US" sz="2700" baseline="30000" dirty="0">
                <a:ea typeface="Times New Roman" panose="02020603050405020304" pitchFamily="18" charset="0"/>
                <a:cs typeface="Arial" panose="020B0604020202020204" pitchFamily="34" charset="0"/>
              </a:rPr>
              <a:t>13</a:t>
            </a:r>
            <a:r>
              <a:rPr lang="en-US" sz="2700" dirty="0">
                <a:ea typeface="Times New Roman" panose="02020603050405020304" pitchFamily="18" charset="0"/>
                <a:cs typeface="Arial" panose="020B0604020202020204" pitchFamily="34" charset="0"/>
              </a:rPr>
              <a:t>  Greater love has no one than this, than to lay down one's life for his friends. </a:t>
            </a:r>
            <a:r>
              <a:rPr lang="en-US" sz="2700" baseline="30000" dirty="0">
                <a:ea typeface="Times New Roman" panose="02020603050405020304" pitchFamily="18" charset="0"/>
                <a:cs typeface="Arial" panose="020B0604020202020204" pitchFamily="34" charset="0"/>
              </a:rPr>
              <a:t>14</a:t>
            </a:r>
            <a:r>
              <a:rPr lang="en-US" sz="2700" dirty="0">
                <a:ea typeface="Times New Roman" panose="02020603050405020304" pitchFamily="18" charset="0"/>
                <a:cs typeface="Arial" panose="020B0604020202020204" pitchFamily="34" charset="0"/>
              </a:rPr>
              <a:t>  You are My friends if you do whatever I command you. </a:t>
            </a:r>
            <a:r>
              <a:rPr lang="en-US" sz="2700" baseline="30000" dirty="0">
                <a:ea typeface="Times New Roman" panose="02020603050405020304" pitchFamily="18" charset="0"/>
                <a:cs typeface="Arial" panose="020B0604020202020204" pitchFamily="34" charset="0"/>
              </a:rPr>
              <a:t>15</a:t>
            </a:r>
            <a:r>
              <a:rPr lang="en-US" sz="2700" dirty="0">
                <a:ea typeface="Times New Roman" panose="02020603050405020304" pitchFamily="18" charset="0"/>
                <a:cs typeface="Arial" panose="020B0604020202020204" pitchFamily="34" charset="0"/>
              </a:rPr>
              <a:t>  No longer do I call you servants, for a servant does not know what his master is doing; but I have called you friends, for all things that I heard from My Father I have made known to you. </a:t>
            </a:r>
            <a:r>
              <a:rPr lang="en-US" sz="2700" baseline="30000" dirty="0">
                <a:ea typeface="Times New Roman" panose="02020603050405020304" pitchFamily="18" charset="0"/>
                <a:cs typeface="Arial" panose="020B0604020202020204" pitchFamily="34" charset="0"/>
              </a:rPr>
              <a:t>16</a:t>
            </a:r>
            <a:r>
              <a:rPr lang="en-US" sz="2700" dirty="0">
                <a:ea typeface="Times New Roman" panose="02020603050405020304" pitchFamily="18" charset="0"/>
                <a:cs typeface="Arial" panose="020B0604020202020204" pitchFamily="34" charset="0"/>
              </a:rPr>
              <a:t>  You did not choose Me, but I chose you and appointed you that you should go and bear fruit, and that your fruit should remain, that whatever you ask the Father in My name He may give you. </a:t>
            </a:r>
            <a:r>
              <a:rPr lang="en-US" sz="2700" baseline="30000" dirty="0">
                <a:ea typeface="Times New Roman" panose="02020603050405020304" pitchFamily="18" charset="0"/>
                <a:cs typeface="Arial" panose="020B0604020202020204" pitchFamily="34" charset="0"/>
              </a:rPr>
              <a:t>17</a:t>
            </a:r>
            <a:r>
              <a:rPr lang="en-US" sz="2700" dirty="0">
                <a:ea typeface="Times New Roman" panose="02020603050405020304" pitchFamily="18" charset="0"/>
                <a:cs typeface="Arial" panose="020B0604020202020204" pitchFamily="34" charset="0"/>
              </a:rPr>
              <a:t>  These things I command you, that you love one another.  </a:t>
            </a:r>
            <a:endParaRPr lang="en-US" dirty="0"/>
          </a:p>
        </p:txBody>
      </p:sp>
    </p:spTree>
    <p:extLst>
      <p:ext uri="{BB962C8B-B14F-4D97-AF65-F5344CB8AC3E}">
        <p14:creationId xmlns:p14="http://schemas.microsoft.com/office/powerpoint/2010/main" val="231416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37149</TotalTime>
  <Words>2150</Words>
  <Application>Microsoft Office PowerPoint</Application>
  <PresentationFormat>On-screen Show (4:3)</PresentationFormat>
  <Paragraphs>64</Paragraphs>
  <Slides>28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Black</vt:lpstr>
      <vt:lpstr>Bazooka</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1 John 4:20-21 If someone says, "I love God," and hates his brother, he is a liar; for he who does not love his brother whom he has seen, how can he love God whom he has not seen? 21 And this commandment we have from Him: that he who loves God must love his brother also. </vt:lpstr>
      <vt:lpstr>LET US PRAY</vt:lpstr>
      <vt:lpstr>IF I TRULY LOVE MY BROTHER . . .</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IF I TRULY LOVE MY BROTHER . . .  IT WILL SHOW IN MY ACTIONS</vt:lpstr>
      <vt:lpstr>IF I TRULY LOVE MY BROTHER . . .</vt:lpstr>
      <vt:lpstr>IF I TRULY LOVE MY BROTHER . . .</vt:lpstr>
      <vt:lpstr>IF I TRULY LOVE MY BROTHER . . .</vt:lpstr>
      <vt:lpstr>IF I TRULY LOVE MY BROTHER…</vt:lpstr>
      <vt:lpstr>IF YOU TRULY LOVE YOUR BROTHER?</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2025-12-08T16:15:32Z</dcterms:modified>
</cp:coreProperties>
</file>