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8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278CC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C30F-26BC-4AAE-9778-8F1861478D1F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A5403-783D-4B78-BAB8-FF0FC26D51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A5403-783D-4B78-BAB8-FF0FC26D513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40298-7B34-4B85-B5C0-E9895803336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9A67A-83D8-41DD-8D7A-3E7679F23B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1675" cy="11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994154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Colossians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3:2</a:t>
            </a:r>
          </a:p>
          <a:p>
            <a:pPr algn="ctr"/>
            <a:r>
              <a:rPr lang="en-US" sz="2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 </a:t>
            </a:r>
            <a:r>
              <a:rPr lang="en-US" sz="2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 mind on things above, </a:t>
            </a:r>
            <a:endParaRPr lang="en-US" sz="23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</a:t>
            </a:r>
            <a:r>
              <a:rPr lang="en-US" sz="2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own things on </a:t>
            </a:r>
            <a:r>
              <a:rPr lang="en-US" sz="2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3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earth</a:t>
            </a:r>
            <a:r>
              <a:rPr lang="en-US" sz="23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en-US" sz="23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3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What Things Need to be done well?</a:t>
            </a:r>
            <a:endParaRPr lang="en-US" sz="3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C0099"/>
              </a:solidFill>
              <a:latin typeface="Catchup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55435"/>
            <a:ext cx="3700462" cy="460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What Makes </a:t>
            </a:r>
          </a:p>
          <a:p>
            <a:pPr algn="ctr"/>
            <a:r>
              <a:rPr lang="en-U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Resolutions </a:t>
            </a:r>
          </a:p>
          <a:p>
            <a:pPr algn="ctr"/>
            <a:r>
              <a:rPr lang="en-US" sz="5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So Hard?</a:t>
            </a:r>
            <a:endParaRPr lang="en-US" sz="5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C0099"/>
              </a:solidFill>
              <a:latin typeface="Catchup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1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9167" t="6667" r="12500" b="666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http://www2.pictures.gi.zimbio.com/Olympics+Day+11+Weightlifting+DrOO5TQVg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7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http://www2.pictures.gi.zimbio.com/Olympics+Day+11+Weightlifting+DrOO5TQVg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05000"/>
            <a:ext cx="3352800" cy="3352800"/>
          </a:xfrm>
          <a:prstGeom prst="rect">
            <a:avLst/>
          </a:prstGeom>
          <a:noFill/>
        </p:spPr>
      </p:pic>
      <p:pic>
        <p:nvPicPr>
          <p:cNvPr id="30721" name="Picture 1" descr="http://1.bp.blogspot.com/-ixqpktCAEKQ/T6JoEOXm8nI/AAAAAAAAAIA/_ARK-AtvhBI/s1600/Sears_Tower_Wallpaper__yvt2.jpg"/>
          <p:cNvPicPr>
            <a:picLocks noChangeAspect="1" noChangeArrowheads="1"/>
          </p:cNvPicPr>
          <p:nvPr/>
        </p:nvPicPr>
        <p:blipFill>
          <a:blip r:embed="rId5" cstate="print"/>
          <a:srcRect l="28135" r="23763" b="14124"/>
          <a:stretch>
            <a:fillRect/>
          </a:stretch>
        </p:blipFill>
        <p:spPr bwMode="auto">
          <a:xfrm>
            <a:off x="3276600" y="1905000"/>
            <a:ext cx="25146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5" name="Picture 1" descr="http://4.bp.blogspot.com/-_0tD4uPvRrw/Tv8GKjHcQBI/AAAAAAAAAYk/qKSJylq6nGI/s1600/no-reso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</a:rPr>
              <a:t>Better</a:t>
            </a:r>
            <a:endParaRPr lang="en-US" sz="16600" b="1" dirty="0">
              <a:ln>
                <a:solidFill>
                  <a:srgbClr val="FFFF00"/>
                </a:solidFill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</a:rPr>
              <a:t>Better</a:t>
            </a:r>
          </a:p>
          <a:p>
            <a:pPr algn="ctr"/>
            <a:r>
              <a:rPr lang="en-US" sz="9600" b="1" dirty="0" smtClean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</a:rPr>
              <a:t>Spiritual</a:t>
            </a:r>
          </a:p>
          <a:p>
            <a:pPr algn="ctr"/>
            <a:r>
              <a:rPr lang="en-US" sz="9600" b="1" dirty="0" smtClean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</a:rPr>
              <a:t>Life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esolution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</a:rPr>
              <a:t>Better Spiritual Life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28836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1Cor.15:58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Therefore</a:t>
            </a:r>
            <a:r>
              <a:rPr lang="en-US" sz="3200" b="1" dirty="0">
                <a:solidFill>
                  <a:srgbClr val="C00000"/>
                </a:solidFill>
              </a:rPr>
              <a:t>, my beloved brethren,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be </a:t>
            </a:r>
            <a:r>
              <a:rPr lang="en-US" sz="3200" b="1" dirty="0">
                <a:solidFill>
                  <a:srgbClr val="C00000"/>
                </a:solidFill>
              </a:rPr>
              <a:t>steadfast, immovable, always abounding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in </a:t>
            </a:r>
            <a:r>
              <a:rPr lang="en-US" sz="3200" b="1" dirty="0">
                <a:solidFill>
                  <a:srgbClr val="C00000"/>
                </a:solidFill>
              </a:rPr>
              <a:t>the </a:t>
            </a:r>
            <a:r>
              <a:rPr lang="en-US" sz="3200" b="1" dirty="0" smtClean="0">
                <a:solidFill>
                  <a:srgbClr val="C00000"/>
                </a:solidFill>
              </a:rPr>
              <a:t>work </a:t>
            </a:r>
            <a:r>
              <a:rPr lang="en-US" sz="3200" b="1" dirty="0">
                <a:solidFill>
                  <a:srgbClr val="C00000"/>
                </a:solidFill>
              </a:rPr>
              <a:t>of the Lord, </a:t>
            </a:r>
            <a:r>
              <a:rPr lang="en-US" sz="3200" b="1" dirty="0" smtClean="0">
                <a:solidFill>
                  <a:srgbClr val="C00000"/>
                </a:solidFill>
              </a:rPr>
              <a:t>knowing </a:t>
            </a:r>
            <a:r>
              <a:rPr lang="en-US" sz="3200" b="1" dirty="0">
                <a:solidFill>
                  <a:srgbClr val="C00000"/>
                </a:solidFill>
              </a:rPr>
              <a:t>that your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Labor is </a:t>
            </a:r>
            <a:r>
              <a:rPr lang="en-US" sz="3200" b="1" dirty="0">
                <a:solidFill>
                  <a:srgbClr val="C00000"/>
                </a:solidFill>
              </a:rPr>
              <a:t>not in vain in the Lord.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rgbClr val="FFFF00"/>
                  </a:solidFill>
                </a:ln>
                <a:solidFill>
                  <a:srgbClr val="0000CC"/>
                </a:solidFill>
              </a:rPr>
              <a:t>Be a Better Christian</a:t>
            </a:r>
            <a:endParaRPr lang="en-US" sz="9600" b="1" dirty="0">
              <a:ln>
                <a:solidFill>
                  <a:srgbClr val="FFFF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05000"/>
            <a:ext cx="8534400" cy="4095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/>
              <a:t>better at pleasing God with my </a:t>
            </a:r>
            <a:r>
              <a:rPr lang="en-US" sz="3200" dirty="0" smtClean="0"/>
              <a:t>life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/>
              <a:t>better at walking in the </a:t>
            </a:r>
            <a:r>
              <a:rPr lang="en-US" sz="3200" dirty="0" smtClean="0"/>
              <a:t>light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/>
              <a:t>better at doing what God would want me to </a:t>
            </a:r>
            <a:r>
              <a:rPr lang="en-US" sz="3200" dirty="0" smtClean="0"/>
              <a:t>do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/>
              <a:t>better in daily </a:t>
            </a:r>
            <a:r>
              <a:rPr lang="en-US" sz="3200" dirty="0" smtClean="0"/>
              <a:t>living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/>
              <a:t>better in </a:t>
            </a:r>
            <a:r>
              <a:rPr lang="en-US" sz="3200" dirty="0" smtClean="0"/>
              <a:t>attitude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/>
              <a:t>better in </a:t>
            </a:r>
            <a:r>
              <a:rPr lang="en-US" sz="3200" dirty="0" smtClean="0"/>
              <a:t>attention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dirty="0"/>
              <a:t>better in attendance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6200" y="762000"/>
            <a:ext cx="9144000" cy="670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ARE YOU A CHRISTIAN?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Hear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 Rom.10:17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Faith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Jn.8:24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Repent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Acts 17:30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Confess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 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Rom. 10:9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Be Baptized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1 Pet.3:21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ARE YOU A FAITHFUL CCHRISTIAN?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Confess sins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James 5:16</a:t>
            </a:r>
          </a:p>
          <a:p>
            <a:pPr algn="ctr" eaLnBrk="0" fontAlgn="auto" hangingPunc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Live faithfully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cs typeface="+mn-cs"/>
              </a:rPr>
              <a:t>–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n-lt"/>
                <a:cs typeface="+mn-cs"/>
              </a:rPr>
              <a:t>Matt:10:22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5" name="Picture 1" descr="http://4.bp.blogspot.com/-_0tD4uPvRrw/Tv8GKjHcQBI/AAAAAAAAAYk/qKSJylq6nGI/s1600/no-reso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olution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28600"/>
            <a:ext cx="5943600" cy="623278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How To Keep </a:t>
            </a:r>
          </a:p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New Year’s Resolutions</a:t>
            </a:r>
            <a:endParaRPr lang="en-US" sz="3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C0099"/>
              </a:solidFill>
              <a:latin typeface="Catchup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1675" cy="11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752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Think About It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7662">
            <a:off x="1828800" y="3276600"/>
            <a:ext cx="151459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276600"/>
            <a:ext cx="1447800" cy="201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81400"/>
            <a:ext cx="22143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How To Keep </a:t>
            </a:r>
          </a:p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New Year’s Resolutions</a:t>
            </a:r>
            <a:endParaRPr lang="en-US" sz="3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C0099"/>
              </a:solidFill>
              <a:latin typeface="Catchup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1675" cy="11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52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Think about it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Need to be Reminded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How To Keep </a:t>
            </a:r>
          </a:p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New Year’s Resolutions</a:t>
            </a:r>
            <a:endParaRPr lang="en-US" sz="3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C0099"/>
              </a:solidFill>
              <a:latin typeface="Catchup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1675" cy="11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52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Think about it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14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Need to be Reminded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12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Need extra Help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How To Keep </a:t>
            </a:r>
          </a:p>
          <a:p>
            <a:pPr algn="ctr"/>
            <a:r>
              <a:rPr lang="en-US" sz="3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CC0099"/>
                </a:solidFill>
                <a:latin typeface="Catchup" pitchFamily="2" charset="0"/>
              </a:rPr>
              <a:t>New Year’s Resolutions</a:t>
            </a:r>
            <a:endParaRPr lang="en-US" sz="3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CC0099"/>
              </a:solidFill>
              <a:latin typeface="Catchup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1675" cy="11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524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Think about it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14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Need to be Reminded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12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Need extra Help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6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3278CC"/>
                </a:solidFill>
                <a:latin typeface="Catchup" pitchFamily="2" charset="0"/>
              </a:rPr>
              <a:t>Work at it</a:t>
            </a:r>
            <a:endParaRPr lang="en-US" sz="4800" b="1" dirty="0">
              <a:solidFill>
                <a:srgbClr val="3278CC"/>
              </a:solidFill>
              <a:latin typeface="Catchup" pitchFamily="2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292060"/>
            <a:ext cx="91440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Ecclesiastes 9:10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“Whatever your hand finds to do,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do it with all your might”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225</Words>
  <Application>Microsoft Office PowerPoint</Application>
  <PresentationFormat>On-screen Show (4:3)</PresentationFormat>
  <Paragraphs>57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Dawson Road</dc:creator>
  <cp:lastModifiedBy>Dawson Road</cp:lastModifiedBy>
  <cp:revision>22</cp:revision>
  <dcterms:created xsi:type="dcterms:W3CDTF">2013-12-31T20:46:03Z</dcterms:created>
  <dcterms:modified xsi:type="dcterms:W3CDTF">2014-01-01T00:20:30Z</dcterms:modified>
</cp:coreProperties>
</file>