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2DA21-81D3-4DE2-B3DA-6B85D9D09F20}" type="datetimeFigureOut">
              <a:rPr lang="en-US" smtClean="0"/>
              <a:t>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DCFA0-940B-42E2-8DDE-2819F25CCE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Judging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Matt 7:1-5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is one of the most misinterpreted, misapplied, and misused Bible verses.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When people want to justify and insulate themselves from criticism and accountability.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Jesus Christ is the Judge of all men.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Christ discriminates between right and wrong, sin and evil.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John 5:22, 27; Acts 10:42; Acts 17:30-31; II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Cor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5:10; Rev 16:7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Equally true is the Christ is a merciful judge.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Anyone who desires mercy shall receive it.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John 6:37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Jesus was a friend to those who the world despised and rejected.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Matt 11:19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understand this passage we must understand who Jesus is and what he expects from us.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Jesus is the ultimate judge and it is wrong for us to overlook and tolerate sin!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would also be wrong for us to go to the other extreme and become judgmental people.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Reciprocation v1-2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word translated judge means to separate and discriminate against (do it all the time).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means to evaluate something on the basis of right and wrong.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Many people insist that no one has the right to judge things pertaining to morality.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When people are confronted with a particular practice or behavior they are quick to quote this verse.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Could you use this tactic when pulled over for a speeding ticket.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 a believer in God, Christ, H.S. and the Bible it is not my duty to create standards of right and wrong.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is my duty to evaluate right and wrong based on the word of God.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Calling sin,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is only pointing to the judgment that has already been made by God.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John 7:24---I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Thess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5:21 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Read Matt 7:15-20.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church has a duty to discipline sin 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Rom 6:17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Reciprocation v1-2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the reason why we are forbidden to judge.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judgment here is not referring to righteous judgment but a judgment based on a personal preference rather that the word of God.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Ex: Waking up at a certain time.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standard not based on the word of God but is used to evaluate and condemn.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Read James 2:1-4.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Jesus is not forbidding judgment based on rightly evaluating what a person does or says in comparison to the word of God.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Jesus is forbidding judging someone based upon a standard that is not according to the word of God.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reason why we should not judge people by our own standard because we put ourselves in a position to be judged by others the same way.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Read Matt 7:12.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Also we must consider Jesus being our judge at the end of time.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we treat others will affect our evaluation before God in this life and at the judgment. 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James 2:13.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v3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Looking at others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behold comes from the word that means to stare at, to observe with scrutiny.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Mote is a small piece of dry stubble, a blade of grass, a splinter, a speck of dust.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Jesus asks the question “why”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 question we have to ask ourselves is why do you look at others and point out faults.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Is it to help them or to bring them down?</a:t>
            </a:r>
          </a:p>
          <a:p>
            <a:pPr lvl="1"/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Gal 6:1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Looking at yourself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Beholding someone else and not considering yourself is wrong!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Beam is made from the same material as the mote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(Rom 6:23).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beam is a piece of wood used for building, a floor joist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idea is that of a person trying to get a speck of saw dust out of someone else's eye and they have a 2x4 stuck in their own eye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We must look at ourselves before we begin to be a faultfinder of others</a:t>
            </a: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Does not rule our righteous judgment, but must not be a faultfinder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v4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Helping others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can a person help someone with their problem when they are guilty of the same thing in magnified form.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Before we can help others we must be on the right path.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Yes, we must help others, but we cannot influence others if we are doing right.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Helping yourself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Though we want to help everyone we must first make sure we are doing all we can do please God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Tim 4:16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must take care of self before we can take care of others!</a:t>
            </a:r>
          </a:p>
          <a:p>
            <a:pPr lvl="2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Acts 2:40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drowning men in the ocean cannot save one another.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takes someone who is already in a state of safety to lend a helping hand.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Rejection v5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Hypocrite!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person who has two faces.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is who you are when you are guilty of the same thing that you are condemning someone else of doing.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Rom 2:1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is a divine order.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First take care of yourself so that you may see clearly.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person living in sin cannot see clearly.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 4:19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Second try to help others.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 cannot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someone else (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judge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evaluate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someone else) when you are guilty of the same sin.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Jesus does not condemn judging.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Jesus condemns judging someone according to your own standards and not the word of God.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must make “righteous judgment.”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must look at ourselves.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we are guilty of something we have no right to condemn someone of it until we stop doing it ourselves.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Jesus is the ultimate judge.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will judge the world according to righteousness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Acts 17:31.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will judge the world according to his word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John 12:48.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Must be a Christian to be judged righteous.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Judging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7:1-5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Lucky Tie</Template>
  <TotalTime>239</TotalTime>
  <Words>991</Words>
  <Application>Microsoft Office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LuckyTie</vt:lpstr>
      <vt:lpstr>Judging</vt:lpstr>
      <vt:lpstr>Introduction</vt:lpstr>
      <vt:lpstr>Reciprocation v1-2 </vt:lpstr>
      <vt:lpstr>Reciprocation v1-2 </vt:lpstr>
      <vt:lpstr>Review v3</vt:lpstr>
      <vt:lpstr>Reaction v4</vt:lpstr>
      <vt:lpstr>Rejection v5</vt:lpstr>
      <vt:lpstr>Conclusion</vt:lpstr>
      <vt:lpstr>Judging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Judging</dc:title>
  <dc:creator>Owner</dc:creator>
  <cp:lastModifiedBy>Owner</cp:lastModifiedBy>
  <cp:revision>23</cp:revision>
  <dcterms:created xsi:type="dcterms:W3CDTF">2012-02-12T00:28:04Z</dcterms:created>
  <dcterms:modified xsi:type="dcterms:W3CDTF">2012-02-12T04:27:26Z</dcterms:modified>
</cp:coreProperties>
</file>