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318" r:id="rId2"/>
    <p:sldId id="330" r:id="rId3"/>
    <p:sldId id="325" r:id="rId4"/>
    <p:sldId id="324" r:id="rId5"/>
    <p:sldId id="326" r:id="rId6"/>
    <p:sldId id="327" r:id="rId7"/>
    <p:sldId id="328" r:id="rId8"/>
    <p:sldId id="329" r:id="rId9"/>
    <p:sldId id="331" r:id="rId10"/>
    <p:sldId id="332" r:id="rId11"/>
    <p:sldId id="333" r:id="rId12"/>
    <p:sldId id="334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3" r:id="rId21"/>
    <p:sldId id="344" r:id="rId22"/>
    <p:sldId id="345" r:id="rId23"/>
    <p:sldId id="346" r:id="rId24"/>
    <p:sldId id="347" r:id="rId25"/>
    <p:sldId id="348" r:id="rId26"/>
    <p:sldId id="351" r:id="rId27"/>
    <p:sldId id="352" r:id="rId28"/>
    <p:sldId id="353" r:id="rId29"/>
    <p:sldId id="354" r:id="rId30"/>
    <p:sldId id="356" r:id="rId31"/>
    <p:sldId id="355" r:id="rId32"/>
    <p:sldId id="357" r:id="rId33"/>
    <p:sldId id="358" r:id="rId34"/>
    <p:sldId id="359" r:id="rId35"/>
    <p:sldId id="360" r:id="rId36"/>
    <p:sldId id="362" r:id="rId37"/>
    <p:sldId id="363" r:id="rId38"/>
    <p:sldId id="364" r:id="rId39"/>
    <p:sldId id="365" r:id="rId40"/>
    <p:sldId id="366" r:id="rId41"/>
    <p:sldId id="367" r:id="rId42"/>
    <p:sldId id="368" r:id="rId43"/>
    <p:sldId id="370" r:id="rId44"/>
    <p:sldId id="371" r:id="rId45"/>
    <p:sldId id="372" r:id="rId46"/>
    <p:sldId id="373" r:id="rId47"/>
    <p:sldId id="374" r:id="rId48"/>
    <p:sldId id="375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09" autoAdjust="0"/>
    <p:restoredTop sz="86380" autoAdjust="0"/>
  </p:normalViewPr>
  <p:slideViewPr>
    <p:cSldViewPr>
      <p:cViewPr varScale="1">
        <p:scale>
          <a:sx n="61" d="100"/>
          <a:sy n="61" d="100"/>
        </p:scale>
        <p:origin x="-13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7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DA23C-BCE1-487F-9E91-E158C4F24584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70B85-0703-4FBD-B304-5F3A20C07C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070E-FB64-40AF-96C0-B46F4FE76D9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D3F7-A025-458C-B640-18FDC6D9F2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070E-FB64-40AF-96C0-B46F4FE76D9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D3F7-A025-458C-B640-18FDC6D9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070E-FB64-40AF-96C0-B46F4FE76D9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D3F7-A025-458C-B640-18FDC6D9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070E-FB64-40AF-96C0-B46F4FE76D9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D3F7-A025-458C-B640-18FDC6D9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070E-FB64-40AF-96C0-B46F4FE76D9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4AD3F7-A025-458C-B640-18FDC6D9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070E-FB64-40AF-96C0-B46F4FE76D9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D3F7-A025-458C-B640-18FDC6D9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070E-FB64-40AF-96C0-B46F4FE76D9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D3F7-A025-458C-B640-18FDC6D9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070E-FB64-40AF-96C0-B46F4FE76D9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D3F7-A025-458C-B640-18FDC6D9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070E-FB64-40AF-96C0-B46F4FE76D9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D3F7-A025-458C-B640-18FDC6D9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070E-FB64-40AF-96C0-B46F4FE76D9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D3F7-A025-458C-B640-18FDC6D9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6070E-FB64-40AF-96C0-B46F4FE76D9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AD3F7-A025-458C-B640-18FDC6D9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C66070E-FB64-40AF-96C0-B46F4FE76D9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4AD3F7-A025-458C-B640-18FDC6D9F2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304800"/>
            <a:ext cx="8229600" cy="3657600"/>
          </a:xfrm>
        </p:spPr>
        <p:txBody>
          <a:bodyPr>
            <a:normAutofit fontScale="90000"/>
          </a:bodyPr>
          <a:lstStyle/>
          <a:p>
            <a:r>
              <a:rPr lang="en-US" sz="9600" dirty="0" smtClean="0"/>
              <a:t>The Passion Week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267200"/>
            <a:ext cx="8382000" cy="1752600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Romans 5:6-11</a:t>
            </a:r>
            <a:endParaRPr lang="en-US" sz="9600" b="1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Greeks Seek Jesus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John 12:20-50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Parable of the Two Sons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21:28-32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Parable of the Landowner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21:33-46</a:t>
            </a:r>
          </a:p>
          <a:p>
            <a:r>
              <a:rPr lang="en-US" sz="7200" b="1" dirty="0" smtClean="0"/>
              <a:t>Mark 12:1-12</a:t>
            </a:r>
          </a:p>
          <a:p>
            <a:r>
              <a:rPr lang="en-US" sz="7200" b="1" dirty="0" smtClean="0"/>
              <a:t>Luke 20:9-18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Parable of the Wedding Feast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22:1-14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Question of the Pharisees and </a:t>
            </a:r>
            <a:r>
              <a:rPr lang="en-US" sz="3200" dirty="0" err="1" smtClean="0"/>
              <a:t>Herodians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22:15-22</a:t>
            </a:r>
          </a:p>
          <a:p>
            <a:r>
              <a:rPr lang="en-US" sz="7200" b="1" dirty="0" smtClean="0"/>
              <a:t>Mark 12:13-17</a:t>
            </a:r>
          </a:p>
          <a:p>
            <a:r>
              <a:rPr lang="en-US" sz="7200" b="1" dirty="0" smtClean="0"/>
              <a:t>Luke 20:19-26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Question of the Sadducees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22:23-33</a:t>
            </a:r>
          </a:p>
          <a:p>
            <a:r>
              <a:rPr lang="en-US" sz="7200" b="1" dirty="0" smtClean="0"/>
              <a:t>Mark 12:18-27</a:t>
            </a:r>
          </a:p>
          <a:p>
            <a:r>
              <a:rPr lang="en-US" sz="7200" b="1" dirty="0" smtClean="0"/>
              <a:t>Luke 20:27-40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Question of the Greatest Command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22:34-40</a:t>
            </a:r>
          </a:p>
          <a:p>
            <a:r>
              <a:rPr lang="en-US" sz="7200" b="1" dirty="0" smtClean="0"/>
              <a:t>Mark 12:28-34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Jesus’ Question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22:41-46</a:t>
            </a:r>
          </a:p>
          <a:p>
            <a:r>
              <a:rPr lang="en-US" sz="7200" b="1" dirty="0" smtClean="0"/>
              <a:t>Mark 12:35-37</a:t>
            </a:r>
          </a:p>
          <a:p>
            <a:r>
              <a:rPr lang="en-US" sz="7200" b="1" dirty="0" smtClean="0"/>
              <a:t>Luke 20:41-44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Jesus Rebukes the Scribes and Pharisees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23:1-36</a:t>
            </a:r>
          </a:p>
          <a:p>
            <a:r>
              <a:rPr lang="en-US" sz="7200" b="1" dirty="0" smtClean="0"/>
              <a:t>Mark 12:38-40</a:t>
            </a:r>
          </a:p>
          <a:p>
            <a:r>
              <a:rPr lang="en-US" sz="7200" b="1" dirty="0" smtClean="0"/>
              <a:t>Luke 20:45-47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Widow’s Mites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Mark 12:41-44</a:t>
            </a:r>
          </a:p>
          <a:p>
            <a:r>
              <a:rPr lang="en-US" sz="8800" b="1" dirty="0" smtClean="0"/>
              <a:t>Luke 21:1-4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Autofit/>
          </a:bodyPr>
          <a:lstStyle/>
          <a:p>
            <a:r>
              <a:rPr lang="en-US" sz="7700" dirty="0" smtClean="0"/>
              <a:t>About one third of the Gospels is dedicated to the Passion Week.</a:t>
            </a:r>
            <a:endParaRPr lang="en-US" sz="77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Jesus Weeps over </a:t>
            </a:r>
            <a:r>
              <a:rPr lang="en-US" sz="4800" dirty="0" smtClean="0"/>
              <a:t>Jerusalem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23:37-39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Teaching on the Destruction of the Temple/Jerusalem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24:1-35</a:t>
            </a:r>
          </a:p>
          <a:p>
            <a:r>
              <a:rPr lang="en-US" sz="7200" b="1" dirty="0" smtClean="0"/>
              <a:t>Mark 13:1-31</a:t>
            </a:r>
          </a:p>
          <a:p>
            <a:r>
              <a:rPr lang="en-US" sz="7200" b="1" dirty="0" smtClean="0"/>
              <a:t>Luke 21:5-38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Teaching on the Second Coming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24:36-51</a:t>
            </a:r>
          </a:p>
          <a:p>
            <a:r>
              <a:rPr lang="en-US" sz="7200" b="1" dirty="0" smtClean="0"/>
              <a:t>Mark </a:t>
            </a:r>
            <a:r>
              <a:rPr lang="en-US" sz="7200" b="1" dirty="0" smtClean="0"/>
              <a:t>13:32-37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Parable of the Ten Virgins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25:1-13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Parable of the Talents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25:14-30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200" dirty="0" smtClean="0"/>
              <a:t>Judgment Scene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25:31-46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sz="8000" dirty="0" smtClean="0"/>
              <a:t>Thursday/Friday</a:t>
            </a:r>
            <a:endParaRPr lang="en-US" sz="8000" dirty="0"/>
          </a:p>
        </p:txBody>
      </p:sp>
    </p:spTree>
  </p:cSld>
  <p:clrMapOvr>
    <a:masterClrMapping/>
  </p:clrMapOvr>
  <p:transition>
    <p:split dir="in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Passover Preparation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26:17-20</a:t>
            </a:r>
            <a:endParaRPr lang="en-US" sz="7200" b="1" dirty="0" smtClean="0"/>
          </a:p>
          <a:p>
            <a:r>
              <a:rPr lang="en-US" sz="7200" b="1" dirty="0" smtClean="0"/>
              <a:t>Mark </a:t>
            </a:r>
            <a:r>
              <a:rPr lang="en-US" sz="7200" b="1" dirty="0" smtClean="0"/>
              <a:t>14:12-16</a:t>
            </a:r>
            <a:endParaRPr lang="en-US" sz="7200" b="1" dirty="0" smtClean="0"/>
          </a:p>
          <a:p>
            <a:r>
              <a:rPr lang="en-US" sz="7200" b="1" dirty="0" smtClean="0"/>
              <a:t>Luke </a:t>
            </a:r>
            <a:r>
              <a:rPr lang="en-US" sz="7200" b="1" dirty="0" smtClean="0"/>
              <a:t>22:7-13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Jesus Washes the Disciples’ Feet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/>
              <a:t>John 13:1-20</a:t>
            </a:r>
            <a:endParaRPr lang="en-US" sz="96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Predicting Judas’s Betrayal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26:21-25</a:t>
            </a:r>
            <a:endParaRPr lang="en-US" sz="7200" b="1" dirty="0" smtClean="0"/>
          </a:p>
          <a:p>
            <a:r>
              <a:rPr lang="en-US" sz="7200" b="1" dirty="0" smtClean="0"/>
              <a:t>Mark </a:t>
            </a:r>
            <a:r>
              <a:rPr lang="en-US" sz="7200" b="1" dirty="0" smtClean="0"/>
              <a:t>14:17-21</a:t>
            </a:r>
            <a:endParaRPr lang="en-US" sz="7200" b="1" dirty="0" smtClean="0"/>
          </a:p>
          <a:p>
            <a:r>
              <a:rPr lang="en-US" sz="7200" b="1" dirty="0" smtClean="0"/>
              <a:t>Luke </a:t>
            </a:r>
            <a:r>
              <a:rPr lang="en-US" sz="7200" b="1" dirty="0" smtClean="0"/>
              <a:t>22:21-23</a:t>
            </a:r>
          </a:p>
          <a:p>
            <a:r>
              <a:rPr lang="en-US" sz="7200" b="1" dirty="0" smtClean="0"/>
              <a:t>John 13:21-30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Sunday</a:t>
            </a:r>
            <a:endParaRPr lang="en-US" sz="96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The Lord’s Supper Instituted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26:26-30</a:t>
            </a:r>
            <a:endParaRPr lang="en-US" sz="7200" b="1" dirty="0" smtClean="0"/>
          </a:p>
          <a:p>
            <a:r>
              <a:rPr lang="en-US" sz="7200" b="1" dirty="0" smtClean="0"/>
              <a:t>Mark </a:t>
            </a:r>
            <a:r>
              <a:rPr lang="en-US" sz="7200" b="1" dirty="0" smtClean="0"/>
              <a:t>14:22-26</a:t>
            </a:r>
            <a:endParaRPr lang="en-US" sz="7200" b="1" dirty="0" smtClean="0"/>
          </a:p>
          <a:p>
            <a:r>
              <a:rPr lang="en-US" sz="7200" b="1" dirty="0" smtClean="0"/>
              <a:t>Luke </a:t>
            </a:r>
            <a:r>
              <a:rPr lang="en-US" sz="7200" b="1" dirty="0" smtClean="0"/>
              <a:t>22:14-20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Predicting Peter’s Betrayal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26:31-35</a:t>
            </a:r>
            <a:endParaRPr lang="en-US" sz="7200" b="1" dirty="0" smtClean="0"/>
          </a:p>
          <a:p>
            <a:r>
              <a:rPr lang="en-US" sz="7200" b="1" dirty="0" smtClean="0"/>
              <a:t>Mark </a:t>
            </a:r>
            <a:r>
              <a:rPr lang="en-US" sz="7200" b="1" dirty="0" smtClean="0"/>
              <a:t>14:27-31</a:t>
            </a:r>
            <a:endParaRPr lang="en-US" sz="7200" b="1" dirty="0" smtClean="0"/>
          </a:p>
          <a:p>
            <a:r>
              <a:rPr lang="en-US" sz="7200" b="1" dirty="0" smtClean="0"/>
              <a:t>Luke </a:t>
            </a:r>
            <a:r>
              <a:rPr lang="en-US" sz="7200" b="1" dirty="0" smtClean="0"/>
              <a:t>22:31-38</a:t>
            </a:r>
          </a:p>
          <a:p>
            <a:r>
              <a:rPr lang="en-US" sz="7200" b="1" dirty="0" smtClean="0"/>
              <a:t>John 13:31-38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Jesus’ Private Teaching to the Apostles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/>
              <a:t>John 14-16</a:t>
            </a:r>
            <a:endParaRPr lang="en-US" sz="96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/>
              <a:t>Jesus’ Prayer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b="1" dirty="0" smtClean="0"/>
              <a:t>John 17</a:t>
            </a:r>
            <a:endParaRPr lang="en-US" sz="96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Garden of Gethsemane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26:36-46</a:t>
            </a:r>
            <a:endParaRPr lang="en-US" sz="7200" b="1" dirty="0" smtClean="0"/>
          </a:p>
          <a:p>
            <a:r>
              <a:rPr lang="en-US" sz="7200" b="1" dirty="0" smtClean="0"/>
              <a:t>Mark </a:t>
            </a:r>
            <a:r>
              <a:rPr lang="en-US" sz="7200" b="1" dirty="0" smtClean="0"/>
              <a:t>14:32-42</a:t>
            </a:r>
            <a:endParaRPr lang="en-US" sz="7200" b="1" dirty="0" smtClean="0"/>
          </a:p>
          <a:p>
            <a:r>
              <a:rPr lang="en-US" sz="7200" b="1" dirty="0" smtClean="0"/>
              <a:t>Luke </a:t>
            </a:r>
            <a:r>
              <a:rPr lang="en-US" sz="7200" b="1" dirty="0" smtClean="0"/>
              <a:t>22:39-46</a:t>
            </a:r>
          </a:p>
          <a:p>
            <a:r>
              <a:rPr lang="en-US" sz="7200" b="1" dirty="0" smtClean="0"/>
              <a:t>John 18:1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Betrayal and Arrest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26:47-56</a:t>
            </a:r>
            <a:endParaRPr lang="en-US" sz="7200" b="1" dirty="0" smtClean="0"/>
          </a:p>
          <a:p>
            <a:r>
              <a:rPr lang="en-US" sz="7200" b="1" dirty="0" smtClean="0"/>
              <a:t>Mark </a:t>
            </a:r>
            <a:r>
              <a:rPr lang="en-US" sz="7200" b="1" dirty="0" smtClean="0"/>
              <a:t>14:43-52</a:t>
            </a:r>
            <a:endParaRPr lang="en-US" sz="7200" b="1" dirty="0" smtClean="0"/>
          </a:p>
          <a:p>
            <a:r>
              <a:rPr lang="en-US" sz="7200" b="1" dirty="0" smtClean="0"/>
              <a:t>Luke </a:t>
            </a:r>
            <a:r>
              <a:rPr lang="en-US" sz="7200" b="1" dirty="0" smtClean="0"/>
              <a:t>22:47-54</a:t>
            </a:r>
          </a:p>
          <a:p>
            <a:r>
              <a:rPr lang="en-US" sz="7200" b="1" dirty="0" smtClean="0"/>
              <a:t>John 18:2-11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First Jewish Trial (</a:t>
            </a:r>
            <a:r>
              <a:rPr lang="en-US" sz="4800" dirty="0" err="1" smtClean="0"/>
              <a:t>Annas</a:t>
            </a:r>
            <a:r>
              <a:rPr lang="en-US" sz="4800" dirty="0" smtClean="0"/>
              <a:t>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John 18:12-14, 19-23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Second</a:t>
            </a:r>
            <a:r>
              <a:rPr lang="en-US" sz="4000" dirty="0" smtClean="0"/>
              <a:t> Jewish Trial (Caiaphas)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Matthew </a:t>
            </a:r>
            <a:r>
              <a:rPr lang="en-US" sz="6000" b="1" dirty="0" smtClean="0"/>
              <a:t>26:57, 59-68</a:t>
            </a:r>
            <a:endParaRPr lang="en-US" sz="6000" b="1" dirty="0" smtClean="0"/>
          </a:p>
          <a:p>
            <a:r>
              <a:rPr lang="en-US" sz="6000" b="1" dirty="0" smtClean="0"/>
              <a:t>Mark </a:t>
            </a:r>
            <a:r>
              <a:rPr lang="en-US" sz="6000" b="1" dirty="0" smtClean="0"/>
              <a:t>14:53, 55-65</a:t>
            </a:r>
            <a:endParaRPr lang="en-US" sz="6000" b="1" dirty="0" smtClean="0"/>
          </a:p>
          <a:p>
            <a:r>
              <a:rPr lang="en-US" sz="6000" b="1" dirty="0" smtClean="0"/>
              <a:t>Luke </a:t>
            </a:r>
            <a:r>
              <a:rPr lang="en-US" sz="6000" b="1" dirty="0" smtClean="0"/>
              <a:t>22:63-65</a:t>
            </a:r>
            <a:endParaRPr lang="en-US" sz="6000" b="1" dirty="0" smtClean="0"/>
          </a:p>
          <a:p>
            <a:r>
              <a:rPr lang="en-US" sz="6000" b="1" dirty="0" smtClean="0"/>
              <a:t>John </a:t>
            </a:r>
            <a:r>
              <a:rPr lang="en-US" sz="6000" b="1" dirty="0" smtClean="0"/>
              <a:t>18:24</a:t>
            </a:r>
            <a:endParaRPr lang="en-US" sz="60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Peter’s Denials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Matthew </a:t>
            </a:r>
            <a:r>
              <a:rPr lang="en-US" sz="6000" b="1" dirty="0" smtClean="0"/>
              <a:t>26:58, 69-75</a:t>
            </a:r>
            <a:endParaRPr lang="en-US" sz="6000" b="1" dirty="0" smtClean="0"/>
          </a:p>
          <a:p>
            <a:r>
              <a:rPr lang="en-US" sz="6000" b="1" dirty="0" smtClean="0"/>
              <a:t>Mark </a:t>
            </a:r>
            <a:r>
              <a:rPr lang="en-US" sz="6000" b="1" dirty="0" smtClean="0"/>
              <a:t>14:54, 66-72</a:t>
            </a:r>
            <a:endParaRPr lang="en-US" sz="6000" b="1" dirty="0" smtClean="0"/>
          </a:p>
          <a:p>
            <a:r>
              <a:rPr lang="en-US" sz="6000" b="1" dirty="0" smtClean="0"/>
              <a:t>Luke </a:t>
            </a:r>
            <a:r>
              <a:rPr lang="en-US" sz="6000" b="1" dirty="0" smtClean="0"/>
              <a:t>22:54-62</a:t>
            </a:r>
            <a:endParaRPr lang="en-US" sz="6000" b="1" dirty="0" smtClean="0"/>
          </a:p>
          <a:p>
            <a:r>
              <a:rPr lang="en-US" sz="6000" b="1" dirty="0" smtClean="0"/>
              <a:t>John </a:t>
            </a:r>
            <a:r>
              <a:rPr lang="en-US" sz="6000" b="1" dirty="0" smtClean="0"/>
              <a:t>18:15-18, 25-27</a:t>
            </a:r>
            <a:endParaRPr lang="en-US" sz="60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Third Jewish Trial (Sanhedrin)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27:1-2</a:t>
            </a:r>
            <a:endParaRPr lang="en-US" sz="7200" b="1" dirty="0" smtClean="0"/>
          </a:p>
          <a:p>
            <a:r>
              <a:rPr lang="en-US" sz="7200" b="1" dirty="0" smtClean="0"/>
              <a:t>Mark </a:t>
            </a:r>
            <a:r>
              <a:rPr lang="en-US" sz="7200" b="1" dirty="0" smtClean="0"/>
              <a:t>15:1</a:t>
            </a:r>
            <a:endParaRPr lang="en-US" sz="7200" b="1" dirty="0" smtClean="0"/>
          </a:p>
          <a:p>
            <a:r>
              <a:rPr lang="en-US" sz="7200" b="1" dirty="0" smtClean="0"/>
              <a:t>Luke </a:t>
            </a:r>
            <a:r>
              <a:rPr lang="en-US" sz="7200" b="1" dirty="0" smtClean="0"/>
              <a:t>22:66-23:1</a:t>
            </a:r>
            <a:endParaRPr lang="en-US" sz="7200" b="1" dirty="0" smtClean="0"/>
          </a:p>
          <a:p>
            <a:r>
              <a:rPr lang="en-US" sz="7200" b="1" dirty="0" smtClean="0"/>
              <a:t>John </a:t>
            </a:r>
            <a:r>
              <a:rPr lang="en-US" sz="7200" b="1" dirty="0" smtClean="0"/>
              <a:t>18:28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Triumphant Entry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21:1-11</a:t>
            </a:r>
          </a:p>
          <a:p>
            <a:r>
              <a:rPr lang="en-US" sz="7200" b="1" dirty="0" smtClean="0"/>
              <a:t>Mark 11:1-11</a:t>
            </a:r>
          </a:p>
          <a:p>
            <a:r>
              <a:rPr lang="en-US" sz="7200" b="1" dirty="0" smtClean="0"/>
              <a:t>Luke 19:29-44</a:t>
            </a:r>
          </a:p>
          <a:p>
            <a:r>
              <a:rPr lang="en-US" sz="7200" b="1" dirty="0" smtClean="0"/>
              <a:t>John 12:12-19</a:t>
            </a:r>
            <a:endParaRPr lang="en-US" sz="7200" b="1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First Roman</a:t>
            </a:r>
            <a:r>
              <a:rPr lang="en-US" sz="4800" dirty="0" smtClean="0"/>
              <a:t> Trial (Pilate)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27:11-14</a:t>
            </a:r>
            <a:endParaRPr lang="en-US" sz="7200" b="1" dirty="0" smtClean="0"/>
          </a:p>
          <a:p>
            <a:r>
              <a:rPr lang="en-US" sz="7200" b="1" dirty="0" smtClean="0"/>
              <a:t>Mark </a:t>
            </a:r>
            <a:r>
              <a:rPr lang="en-US" sz="7200" b="1" dirty="0" smtClean="0"/>
              <a:t>15:2-5</a:t>
            </a:r>
            <a:endParaRPr lang="en-US" sz="7200" b="1" dirty="0" smtClean="0"/>
          </a:p>
          <a:p>
            <a:r>
              <a:rPr lang="en-US" sz="7200" b="1" dirty="0" smtClean="0"/>
              <a:t>Luke </a:t>
            </a:r>
            <a:r>
              <a:rPr lang="en-US" sz="7200" b="1" dirty="0" smtClean="0"/>
              <a:t>23:2-5</a:t>
            </a:r>
            <a:endParaRPr lang="en-US" sz="7200" b="1" dirty="0" smtClean="0"/>
          </a:p>
          <a:p>
            <a:r>
              <a:rPr lang="en-US" sz="7200" b="1" dirty="0" smtClean="0"/>
              <a:t>John </a:t>
            </a:r>
            <a:r>
              <a:rPr lang="en-US" sz="7200" b="1" dirty="0" smtClean="0"/>
              <a:t>18:28-38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Second Roman</a:t>
            </a:r>
            <a:r>
              <a:rPr lang="en-US" sz="3200" dirty="0" smtClean="0"/>
              <a:t> Trial (Herod Antipas)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/>
              <a:t>Luke 23:6-12</a:t>
            </a:r>
            <a:endParaRPr lang="en-US" sz="96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Third Roman</a:t>
            </a:r>
            <a:r>
              <a:rPr lang="en-US" sz="4800" dirty="0" smtClean="0"/>
              <a:t> Trial (Pilate)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27:15-30</a:t>
            </a:r>
            <a:endParaRPr lang="en-US" sz="7200" b="1" dirty="0" smtClean="0"/>
          </a:p>
          <a:p>
            <a:r>
              <a:rPr lang="en-US" sz="7200" b="1" dirty="0" smtClean="0"/>
              <a:t>Mark </a:t>
            </a:r>
            <a:r>
              <a:rPr lang="en-US" sz="7200" b="1" dirty="0" smtClean="0"/>
              <a:t>15:6-19</a:t>
            </a:r>
            <a:endParaRPr lang="en-US" sz="7200" b="1" dirty="0" smtClean="0"/>
          </a:p>
          <a:p>
            <a:r>
              <a:rPr lang="en-US" sz="7200" b="1" dirty="0" smtClean="0"/>
              <a:t>Luke </a:t>
            </a:r>
            <a:r>
              <a:rPr lang="en-US" sz="7200" b="1" dirty="0" smtClean="0"/>
              <a:t>23:13-25</a:t>
            </a:r>
            <a:endParaRPr lang="en-US" sz="7200" b="1" dirty="0" smtClean="0"/>
          </a:p>
          <a:p>
            <a:r>
              <a:rPr lang="en-US" sz="7200" b="1" dirty="0" smtClean="0"/>
              <a:t>John </a:t>
            </a:r>
            <a:r>
              <a:rPr lang="en-US" sz="7200" b="1" dirty="0" smtClean="0"/>
              <a:t>18:39-19:16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Heading to the Cross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27:31-34</a:t>
            </a:r>
            <a:endParaRPr lang="en-US" sz="7200" b="1" dirty="0" smtClean="0"/>
          </a:p>
          <a:p>
            <a:r>
              <a:rPr lang="en-US" sz="7200" b="1" dirty="0" smtClean="0"/>
              <a:t>Mark </a:t>
            </a:r>
            <a:r>
              <a:rPr lang="en-US" sz="7200" b="1" dirty="0" smtClean="0"/>
              <a:t>15:20-23</a:t>
            </a:r>
            <a:endParaRPr lang="en-US" sz="7200" b="1" dirty="0" smtClean="0"/>
          </a:p>
          <a:p>
            <a:r>
              <a:rPr lang="en-US" sz="7200" b="1" dirty="0" smtClean="0"/>
              <a:t>Luke </a:t>
            </a:r>
            <a:r>
              <a:rPr lang="en-US" sz="7200" b="1" dirty="0" smtClean="0"/>
              <a:t>23:26-32</a:t>
            </a:r>
            <a:endParaRPr lang="en-US" sz="7200" b="1" dirty="0" smtClean="0"/>
          </a:p>
          <a:p>
            <a:r>
              <a:rPr lang="en-US" sz="7200" b="1" dirty="0" smtClean="0"/>
              <a:t>John </a:t>
            </a:r>
            <a:r>
              <a:rPr lang="en-US" sz="7200" b="1" dirty="0" smtClean="0"/>
              <a:t>19:17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9 a.m. to 12 p.m. on the Cross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27:35-44</a:t>
            </a:r>
            <a:endParaRPr lang="en-US" sz="7200" b="1" dirty="0" smtClean="0"/>
          </a:p>
          <a:p>
            <a:r>
              <a:rPr lang="en-US" sz="7200" b="1" dirty="0" smtClean="0"/>
              <a:t>Mark </a:t>
            </a:r>
            <a:r>
              <a:rPr lang="en-US" sz="7200" b="1" dirty="0" smtClean="0"/>
              <a:t>15:24-32</a:t>
            </a:r>
            <a:endParaRPr lang="en-US" sz="7200" b="1" dirty="0" smtClean="0"/>
          </a:p>
          <a:p>
            <a:r>
              <a:rPr lang="en-US" sz="7200" b="1" dirty="0" smtClean="0"/>
              <a:t>Luke </a:t>
            </a:r>
            <a:r>
              <a:rPr lang="en-US" sz="7200" b="1" dirty="0" smtClean="0"/>
              <a:t>23:33-43</a:t>
            </a:r>
            <a:endParaRPr lang="en-US" sz="7200" b="1" dirty="0" smtClean="0"/>
          </a:p>
          <a:p>
            <a:r>
              <a:rPr lang="en-US" sz="7200" b="1" dirty="0" smtClean="0"/>
              <a:t>John </a:t>
            </a:r>
            <a:r>
              <a:rPr lang="en-US" sz="7200" b="1" dirty="0" smtClean="0"/>
              <a:t>19:18-27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1</a:t>
            </a:r>
            <a:r>
              <a:rPr lang="en-US" sz="4400" dirty="0" smtClean="0"/>
              <a:t>2 p.m. to 3 p.m. on the Cross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27:45-56</a:t>
            </a:r>
            <a:endParaRPr lang="en-US" sz="7200" b="1" dirty="0" smtClean="0"/>
          </a:p>
          <a:p>
            <a:r>
              <a:rPr lang="en-US" sz="7200" b="1" dirty="0" smtClean="0"/>
              <a:t>Mark </a:t>
            </a:r>
            <a:r>
              <a:rPr lang="en-US" sz="7200" b="1" dirty="0" smtClean="0"/>
              <a:t>15:33-41</a:t>
            </a:r>
            <a:endParaRPr lang="en-US" sz="7200" b="1" dirty="0" smtClean="0"/>
          </a:p>
          <a:p>
            <a:r>
              <a:rPr lang="en-US" sz="7200" b="1" dirty="0" smtClean="0"/>
              <a:t>Luke </a:t>
            </a:r>
            <a:r>
              <a:rPr lang="en-US" sz="7200" b="1" dirty="0" smtClean="0"/>
              <a:t>23:44-49</a:t>
            </a:r>
            <a:endParaRPr lang="en-US" sz="7200" b="1" dirty="0" smtClean="0"/>
          </a:p>
          <a:p>
            <a:r>
              <a:rPr lang="en-US" sz="7200" b="1" dirty="0" smtClean="0"/>
              <a:t>John </a:t>
            </a:r>
            <a:r>
              <a:rPr lang="en-US" sz="7200" b="1" dirty="0" smtClean="0"/>
              <a:t>19:28-30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600" dirty="0" smtClean="0"/>
              <a:t>Jesus’ Burial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27:57-66</a:t>
            </a:r>
            <a:endParaRPr lang="en-US" sz="7200" b="1" dirty="0" smtClean="0"/>
          </a:p>
          <a:p>
            <a:r>
              <a:rPr lang="en-US" sz="7200" b="1" dirty="0" smtClean="0"/>
              <a:t>Mark </a:t>
            </a:r>
            <a:r>
              <a:rPr lang="en-US" sz="7200" b="1" dirty="0" smtClean="0"/>
              <a:t>15:42-47</a:t>
            </a:r>
            <a:endParaRPr lang="en-US" sz="7200" b="1" dirty="0" smtClean="0"/>
          </a:p>
          <a:p>
            <a:r>
              <a:rPr lang="en-US" sz="7200" b="1" dirty="0" smtClean="0"/>
              <a:t>Luke </a:t>
            </a:r>
            <a:r>
              <a:rPr lang="en-US" sz="7200" b="1" dirty="0" smtClean="0"/>
              <a:t>23:50-56</a:t>
            </a:r>
            <a:endParaRPr lang="en-US" sz="7200" b="1" dirty="0" smtClean="0"/>
          </a:p>
          <a:p>
            <a:r>
              <a:rPr lang="en-US" sz="7200" b="1" dirty="0" smtClean="0"/>
              <a:t>John </a:t>
            </a:r>
            <a:r>
              <a:rPr lang="en-US" sz="7200" b="1" dirty="0" smtClean="0"/>
              <a:t>19:31-42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Sunday</a:t>
            </a:r>
            <a:endParaRPr lang="en-US" sz="9600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600" dirty="0" smtClean="0"/>
              <a:t>Jesus’ Resurrection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28:1-8</a:t>
            </a:r>
            <a:endParaRPr lang="en-US" sz="7200" b="1" dirty="0" smtClean="0"/>
          </a:p>
          <a:p>
            <a:r>
              <a:rPr lang="en-US" sz="7200" b="1" dirty="0" smtClean="0"/>
              <a:t>Mark </a:t>
            </a:r>
            <a:r>
              <a:rPr lang="en-US" sz="7200" b="1" dirty="0" smtClean="0"/>
              <a:t>16:1-8</a:t>
            </a:r>
            <a:endParaRPr lang="en-US" sz="7200" b="1" dirty="0" smtClean="0"/>
          </a:p>
          <a:p>
            <a:r>
              <a:rPr lang="en-US" sz="7200" b="1" dirty="0" smtClean="0"/>
              <a:t>Luke </a:t>
            </a:r>
            <a:r>
              <a:rPr lang="en-US" sz="7200" b="1" dirty="0" smtClean="0"/>
              <a:t>24:1-8</a:t>
            </a:r>
            <a:endParaRPr lang="en-US" sz="7200" b="1" dirty="0" smtClean="0"/>
          </a:p>
          <a:p>
            <a:r>
              <a:rPr lang="en-US" sz="7200" b="1" dirty="0" smtClean="0"/>
              <a:t>John </a:t>
            </a:r>
            <a:r>
              <a:rPr lang="en-US" sz="7200" b="1" dirty="0" smtClean="0"/>
              <a:t>20:1-10</a:t>
            </a:r>
            <a:endParaRPr lang="en-US" sz="7200" b="1" dirty="0" smtClean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Monday</a:t>
            </a:r>
            <a:endParaRPr lang="en-US" sz="9600" dirty="0"/>
          </a:p>
        </p:txBody>
      </p:sp>
    </p:spTree>
  </p:cSld>
  <p:clrMapOvr>
    <a:masterClrMapping/>
  </p:clrMapOvr>
  <p:transition>
    <p:split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Temple Cleansing/Fig Tree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</a:t>
            </a:r>
            <a:r>
              <a:rPr lang="en-US" sz="7200" b="1" dirty="0" smtClean="0"/>
              <a:t>21:12-22</a:t>
            </a:r>
          </a:p>
          <a:p>
            <a:r>
              <a:rPr lang="en-US" sz="7200" b="1" dirty="0" smtClean="0"/>
              <a:t>Mark 11:12-19</a:t>
            </a:r>
          </a:p>
          <a:p>
            <a:r>
              <a:rPr lang="en-US" sz="7200" b="1" dirty="0" smtClean="0"/>
              <a:t>Luke 19:45-48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Tuesday</a:t>
            </a:r>
            <a:endParaRPr lang="en-US" sz="9600" dirty="0"/>
          </a:p>
        </p:txBody>
      </p:sp>
    </p:spTree>
  </p:cSld>
  <p:clrMapOvr>
    <a:masterClrMapping/>
  </p:clrMapOvr>
  <p:transition>
    <p:split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Withered Fig Tree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/>
              <a:t>Mark 11:20-26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Authority Questioned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Matthew 21:23-27</a:t>
            </a:r>
          </a:p>
          <a:p>
            <a:r>
              <a:rPr lang="en-US" sz="7200" b="1" dirty="0" smtClean="0"/>
              <a:t>Mark 11:27-33</a:t>
            </a:r>
          </a:p>
          <a:p>
            <a:r>
              <a:rPr lang="en-US" sz="7200" b="1" dirty="0" smtClean="0"/>
              <a:t>Luke 20:1-8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22981</TotalTime>
  <Words>436</Words>
  <Application>Microsoft Office PowerPoint</Application>
  <PresentationFormat>On-screen Show (4:3)</PresentationFormat>
  <Paragraphs>158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Apex</vt:lpstr>
      <vt:lpstr>The Passion Week</vt:lpstr>
      <vt:lpstr>About one third of the Gospels is dedicated to the Passion Week.</vt:lpstr>
      <vt:lpstr>Sunday</vt:lpstr>
      <vt:lpstr>Triumphant Entry</vt:lpstr>
      <vt:lpstr>Monday</vt:lpstr>
      <vt:lpstr>Temple Cleansing/Fig Tree</vt:lpstr>
      <vt:lpstr>Tuesday</vt:lpstr>
      <vt:lpstr>Withered Fig Tree</vt:lpstr>
      <vt:lpstr>Authority Questioned</vt:lpstr>
      <vt:lpstr>Greeks Seek Jesus</vt:lpstr>
      <vt:lpstr>Parable of the Two Sons</vt:lpstr>
      <vt:lpstr>Parable of the Landowner</vt:lpstr>
      <vt:lpstr>Parable of the Wedding Feast</vt:lpstr>
      <vt:lpstr>Question of the Pharisees and Herodians</vt:lpstr>
      <vt:lpstr>Question of the Sadducees</vt:lpstr>
      <vt:lpstr>Question of the Greatest Command</vt:lpstr>
      <vt:lpstr>Jesus’ Question</vt:lpstr>
      <vt:lpstr>Jesus Rebukes the Scribes and Pharisees</vt:lpstr>
      <vt:lpstr>Widow’s Mites</vt:lpstr>
      <vt:lpstr>Jesus Weeps over Jerusalem</vt:lpstr>
      <vt:lpstr>Teaching on the Destruction of the Temple/Jerusalem</vt:lpstr>
      <vt:lpstr>Teaching on the Second Coming</vt:lpstr>
      <vt:lpstr>Parable of the Ten Virgins</vt:lpstr>
      <vt:lpstr>Parable of the Talents</vt:lpstr>
      <vt:lpstr>Judgment Scene</vt:lpstr>
      <vt:lpstr>Thursday/Friday</vt:lpstr>
      <vt:lpstr>Passover Preparation</vt:lpstr>
      <vt:lpstr>Jesus Washes the Disciples’ Feet</vt:lpstr>
      <vt:lpstr>Predicting Judas’s Betrayal</vt:lpstr>
      <vt:lpstr>The Lord’s Supper Instituted</vt:lpstr>
      <vt:lpstr>Predicting Peter’s Betrayal</vt:lpstr>
      <vt:lpstr>Jesus’ Private Teaching to the Apostles</vt:lpstr>
      <vt:lpstr>Jesus’ Prayer</vt:lpstr>
      <vt:lpstr>Garden of Gethsemane</vt:lpstr>
      <vt:lpstr>Betrayal and Arrest</vt:lpstr>
      <vt:lpstr>First Jewish Trial (Annas)</vt:lpstr>
      <vt:lpstr>Second Jewish Trial (Caiaphas)</vt:lpstr>
      <vt:lpstr>Peter’s Denials</vt:lpstr>
      <vt:lpstr>Third Jewish Trial (Sanhedrin)</vt:lpstr>
      <vt:lpstr>First Roman Trial (Pilate)</vt:lpstr>
      <vt:lpstr>Second Roman Trial (Herod Antipas)</vt:lpstr>
      <vt:lpstr>Third Roman Trial (Pilate)</vt:lpstr>
      <vt:lpstr>Heading to the Cross</vt:lpstr>
      <vt:lpstr>9 a.m. to 12 p.m. on the Cross</vt:lpstr>
      <vt:lpstr>12 p.m. to 3 p.m. on the Cross</vt:lpstr>
      <vt:lpstr>Jesus’ Burial</vt:lpstr>
      <vt:lpstr>Sunday</vt:lpstr>
      <vt:lpstr>Jesus’ Resurrection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in the Prophets</dc:title>
  <dc:creator>Chris King</dc:creator>
  <cp:lastModifiedBy>Chris King</cp:lastModifiedBy>
  <cp:revision>207</cp:revision>
  <dcterms:created xsi:type="dcterms:W3CDTF">2020-03-02T19:25:02Z</dcterms:created>
  <dcterms:modified xsi:type="dcterms:W3CDTF">2020-11-12T17:28:41Z</dcterms:modified>
</cp:coreProperties>
</file>