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0" r:id="rId2"/>
    <p:sldId id="532" r:id="rId3"/>
    <p:sldId id="533" r:id="rId4"/>
    <p:sldId id="481" r:id="rId5"/>
    <p:sldId id="482" r:id="rId6"/>
    <p:sldId id="537" r:id="rId7"/>
    <p:sldId id="538" r:id="rId8"/>
    <p:sldId id="526" r:id="rId9"/>
    <p:sldId id="510" r:id="rId10"/>
    <p:sldId id="512" r:id="rId11"/>
    <p:sldId id="541" r:id="rId12"/>
    <p:sldId id="519" r:id="rId13"/>
    <p:sldId id="548" r:id="rId14"/>
    <p:sldId id="432" r:id="rId15"/>
    <p:sldId id="531" r:id="rId16"/>
    <p:sldId id="534" r:id="rId17"/>
    <p:sldId id="535" r:id="rId18"/>
    <p:sldId id="546" r:id="rId19"/>
    <p:sldId id="547" r:id="rId20"/>
    <p:sldId id="539" r:id="rId21"/>
    <p:sldId id="540" r:id="rId22"/>
    <p:sldId id="543" r:id="rId23"/>
    <p:sldId id="536" r:id="rId24"/>
    <p:sldId id="516" r:id="rId25"/>
    <p:sldId id="542" r:id="rId26"/>
    <p:sldId id="529" r:id="rId27"/>
    <p:sldId id="545" r:id="rId28"/>
    <p:sldId id="344" r:id="rId29"/>
    <p:sldId id="476" r:id="rId30"/>
    <p:sldId id="419" r:id="rId31"/>
    <p:sldId id="427" r:id="rId32"/>
    <p:sldId id="521" r:id="rId33"/>
    <p:sldId id="357" r:id="rId34"/>
    <p:sldId id="524" r:id="rId35"/>
    <p:sldId id="356" r:id="rId36"/>
    <p:sldId id="525" r:id="rId37"/>
    <p:sldId id="414" r:id="rId38"/>
    <p:sldId id="435" r:id="rId39"/>
    <p:sldId id="436" r:id="rId40"/>
    <p:sldId id="472" r:id="rId41"/>
    <p:sldId id="458" r:id="rId42"/>
    <p:sldId id="507" r:id="rId43"/>
    <p:sldId id="508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87B7C8-6B00-48E3-B5C1-C322D3670445}">
          <p14:sldIdLst>
            <p14:sldId id="530"/>
            <p14:sldId id="532"/>
            <p14:sldId id="533"/>
            <p14:sldId id="481"/>
            <p14:sldId id="482"/>
            <p14:sldId id="537"/>
            <p14:sldId id="538"/>
            <p14:sldId id="526"/>
            <p14:sldId id="510"/>
            <p14:sldId id="512"/>
            <p14:sldId id="541"/>
            <p14:sldId id="519"/>
            <p14:sldId id="548"/>
            <p14:sldId id="432"/>
            <p14:sldId id="531"/>
            <p14:sldId id="534"/>
            <p14:sldId id="535"/>
            <p14:sldId id="546"/>
            <p14:sldId id="547"/>
            <p14:sldId id="539"/>
            <p14:sldId id="540"/>
            <p14:sldId id="543"/>
            <p14:sldId id="536"/>
            <p14:sldId id="516"/>
            <p14:sldId id="542"/>
            <p14:sldId id="529"/>
            <p14:sldId id="545"/>
            <p14:sldId id="344"/>
            <p14:sldId id="476"/>
            <p14:sldId id="419"/>
            <p14:sldId id="427"/>
            <p14:sldId id="521"/>
            <p14:sldId id="357"/>
            <p14:sldId id="524"/>
            <p14:sldId id="356"/>
            <p14:sldId id="525"/>
            <p14:sldId id="414"/>
            <p14:sldId id="435"/>
            <p14:sldId id="436"/>
            <p14:sldId id="472"/>
            <p14:sldId id="458"/>
            <p14:sldId id="507"/>
            <p14:sldId id="5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137"/>
    <a:srgbClr val="FF339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E474-537B-96DF-0936-550E48596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3CB67-2AB7-916E-530C-C1F0D94EC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93A0-C620-6809-E1F8-9059BF9E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935C5-5556-58BA-8453-51B1A42B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D9DE4-D7FD-2038-8684-4D7B117F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4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6C20-AC44-29B2-4B81-967C7DA9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1732-3206-8377-B573-54CC9B3A8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0AA1C-7D05-9C56-4ED3-F8895791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57DA-E625-567A-FED2-73A89523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6FBC-8069-E668-D77F-62C94BB1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5F22A-B362-B951-73B6-3245580C2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2DA68-DC63-54AE-2DF8-4A1552C83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522E3-20A0-2F4E-243E-ECD4ADBC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7229-AE49-2128-3C54-1DC6D0FE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80D23-3559-E684-E6AD-D8567BB5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F271-B41C-0D9F-99A7-F8D98063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4D184-BF2C-BD71-7A27-B63F1905D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7901E-9161-7751-2154-26A6956B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A528C-D8CB-CB49-DC64-3CC1E66E0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7CF5-9BCE-ED43-9A4D-6A107B9A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6197-95D1-0BA7-FEEB-E8446E56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A651F-4B38-6DC9-F7E7-A06BEF0F1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65A4-7C34-ABF2-8F18-D4EBD5DE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84DA-7B20-B2E2-6ADC-F409BC06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C926A-99B2-1A84-13A4-C8ED31D1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0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E227-CD39-C555-AA74-862596E9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D52D-42F8-813F-2631-0E17AB40F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39684-ED31-FEDE-E76F-D483ACE93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6DE99-D8CF-AC57-3425-45602628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9A66C-2B8B-A5E7-0911-BEA929FE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304F2-F5CE-2C9A-52F7-C394FAFF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1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7FCE-B797-C00B-1A0C-D7A343BB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A4269-D776-4755-D12F-21A5FDFF9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F199E-0FE1-7D24-AF7A-B6AEE7E51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5773E-8434-350C-E4EB-FDDDCB2A9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0727B-E066-D0B0-537B-8CFDC2F25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0796D-4107-5885-A08F-E8B956DC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F7900-5C21-FB57-28FF-CC68BDF0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C67324-4B4F-CBD4-1129-593DC2A3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3DF4-AEC5-2781-1C4F-6BC01BA0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A31AD4-AA74-A591-6570-5C5A5021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541B0-D63A-89E5-035D-6A336A9A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C4D98-4248-ACA2-7853-B3ECB27B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7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77281-AE3E-A228-0B7D-0AB57ABD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F41BE-B1A6-AAFB-BC45-4F0EAC78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91122-2FD8-651F-5A89-40025503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A3A0-C0FE-4AD9-DC1E-BF4654A4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82C66-EF3E-487D-CD80-705404F9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CA216-AB74-29E3-46FF-F66757E2E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D29E6-7C38-5CFC-ADFE-ED0050B7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8B4A6-F48C-91A7-2C8E-A2E14C5E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26326-9046-535D-3D14-AFEF627E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5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214C-BCDA-9F47-7002-F9F82A20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004DB-622B-1E8E-890F-67AB7DA60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FA6CB-A6CB-7ACC-266A-45791F478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51F28-0B0C-EB7F-4C0F-3C8F43BFF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E9873-9A88-4294-0400-B1F1944E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D16A4-C5AF-7AA6-8ADF-6C8216B3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8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64625-8549-D8DB-2360-73CE6AAF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39E2E-D775-C0CB-FF83-BBD6E416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72F2F-1BDA-0147-3E77-1196E551F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2B157-EBD9-4373-8A47-5779B78530E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59EFB-DB82-690D-DE7B-AB60E0EB0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19A91-549C-6470-8BD5-733675C49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1F251-F725-4446-A336-7B24D981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hyperlink" Target="https://www.wallpaperflare.com/heaven-paradise-souls-obelisk-dawn-mountains-valle-clouds-wallpaper-etnqz" TargetMode="External"/><Relationship Id="rId4" Type="http://schemas.openxmlformats.org/officeDocument/2006/relationships/image" Target="../media/image13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hyperlink" Target="https://www.flickr.com/photos/saiatcalu/10855707156" TargetMode="Externa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hyperlink" Target="https://pixabay.com/en/hand-buddhist-prayer-beads-religion-909626/" TargetMode="External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hyperlink" Target="https://pixabay.com/en/hand-buddhist-prayer-beads-religion-909626/" TargetMode="External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7.png"/><Relationship Id="rId12" Type="http://schemas.openxmlformats.org/officeDocument/2006/relationships/hyperlink" Target="https://pxhere.com/en/photo/459618" TargetMode="External"/><Relationship Id="rId2" Type="http://schemas.microsoft.com/office/2007/relationships/media" Target="../media/media10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jpg"/><Relationship Id="rId5" Type="http://schemas.openxmlformats.org/officeDocument/2006/relationships/audio" Target="../media/media25.m4a"/><Relationship Id="rId10" Type="http://schemas.openxmlformats.org/officeDocument/2006/relationships/image" Target="../media/image8.png"/><Relationship Id="rId4" Type="http://schemas.microsoft.com/office/2007/relationships/media" Target="../media/media25.m4a"/><Relationship Id="rId9" Type="http://schemas.openxmlformats.org/officeDocument/2006/relationships/hyperlink" Target="http://www.pixnio.com/people/children-kids/smiling-young-girl-was-having-fun-playing-on-the-rides-at-a-community-par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png"/><Relationship Id="rId5" Type="http://schemas.openxmlformats.org/officeDocument/2006/relationships/hyperlink" Target="https://www.wallpaperflare.com/heaven-paradise-souls-obelisk-dawn-mountains-valle-clouds-wallpaper-etnqz" TargetMode="External"/><Relationship Id="rId4" Type="http://schemas.openxmlformats.org/officeDocument/2006/relationships/image" Target="../media/image13.jp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14.xml"/><Relationship Id="rId6" Type="http://schemas.openxmlformats.org/officeDocument/2006/relationships/hyperlink" Target="https://www.flickr.com/photos/saiatcalu/10855707156" TargetMode="Externa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www.publicdomainpictures.net/en/view-image.php?image=233296&amp;picture=heav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www.publicdomainpictures.net/en/view-image.php?image=233296&amp;picture=heav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voegtli/487139469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voegtli/487139469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voegtli/487139469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voegtli/487139469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www.flickr.com/photos/saiatcalu/10855707156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www.wallpaperflare.com/silhouette-photography-of-person-praying-religion-faith-man-wallpaper-zbks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www.wallpaperflare.com/silhouette-photography-of-person-praying-religion-faith-man-wallpaper-zbks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hyperlink" Target="https://pixabay.com/en/hand-buddhist-prayer-beads-religion-909626/" TargetMode="External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inbibleteaching.com/2010/10/03/the-value-of-the-old-testament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creativecommons.org/licenses/by-nc-sa/3.0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hyperlink" Target="https://pxhere.com/en/photo/116133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hyperlink" Target="https://pixabay.com/en/hand-buddhist-prayer-beads-religion-909626/" TargetMode="External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7.png"/><Relationship Id="rId12" Type="http://schemas.openxmlformats.org/officeDocument/2006/relationships/hyperlink" Target="https://pxhere.com/en/photo/459618" TargetMode="External"/><Relationship Id="rId2" Type="http://schemas.microsoft.com/office/2007/relationships/media" Target="../media/media10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jpg"/><Relationship Id="rId5" Type="http://schemas.openxmlformats.org/officeDocument/2006/relationships/audio" Target="../media/media11.m4a"/><Relationship Id="rId10" Type="http://schemas.openxmlformats.org/officeDocument/2006/relationships/image" Target="../media/image8.png"/><Relationship Id="rId4" Type="http://schemas.microsoft.com/office/2007/relationships/media" Target="../media/media11.m4a"/><Relationship Id="rId9" Type="http://schemas.openxmlformats.org/officeDocument/2006/relationships/hyperlink" Target="http://www.pixnio.com/people/children-kids/smiling-young-girl-was-having-fun-playing-on-the-rides-at-a-community-par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DD44-45E9-2017-9EF1-414A4C5D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E80-A2CE-646B-4F53-700119115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5" title="Milky way over valley">
            <a:hlinkClick r:id="" action="ppaction://media"/>
            <a:extLst>
              <a:ext uri="{FF2B5EF4-FFF2-40B4-BE49-F238E27FC236}">
                <a16:creationId xmlns:a16="http://schemas.microsoft.com/office/drawing/2014/main" id="{6F15463B-0386-6419-0D5B-1B789372AB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DFAC43-DA58-412D-FF99-E2CC534C9E66}"/>
              </a:ext>
            </a:extLst>
          </p:cNvPr>
          <p:cNvSpPr txBox="1">
            <a:spLocks/>
          </p:cNvSpPr>
          <p:nvPr/>
        </p:nvSpPr>
        <p:spPr>
          <a:xfrm>
            <a:off x="1598645" y="10663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/>
                <a:solidFill>
                  <a:schemeClr val="bg1">
                    <a:lumMod val="75000"/>
                  </a:schemeClr>
                </a:solidFill>
              </a:rPr>
              <a:t>Church Announcements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B74DF9-BB1C-338D-42DF-A0054563556C}"/>
              </a:ext>
            </a:extLst>
          </p:cNvPr>
          <p:cNvSpPr txBox="1">
            <a:spLocks/>
          </p:cNvSpPr>
          <p:nvPr/>
        </p:nvSpPr>
        <p:spPr>
          <a:xfrm>
            <a:off x="7620001" y="4223381"/>
            <a:ext cx="4571999" cy="1463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n/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>
                <a:ln/>
                <a:solidFill>
                  <a:schemeClr val="bg1">
                    <a:lumMod val="85000"/>
                  </a:schemeClr>
                </a:solidFill>
              </a:rPr>
              <a:t>                                                     </a:t>
            </a:r>
          </a:p>
          <a:p>
            <a:pPr marL="0" indent="0">
              <a:buNone/>
            </a:pPr>
            <a:r>
              <a:rPr lang="en-US" sz="3200" b="1" dirty="0">
                <a:ln/>
                <a:solidFill>
                  <a:schemeClr val="bg1">
                    <a:lumMod val="85000"/>
                  </a:schemeClr>
                </a:solidFill>
              </a:rPr>
              <a:t>                                                        </a:t>
            </a:r>
            <a:r>
              <a:rPr lang="en-US" sz="3900" b="1" dirty="0">
                <a:ln/>
                <a:solidFill>
                  <a:schemeClr val="bg1">
                    <a:lumMod val="85000"/>
                  </a:schemeClr>
                </a:solidFill>
              </a:rPr>
              <a:t>November 1</a:t>
            </a:r>
            <a:r>
              <a:rPr lang="en-US" sz="3900" b="1" baseline="30000" dirty="0">
                <a:ln/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lang="en-US" sz="3900" b="1" dirty="0">
                <a:ln/>
                <a:solidFill>
                  <a:schemeClr val="bg1">
                    <a:lumMod val="85000"/>
                  </a:schemeClr>
                </a:solidFill>
              </a:rPr>
              <a:t>, 2023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611F74EF-DBCC-6873-C6D4-831BAAF22CA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62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4"/>
    </mc:Choice>
    <mc:Fallback>
      <p:transition spd="slow" advTm="1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  <p:bldP spid="12" grpId="0" build="p"/>
    </p:bldLst>
  </p:timing>
  <p:extLst>
    <p:ext uri="{E180D4A7-C9FB-4DFB-919C-405C955672EB}">
      <p14:showEvtLst xmlns:p14="http://schemas.microsoft.com/office/powerpoint/2010/main">
        <p14:playEvt time="63" objId="6"/>
        <p14:playEvt time="10110" objId="6"/>
        <p14:stopEvt time="1131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C9864-58B5-E66B-6422-305F7161B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786" y="1"/>
            <a:ext cx="5612523" cy="66320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013AA4-B1B9-D7F7-0BBA-A30831480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134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897">
        <p14:honeycomb/>
      </p:transition>
    </mc:Choice>
    <mc:Fallback>
      <p:transition spd="slow" advTm="7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53171-A3D6-E493-A5F0-3A7BE9F6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Salad &amp; Dessert Sign up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396D-546E-DB7D-0A6A-5C25F4D94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Please make sure to sign up in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foyer if you plan on bringing a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cake or salad for gospel</a:t>
            </a:r>
          </a:p>
          <a:p>
            <a:pPr marL="0" indent="0">
              <a:buNone/>
            </a:pPr>
            <a:r>
              <a:rPr lang="en-US" sz="2600" dirty="0"/>
              <a:t> meeting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lunch on November 12</a:t>
            </a:r>
            <a:r>
              <a:rPr lang="en-US" sz="2600" baseline="30000" dirty="0"/>
              <a:t>th</a:t>
            </a:r>
            <a:r>
              <a:rPr lang="en-US" sz="2600" dirty="0"/>
              <a:t> </a:t>
            </a:r>
          </a:p>
        </p:txBody>
      </p:sp>
      <p:pic>
        <p:nvPicPr>
          <p:cNvPr id="6" name="Content Placeholder 5" descr="Variety of delicious pastries">
            <a:extLst>
              <a:ext uri="{FF2B5EF4-FFF2-40B4-BE49-F238E27FC236}">
                <a16:creationId xmlns:a16="http://schemas.microsoft.com/office/drawing/2014/main" id="{33A4649A-8979-C65B-D885-0157EB2BB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2973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B0F620-6D2E-AFC9-1684-9A2764BD53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224573"/>
      </p:ext>
    </p:extLst>
  </p:cSld>
  <p:clrMapOvr>
    <a:masterClrMapping/>
  </p:clrMapOvr>
  <p:transition spd="slow" advTm="1416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waterfall and mountains in the sky&#10;&#10;Description automatically generated">
            <a:extLst>
              <a:ext uri="{FF2B5EF4-FFF2-40B4-BE49-F238E27FC236}">
                <a16:creationId xmlns:a16="http://schemas.microsoft.com/office/drawing/2014/main" id="{384A63A3-6D96-AA45-CA1F-957F9E2D6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/>
        </p:blipFill>
        <p:spPr>
          <a:xfrm>
            <a:off x="477013" y="494522"/>
            <a:ext cx="11237975" cy="588341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26FD4-71B5-38B7-12D0-BF27E431C3E8}"/>
              </a:ext>
            </a:extLst>
          </p:cNvPr>
          <p:cNvSpPr/>
          <p:nvPr/>
        </p:nvSpPr>
        <p:spPr>
          <a:xfrm>
            <a:off x="1794101" y="1017237"/>
            <a:ext cx="819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Sheppard St. Gospel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1A986-E190-1895-5962-434396E19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8" y="4357397"/>
            <a:ext cx="2105319" cy="195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FE279-D686-7A96-3E46-478D52D9C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158" y="3246821"/>
            <a:ext cx="2105319" cy="21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0E748-629F-9DA2-DA95-6344416AC790}"/>
              </a:ext>
            </a:extLst>
          </p:cNvPr>
          <p:cNvSpPr/>
          <p:nvPr/>
        </p:nvSpPr>
        <p:spPr>
          <a:xfrm flipH="1">
            <a:off x="8105522" y="5372333"/>
            <a:ext cx="3091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jaya" panose="02020604020202020204" pitchFamily="18" charset="0"/>
                <a:cs typeface="Vijaya" panose="02020604020202020204" pitchFamily="18" charset="0"/>
              </a:rPr>
              <a:t>Guest Speaker Brother Billy Moore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3447D2-16E0-E900-0DC6-656B3D668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473" y="2192903"/>
            <a:ext cx="3439005" cy="155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A91440-0506-A7AF-B22F-EDBDC88194AF}"/>
              </a:ext>
            </a:extLst>
          </p:cNvPr>
          <p:cNvSpPr/>
          <p:nvPr/>
        </p:nvSpPr>
        <p:spPr>
          <a:xfrm>
            <a:off x="4304792" y="4415486"/>
            <a:ext cx="27035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Nov. 12</a:t>
            </a:r>
            <a:r>
              <a:rPr lang="en-US" sz="3600" b="1" cap="none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th</a:t>
            </a: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–15th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6E77DF-E719-3E15-6937-C71AD3D19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2475712"/>
      </p:ext>
    </p:extLst>
  </p:cSld>
  <p:clrMapOvr>
    <a:masterClrMapping/>
  </p:clrMapOvr>
  <p:transition spd="slow" advTm="77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D6575-0395-084E-EA91-4A9C374B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Our brother's business meeting will be Saturday November 18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10am </a:t>
            </a:r>
          </a:p>
        </p:txBody>
      </p:sp>
      <p:pic>
        <p:nvPicPr>
          <p:cNvPr id="10" name="Content Placeholder 9" descr="People at meeting">
            <a:extLst>
              <a:ext uri="{FF2B5EF4-FFF2-40B4-BE49-F238E27FC236}">
                <a16:creationId xmlns:a16="http://schemas.microsoft.com/office/drawing/2014/main" id="{EBADCB33-66D6-01F9-CBCF-7BD9F120B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28930" b="-1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41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768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4E5DD5-53CD-2652-40FB-31FA29A1E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077" b="465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72E0A3-1937-2979-3496-E7D90B25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</a:rPr>
              <a:t>Sheppard St. Pantry will be open Sundays after Sunday Worship Class</a:t>
            </a:r>
            <a:r>
              <a:rPr lang="en-US" b="1" dirty="0">
                <a:solidFill>
                  <a:srgbClr val="FFFFFF"/>
                </a:solidFill>
              </a:rPr>
              <a:t> and </a:t>
            </a:r>
            <a:r>
              <a:rPr lang="en-US" b="1" dirty="0">
                <a:solidFill>
                  <a:srgbClr val="FFFFFF"/>
                </a:solidFill>
                <a:effectLst/>
              </a:rPr>
              <a:t>on Tuesdays from 10am-12pm.</a:t>
            </a:r>
            <a:br>
              <a:rPr lang="en-US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B0B3A-D3B2-6625-8BD2-2AED693D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5EBD8E-E8BC-D763-C28B-F0E74079E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64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386">
        <p14:warp dir="in"/>
      </p:transition>
    </mc:Choice>
    <mc:Fallback>
      <p:transition spd="slow" advTm="7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DD44-45E9-2017-9EF1-414A4C5D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E80-A2CE-646B-4F53-700119115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5" title="Milky way over valley">
            <a:hlinkClick r:id="" action="ppaction://media"/>
            <a:extLst>
              <a:ext uri="{FF2B5EF4-FFF2-40B4-BE49-F238E27FC236}">
                <a16:creationId xmlns:a16="http://schemas.microsoft.com/office/drawing/2014/main" id="{6F15463B-0386-6419-0D5B-1B789372AB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DFAC43-DA58-412D-FF99-E2CC534C9E66}"/>
              </a:ext>
            </a:extLst>
          </p:cNvPr>
          <p:cNvSpPr txBox="1">
            <a:spLocks/>
          </p:cNvSpPr>
          <p:nvPr/>
        </p:nvSpPr>
        <p:spPr>
          <a:xfrm>
            <a:off x="1598645" y="10663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/>
                <a:solidFill>
                  <a:schemeClr val="bg1">
                    <a:lumMod val="75000"/>
                  </a:schemeClr>
                </a:solidFill>
              </a:rPr>
              <a:t>Church Announcements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B74DF9-BB1C-338D-42DF-A0054563556C}"/>
              </a:ext>
            </a:extLst>
          </p:cNvPr>
          <p:cNvSpPr txBox="1">
            <a:spLocks/>
          </p:cNvSpPr>
          <p:nvPr/>
        </p:nvSpPr>
        <p:spPr>
          <a:xfrm>
            <a:off x="7620001" y="4001294"/>
            <a:ext cx="4571999" cy="1463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n/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>
                <a:ln/>
                <a:solidFill>
                  <a:schemeClr val="bg1">
                    <a:lumMod val="85000"/>
                  </a:schemeClr>
                </a:solidFill>
              </a:rPr>
              <a:t>                                                     </a:t>
            </a:r>
          </a:p>
          <a:p>
            <a:pPr marL="0" indent="0">
              <a:buNone/>
            </a:pPr>
            <a:r>
              <a:rPr lang="en-US" sz="3200" b="1" dirty="0">
                <a:ln/>
                <a:solidFill>
                  <a:schemeClr val="bg1">
                    <a:lumMod val="85000"/>
                  </a:schemeClr>
                </a:solidFill>
              </a:rPr>
              <a:t>                                                        </a:t>
            </a:r>
            <a:r>
              <a:rPr lang="en-US" sz="3900" b="1" dirty="0">
                <a:ln/>
                <a:solidFill>
                  <a:schemeClr val="bg1">
                    <a:lumMod val="85000"/>
                  </a:schemeClr>
                </a:solidFill>
              </a:rPr>
              <a:t>November 1</a:t>
            </a:r>
            <a:r>
              <a:rPr lang="en-US" sz="3900" b="1" baseline="30000" dirty="0">
                <a:ln/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lang="en-US" sz="3900" b="1" dirty="0">
                <a:ln/>
                <a:solidFill>
                  <a:schemeClr val="bg1">
                    <a:lumMod val="85000"/>
                  </a:schemeClr>
                </a:solidFill>
              </a:rPr>
              <a:t>, 2023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401BDC-8197-BFD6-BEED-3C7CADC98E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8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5"/>
    </mc:Choice>
    <mc:Fallback>
      <p:transition spd="slow" advTm="1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 build="p"/>
    </p:bldLst>
  </p:timing>
  <p:extLst>
    <p:ext uri="{E180D4A7-C9FB-4DFB-919C-405C955672EB}">
      <p14:showEvtLst xmlns:p14="http://schemas.microsoft.com/office/powerpoint/2010/main">
        <p14:playEvt time="13" objId="6"/>
        <p14:playEvt time="9982" objId="6"/>
        <p14:stopEvt time="11360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970E-1AA0-EE02-6EC3-713F8046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0BC7-571E-1EB1-A22F-60080EAB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6" title="Close up of candles">
            <a:hlinkClick r:id="" action="ppaction://media"/>
            <a:extLst>
              <a:ext uri="{FF2B5EF4-FFF2-40B4-BE49-F238E27FC236}">
                <a16:creationId xmlns:a16="http://schemas.microsoft.com/office/drawing/2014/main" id="{1877D7C4-F2D7-D9F7-A2AA-268BFC642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9AD9E7-9802-26AE-E42F-4322511E569A}"/>
              </a:ext>
            </a:extLst>
          </p:cNvPr>
          <p:cNvSpPr txBox="1">
            <a:spLocks/>
          </p:cNvSpPr>
          <p:nvPr/>
        </p:nvSpPr>
        <p:spPr>
          <a:xfrm>
            <a:off x="7853240" y="4359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84698149-B8C9-3875-E9F4-4C83DFAEE82A}"/>
              </a:ext>
            </a:extLst>
          </p:cNvPr>
          <p:cNvSpPr txBox="1">
            <a:spLocks/>
          </p:cNvSpPr>
          <p:nvPr/>
        </p:nvSpPr>
        <p:spPr>
          <a:xfrm>
            <a:off x="604306" y="2889212"/>
            <a:ext cx="3991193" cy="3553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Adrian Autry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family member to Sister </a:t>
            </a:r>
            <a:r>
              <a:rPr lang="en-US" sz="3200" b="1" dirty="0" err="1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Dureen</a:t>
            </a: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999913-6D86-B556-68D2-674863DF85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40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80">
        <p14:reveal/>
      </p:transition>
    </mc:Choice>
    <mc:Fallback>
      <p:transition spd="slow" advTm="10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7"/>
        <p14:stopEvt time="6555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970E-1AA0-EE02-6EC3-713F8046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0BC7-571E-1EB1-A22F-60080EAB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6" title="Close up of candles">
            <a:hlinkClick r:id="" action="ppaction://media"/>
            <a:extLst>
              <a:ext uri="{FF2B5EF4-FFF2-40B4-BE49-F238E27FC236}">
                <a16:creationId xmlns:a16="http://schemas.microsoft.com/office/drawing/2014/main" id="{1877D7C4-F2D7-D9F7-A2AA-268BFC642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9AD9E7-9802-26AE-E42F-4322511E569A}"/>
              </a:ext>
            </a:extLst>
          </p:cNvPr>
          <p:cNvSpPr txBox="1">
            <a:spLocks/>
          </p:cNvSpPr>
          <p:nvPr/>
        </p:nvSpPr>
        <p:spPr>
          <a:xfrm>
            <a:off x="7853240" y="4359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84698149-B8C9-3875-E9F4-4C83DFAEE82A}"/>
              </a:ext>
            </a:extLst>
          </p:cNvPr>
          <p:cNvSpPr txBox="1">
            <a:spLocks/>
          </p:cNvSpPr>
          <p:nvPr/>
        </p:nvSpPr>
        <p:spPr>
          <a:xfrm>
            <a:off x="604306" y="2889212"/>
            <a:ext cx="3991193" cy="3553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Lenolia</a:t>
            </a:r>
            <a:r>
              <a:rPr lang="en-US" sz="3200" b="1" dirty="0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Minter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is the Aunt of Sister Betsy Jones</a:t>
            </a:r>
            <a:endParaRPr lang="en-US" sz="3200" b="1" dirty="0">
              <a:solidFill>
                <a:schemeClr val="bg1"/>
              </a:solidFill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C77B74-2A99-3A5B-017D-3C7AE6E937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608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221">
        <p14:reveal/>
      </p:transition>
    </mc:Choice>
    <mc:Fallback>
      <p:transition spd="slow" advTm="10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7"/>
        <p14:stopEvt time="6604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0" y="0"/>
            <a:ext cx="12258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Geraldine Bolden</a:t>
            </a:r>
          </a:p>
          <a:p>
            <a:r>
              <a:rPr lang="en-US" sz="3500" dirty="0">
                <a:solidFill>
                  <a:schemeClr val="bg1"/>
                </a:solidFill>
              </a:rPr>
              <a:t>Clarence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John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Patricia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Dalton Carpenter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Adrean</a:t>
            </a:r>
            <a:r>
              <a:rPr lang="en-US" sz="3500" dirty="0">
                <a:solidFill>
                  <a:schemeClr val="bg1"/>
                </a:solidFill>
              </a:rPr>
              <a:t> Chism</a:t>
            </a:r>
          </a:p>
          <a:p>
            <a:r>
              <a:rPr lang="en-US" sz="3500" dirty="0">
                <a:solidFill>
                  <a:schemeClr val="bg1"/>
                </a:solidFill>
              </a:rPr>
              <a:t>Jacory Chism</a:t>
            </a:r>
          </a:p>
          <a:p>
            <a:r>
              <a:rPr lang="en-US" sz="3500" dirty="0">
                <a:solidFill>
                  <a:schemeClr val="bg1"/>
                </a:solidFill>
              </a:rPr>
              <a:t>Faye Davis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Shronda</a:t>
            </a:r>
            <a:r>
              <a:rPr lang="en-US" sz="3500" dirty="0">
                <a:solidFill>
                  <a:schemeClr val="bg1"/>
                </a:solidFill>
              </a:rPr>
              <a:t> Davis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1347"/>
            <a:ext cx="5181600" cy="4421315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Helen Evans</a:t>
            </a:r>
          </a:p>
          <a:p>
            <a:r>
              <a:rPr lang="en-US" sz="3500" dirty="0">
                <a:solidFill>
                  <a:schemeClr val="bg1"/>
                </a:solidFill>
              </a:rPr>
              <a:t>Tony &amp; </a:t>
            </a:r>
            <a:r>
              <a:rPr lang="en-US" sz="3500" dirty="0" err="1">
                <a:solidFill>
                  <a:schemeClr val="bg1"/>
                </a:solidFill>
              </a:rPr>
              <a:t>Ta’Riyah</a:t>
            </a:r>
            <a:r>
              <a:rPr lang="en-US" sz="3500" dirty="0">
                <a:solidFill>
                  <a:schemeClr val="bg1"/>
                </a:solidFill>
              </a:rPr>
              <a:t> Fleming</a:t>
            </a:r>
          </a:p>
          <a:p>
            <a:r>
              <a:rPr lang="en-US" sz="3500" dirty="0">
                <a:solidFill>
                  <a:schemeClr val="bg1"/>
                </a:solidFill>
              </a:rPr>
              <a:t>Richard &amp; Darlene Fountain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Maryian</a:t>
            </a:r>
            <a:r>
              <a:rPr lang="en-US" sz="3500" dirty="0">
                <a:solidFill>
                  <a:schemeClr val="bg1"/>
                </a:solidFill>
              </a:rPr>
              <a:t> Grant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Troyce</a:t>
            </a:r>
            <a:r>
              <a:rPr lang="en-US" sz="3500" dirty="0">
                <a:solidFill>
                  <a:schemeClr val="bg1"/>
                </a:solidFill>
              </a:rPr>
              <a:t> Grant</a:t>
            </a:r>
          </a:p>
          <a:p>
            <a:r>
              <a:rPr lang="en-US" sz="3500" dirty="0">
                <a:solidFill>
                  <a:schemeClr val="bg1"/>
                </a:solidFill>
              </a:rPr>
              <a:t>Ella </a:t>
            </a:r>
            <a:r>
              <a:rPr lang="en-US" sz="3500" dirty="0" err="1">
                <a:solidFill>
                  <a:schemeClr val="bg1"/>
                </a:solidFill>
              </a:rPr>
              <a:t>Hurdley</a:t>
            </a:r>
            <a:endParaRPr lang="en-US" sz="3500" dirty="0">
              <a:solidFill>
                <a:schemeClr val="bg1"/>
              </a:solidFill>
            </a:endParaRPr>
          </a:p>
          <a:p>
            <a:r>
              <a:rPr lang="en-US" sz="3500" dirty="0">
                <a:solidFill>
                  <a:schemeClr val="bg1"/>
                </a:solidFill>
              </a:rPr>
              <a:t>Jesse James Jr.</a:t>
            </a:r>
          </a:p>
          <a:p>
            <a:r>
              <a:rPr lang="en-US" sz="3500" dirty="0">
                <a:solidFill>
                  <a:schemeClr val="bg1"/>
                </a:solidFill>
              </a:rPr>
              <a:t>Kathy Malone</a:t>
            </a:r>
          </a:p>
          <a:p>
            <a:r>
              <a:rPr lang="en-US" sz="3500" dirty="0">
                <a:solidFill>
                  <a:schemeClr val="bg1"/>
                </a:solidFill>
              </a:rPr>
              <a:t>Wade Miller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AF93F3-9349-BC08-CFE8-912284702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4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164">
        <p14:reveal/>
      </p:transition>
    </mc:Choice>
    <mc:Fallback>
      <p:transition spd="slow" advTm="32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0" y="-118250"/>
            <a:ext cx="12191999" cy="6976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Lillie Luster</a:t>
            </a:r>
          </a:p>
          <a:p>
            <a:r>
              <a:rPr lang="en-US" dirty="0">
                <a:solidFill>
                  <a:schemeClr val="bg1"/>
                </a:solidFill>
              </a:rPr>
              <a:t>Christina Matson</a:t>
            </a:r>
          </a:p>
          <a:p>
            <a:r>
              <a:rPr lang="en-US" dirty="0">
                <a:solidFill>
                  <a:schemeClr val="bg1"/>
                </a:solidFill>
              </a:rPr>
              <a:t>Wade Miller</a:t>
            </a:r>
          </a:p>
          <a:p>
            <a:r>
              <a:rPr lang="en-US" dirty="0">
                <a:solidFill>
                  <a:schemeClr val="bg1"/>
                </a:solidFill>
              </a:rPr>
              <a:t>Danielle Minter</a:t>
            </a:r>
          </a:p>
          <a:p>
            <a:r>
              <a:rPr lang="en-US" dirty="0">
                <a:solidFill>
                  <a:schemeClr val="bg1"/>
                </a:solidFill>
              </a:rPr>
              <a:t>David Minter</a:t>
            </a:r>
          </a:p>
          <a:p>
            <a:r>
              <a:rPr lang="en-US" dirty="0">
                <a:solidFill>
                  <a:schemeClr val="bg1"/>
                </a:solidFill>
              </a:rPr>
              <a:t>Waylon Minter</a:t>
            </a:r>
          </a:p>
          <a:p>
            <a:r>
              <a:rPr lang="en-US" dirty="0">
                <a:solidFill>
                  <a:schemeClr val="bg1"/>
                </a:solidFill>
              </a:rPr>
              <a:t>Jackie Mosley</a:t>
            </a:r>
          </a:p>
          <a:p>
            <a:r>
              <a:rPr lang="en-US" dirty="0">
                <a:solidFill>
                  <a:schemeClr val="bg1"/>
                </a:solidFill>
              </a:rPr>
              <a:t>Robert Nance Family</a:t>
            </a:r>
          </a:p>
          <a:p>
            <a:r>
              <a:rPr lang="en-US" dirty="0">
                <a:solidFill>
                  <a:schemeClr val="bg1"/>
                </a:solidFill>
              </a:rPr>
              <a:t>Linda Rhymes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Rose Rogers</a:t>
            </a:r>
          </a:p>
          <a:p>
            <a:r>
              <a:rPr lang="en-US" dirty="0" err="1">
                <a:solidFill>
                  <a:schemeClr val="bg1"/>
                </a:solidFill>
              </a:rPr>
              <a:t>Appezene</a:t>
            </a:r>
            <a:r>
              <a:rPr lang="en-US" dirty="0">
                <a:solidFill>
                  <a:schemeClr val="bg1"/>
                </a:solidFill>
              </a:rPr>
              <a:t> Smith</a:t>
            </a:r>
          </a:p>
          <a:p>
            <a:r>
              <a:rPr lang="en-US" dirty="0">
                <a:solidFill>
                  <a:schemeClr val="bg1"/>
                </a:solidFill>
              </a:rPr>
              <a:t>Jeri Lyn Teague</a:t>
            </a:r>
          </a:p>
          <a:p>
            <a:r>
              <a:rPr lang="en-US" dirty="0">
                <a:solidFill>
                  <a:schemeClr val="bg1"/>
                </a:solidFill>
              </a:rPr>
              <a:t>John &amp; Karen </a:t>
            </a:r>
            <a:r>
              <a:rPr lang="en-US" dirty="0" err="1">
                <a:solidFill>
                  <a:schemeClr val="bg1"/>
                </a:solidFill>
              </a:rPr>
              <a:t>Vinyard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Mandy Rae Waters</a:t>
            </a:r>
          </a:p>
          <a:p>
            <a:r>
              <a:rPr lang="en-US" dirty="0">
                <a:solidFill>
                  <a:schemeClr val="bg1"/>
                </a:solidFill>
              </a:rPr>
              <a:t>Travis Wilson</a:t>
            </a:r>
          </a:p>
          <a:p>
            <a:r>
              <a:rPr lang="en-US" dirty="0">
                <a:solidFill>
                  <a:schemeClr val="bg1"/>
                </a:solidFill>
              </a:rPr>
              <a:t>Darlene Woodson</a:t>
            </a:r>
          </a:p>
          <a:p>
            <a:r>
              <a:rPr lang="en-US" dirty="0">
                <a:solidFill>
                  <a:schemeClr val="bg1"/>
                </a:solidFill>
              </a:rPr>
              <a:t>Randy Woodson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BE11D5-7F0A-11A2-5186-4D8CAF07F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62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022">
        <p14:reveal/>
      </p:transition>
    </mc:Choice>
    <mc:Fallback>
      <p:transition spd="slow" advTm="32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970E-1AA0-EE02-6EC3-713F8046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0BC7-571E-1EB1-A22F-60080EAB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6" title="Close up of candles">
            <a:hlinkClick r:id="" action="ppaction://media"/>
            <a:extLst>
              <a:ext uri="{FF2B5EF4-FFF2-40B4-BE49-F238E27FC236}">
                <a16:creationId xmlns:a16="http://schemas.microsoft.com/office/drawing/2014/main" id="{1877D7C4-F2D7-D9F7-A2AA-268BFC642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9AD9E7-9802-26AE-E42F-4322511E569A}"/>
              </a:ext>
            </a:extLst>
          </p:cNvPr>
          <p:cNvSpPr txBox="1">
            <a:spLocks/>
          </p:cNvSpPr>
          <p:nvPr/>
        </p:nvSpPr>
        <p:spPr>
          <a:xfrm>
            <a:off x="7853240" y="4359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84698149-B8C9-3875-E9F4-4C83DFAEE82A}"/>
              </a:ext>
            </a:extLst>
          </p:cNvPr>
          <p:cNvSpPr txBox="1">
            <a:spLocks/>
          </p:cNvSpPr>
          <p:nvPr/>
        </p:nvSpPr>
        <p:spPr>
          <a:xfrm>
            <a:off x="604306" y="2889212"/>
            <a:ext cx="3991193" cy="3553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Adrian Autry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family member to Sister </a:t>
            </a:r>
            <a:r>
              <a:rPr lang="en-US" sz="3200" b="1" dirty="0" err="1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Dureen</a:t>
            </a: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08D70B-1B2E-3C5C-D177-537A02F931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409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132">
        <p14:reveal/>
      </p:transition>
    </mc:Choice>
    <mc:Fallback>
      <p:transition spd="slow" advTm="9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7"/>
        <p14:stopEvt time="5619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417E0-C1A2-CD9F-11B2-E8471A858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8367" b="166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5BAD6-E88C-DB76-B9EB-AD970DBA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rgbClr val="FF0000"/>
          </a:solidFill>
        </p:spPr>
        <p:txBody>
          <a:bodyPr vert="horz" lIns="91440" tIns="45720" rIns="91440" bIns="45720" rtlCol="0" anchor="ctr">
            <a:prstTxWarp prst="textTriangle">
              <a:avLst/>
            </a:prstTxWarp>
            <a:norm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Congratulations to our youth group for winning Bible Bowl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814CA8-8D25-EFE1-F7D0-206B46FE3E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480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3344">
        <p15:prstTrans prst="curtains"/>
      </p:transition>
    </mc:Choice>
    <mc:Fallback>
      <p:transition spd="slow" advTm="13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0F5752-12FC-0206-3942-64839CDE3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768" b="22232"/>
          <a:stretch/>
        </p:blipFill>
        <p:spPr>
          <a:xfrm>
            <a:off x="-1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8A046-0D3C-8551-93A1-A34A91FC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949"/>
            <a:ext cx="12191979" cy="817609"/>
          </a:xfr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Thanks to Sister Sherry Luster, Sister Joyce Talbert, &amp; all others for all their hard work and time spent with our youth group.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78F3D8-BFAF-0FB6-B429-46B87EB8B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6098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8334">
        <p15:prstTrans prst="curtains"/>
      </p:transition>
    </mc:Choice>
    <mc:Fallback>
      <p:transition spd="slow" advTm="8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7" name="Picture 6" descr="A child in a swing&#10;&#10;Description automatically generated">
            <a:extLst>
              <a:ext uri="{FF2B5EF4-FFF2-40B4-BE49-F238E27FC236}">
                <a16:creationId xmlns:a16="http://schemas.microsoft.com/office/drawing/2014/main" id="{395F9A4A-02E8-0B85-4A3A-EE66203C5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1457" y="2139484"/>
            <a:ext cx="4564358" cy="409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Video 4" title="Falling autumn leaves">
            <a:hlinkClick r:id="" action="ppaction://media"/>
            <a:extLst>
              <a:ext uri="{FF2B5EF4-FFF2-40B4-BE49-F238E27FC236}">
                <a16:creationId xmlns:a16="http://schemas.microsoft.com/office/drawing/2014/main" id="{BF5EA693-0F88-1ADE-0DB1-2E0C73FC4F8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79165"/>
            <a:ext cx="12192000" cy="5678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E07E6-E492-1C8E-8B01-92C55E4E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1486241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  <a:t>Fall Fun Day Nov. 04,2023 1pm-6pm</a:t>
            </a:r>
            <a:b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  <a:t>Hosted by NAACP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0FC32-D959-91ED-F768-6F7989E76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49161" y="1775981"/>
            <a:ext cx="12093677" cy="508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332744-946B-753F-6880-7EE555A4170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17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989">
        <p:dissolve/>
      </p:transition>
    </mc:Choice>
    <mc:Fallback>
      <p:transition spd="slow" advTm="798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40" objId="5"/>
        <p14:stopEvt time="6621" objId="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3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title="Honey dripping on biscuits">
            <a:hlinkClick r:id="" action="ppaction://media"/>
            <a:extLst>
              <a:ext uri="{FF2B5EF4-FFF2-40B4-BE49-F238E27FC236}">
                <a16:creationId xmlns:a16="http://schemas.microsoft.com/office/drawing/2014/main" id="{FC9007F8-5369-FB46-AB8F-44DDDD548D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3556" y="0"/>
            <a:ext cx="101784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9ABAE-A06B-8B02-BCBD-6BDB3FF0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2074363"/>
            <a:ext cx="2969647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Sunday school breakfast will be provided on                       Nov. 5</a:t>
            </a:r>
            <a:r>
              <a:rPr lang="en-US" sz="2400" kern="1200" baseline="300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,2023 from           9am-9:30am.</a:t>
            </a:r>
            <a:b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192D5F-EF8D-6E3F-AF35-E32DD7E390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008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990">
        <p14:switch dir="r"/>
      </p:transition>
    </mc:Choice>
    <mc:Fallback>
      <p:transition spd="slow" advTm="10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5"/>
        <p14:stopEvt time="6492" objId="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C9864-58B5-E66B-6422-305F7161B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786" y="1"/>
            <a:ext cx="5612523" cy="66320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C02663-E57C-0A0C-C338-0FBCAC3A5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236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952">
        <p14:honeycomb/>
      </p:transition>
    </mc:Choice>
    <mc:Fallback>
      <p:transition spd="slow" advTm="7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53171-A3D6-E493-A5F0-3A7BE9F6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Salad &amp; Dessert Sign up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396D-546E-DB7D-0A6A-5C25F4D94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Please make sure to sign up in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foyer if you plan on bringing a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cake or salad for gospel</a:t>
            </a:r>
          </a:p>
          <a:p>
            <a:pPr marL="0" indent="0">
              <a:buNone/>
            </a:pPr>
            <a:r>
              <a:rPr lang="en-US" sz="2600" dirty="0"/>
              <a:t> meeting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lunch on November 12</a:t>
            </a:r>
            <a:r>
              <a:rPr lang="en-US" sz="2600" baseline="30000" dirty="0"/>
              <a:t>th</a:t>
            </a:r>
            <a:r>
              <a:rPr lang="en-US" sz="2600" dirty="0"/>
              <a:t> </a:t>
            </a:r>
          </a:p>
        </p:txBody>
      </p:sp>
      <p:pic>
        <p:nvPicPr>
          <p:cNvPr id="6" name="Content Placeholder 5" descr="Variety of delicious pastries">
            <a:extLst>
              <a:ext uri="{FF2B5EF4-FFF2-40B4-BE49-F238E27FC236}">
                <a16:creationId xmlns:a16="http://schemas.microsoft.com/office/drawing/2014/main" id="{33A4649A-8979-C65B-D885-0157EB2BB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2973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0361DE-560B-2071-2659-79AB72C51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367187"/>
      </p:ext>
    </p:extLst>
  </p:cSld>
  <p:clrMapOvr>
    <a:masterClrMapping/>
  </p:clrMapOvr>
  <p:transition spd="slow" advTm="1168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waterfall and mountains in the sky&#10;&#10;Description automatically generated">
            <a:extLst>
              <a:ext uri="{FF2B5EF4-FFF2-40B4-BE49-F238E27FC236}">
                <a16:creationId xmlns:a16="http://schemas.microsoft.com/office/drawing/2014/main" id="{384A63A3-6D96-AA45-CA1F-957F9E2D6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/>
        </p:blipFill>
        <p:spPr>
          <a:xfrm>
            <a:off x="477013" y="494522"/>
            <a:ext cx="11237975" cy="588341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26FD4-71B5-38B7-12D0-BF27E431C3E8}"/>
              </a:ext>
            </a:extLst>
          </p:cNvPr>
          <p:cNvSpPr/>
          <p:nvPr/>
        </p:nvSpPr>
        <p:spPr>
          <a:xfrm>
            <a:off x="1794101" y="1017237"/>
            <a:ext cx="819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Sheppard St. Gospel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1A986-E190-1895-5962-434396E19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8" y="4357397"/>
            <a:ext cx="2105319" cy="195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FE279-D686-7A96-3E46-478D52D9C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158" y="3246821"/>
            <a:ext cx="2105319" cy="21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0E748-629F-9DA2-DA95-6344416AC790}"/>
              </a:ext>
            </a:extLst>
          </p:cNvPr>
          <p:cNvSpPr/>
          <p:nvPr/>
        </p:nvSpPr>
        <p:spPr>
          <a:xfrm flipH="1">
            <a:off x="8105522" y="5372333"/>
            <a:ext cx="3091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jaya" panose="02020604020202020204" pitchFamily="18" charset="0"/>
                <a:cs typeface="Vijaya" panose="02020604020202020204" pitchFamily="18" charset="0"/>
              </a:rPr>
              <a:t>Guest Speaker Brother Billy Moore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3447D2-16E0-E900-0DC6-656B3D668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473" y="2192903"/>
            <a:ext cx="3439005" cy="155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41694B-3940-B88D-9BA3-03A82D575E7F}"/>
              </a:ext>
            </a:extLst>
          </p:cNvPr>
          <p:cNvSpPr/>
          <p:nvPr/>
        </p:nvSpPr>
        <p:spPr>
          <a:xfrm>
            <a:off x="4252188" y="4738652"/>
            <a:ext cx="27035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Nov. 12</a:t>
            </a:r>
            <a:r>
              <a:rPr lang="en-US" sz="3600" b="1" cap="none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th</a:t>
            </a: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ivaldi" panose="03020602050506090804" pitchFamily="66" charset="0"/>
              </a:rPr>
              <a:t>–15th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A22395-7A95-2EBC-843C-DAB37E273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0070004"/>
      </p:ext>
    </p:extLst>
  </p:cSld>
  <p:clrMapOvr>
    <a:masterClrMapping/>
  </p:clrMapOvr>
  <p:transition spd="slow" advTm="77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D6575-0395-084E-EA91-4A9C374B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Our brother's business meeting will be Saturday November 18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10am </a:t>
            </a:r>
          </a:p>
        </p:txBody>
      </p:sp>
      <p:pic>
        <p:nvPicPr>
          <p:cNvPr id="10" name="Content Placeholder 9" descr="People at meeting">
            <a:extLst>
              <a:ext uri="{FF2B5EF4-FFF2-40B4-BE49-F238E27FC236}">
                <a16:creationId xmlns:a16="http://schemas.microsoft.com/office/drawing/2014/main" id="{EBADCB33-66D6-01F9-CBCF-7BD9F120B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28930" b="-1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41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84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4E5DD5-53CD-2652-40FB-31FA29A1E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077" b="465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72E0A3-1937-2979-3496-E7D90B25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</a:rPr>
              <a:t>Sheppard St. Pantry will be open Sundays after Sunday Worship Class</a:t>
            </a:r>
            <a:r>
              <a:rPr lang="en-US" b="1" dirty="0">
                <a:solidFill>
                  <a:srgbClr val="FFFFFF"/>
                </a:solidFill>
              </a:rPr>
              <a:t> and </a:t>
            </a:r>
            <a:r>
              <a:rPr lang="en-US" b="1" dirty="0">
                <a:solidFill>
                  <a:srgbClr val="FFFFFF"/>
                </a:solidFill>
                <a:effectLst/>
              </a:rPr>
              <a:t>on Tuesdays from 10am-12pm.</a:t>
            </a:r>
            <a:br>
              <a:rPr lang="en-US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B0B3A-D3B2-6625-8BD2-2AED693D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1597B7-5832-F98F-47EC-987275C2E8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53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750">
        <p14:warp dir="in"/>
      </p:transition>
    </mc:Choice>
    <mc:Fallback>
      <p:transition spd="slow" advTm="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5226E0-526D-D296-0395-70423D81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74CE5-C63C-77A1-63CA-FDEF9D6B5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Church Announcements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91F44-E464-3728-0665-61F89B7AC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1" y="3219061"/>
            <a:ext cx="4571999" cy="229533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/>
              <a:t>                                                         </a:t>
            </a:r>
          </a:p>
          <a:p>
            <a:r>
              <a:rPr lang="en-US" sz="3200" dirty="0"/>
              <a:t>                                                            </a:t>
            </a:r>
            <a:r>
              <a:rPr lang="en-US" sz="3900" b="1" dirty="0"/>
              <a:t>November 1</a:t>
            </a:r>
            <a:r>
              <a:rPr lang="en-US" sz="3900" b="1" baseline="30000" dirty="0"/>
              <a:t>st</a:t>
            </a:r>
            <a:r>
              <a:rPr lang="en-US" sz="3900" b="1" dirty="0"/>
              <a:t>, 2023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DF8D1C-6305-90C3-FC1F-9029E227D87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2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970E-1AA0-EE02-6EC3-713F8046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0BC7-571E-1EB1-A22F-60080EAB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6" title="Close up of candles">
            <a:hlinkClick r:id="" action="ppaction://media"/>
            <a:extLst>
              <a:ext uri="{FF2B5EF4-FFF2-40B4-BE49-F238E27FC236}">
                <a16:creationId xmlns:a16="http://schemas.microsoft.com/office/drawing/2014/main" id="{1877D7C4-F2D7-D9F7-A2AA-268BFC642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9AD9E7-9802-26AE-E42F-4322511E569A}"/>
              </a:ext>
            </a:extLst>
          </p:cNvPr>
          <p:cNvSpPr txBox="1">
            <a:spLocks/>
          </p:cNvSpPr>
          <p:nvPr/>
        </p:nvSpPr>
        <p:spPr>
          <a:xfrm>
            <a:off x="7853240" y="4359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84698149-B8C9-3875-E9F4-4C83DFAEE82A}"/>
              </a:ext>
            </a:extLst>
          </p:cNvPr>
          <p:cNvSpPr txBox="1">
            <a:spLocks/>
          </p:cNvSpPr>
          <p:nvPr/>
        </p:nvSpPr>
        <p:spPr>
          <a:xfrm>
            <a:off x="604306" y="2889212"/>
            <a:ext cx="3991193" cy="3553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Lenolia</a:t>
            </a:r>
            <a:r>
              <a:rPr lang="en-US" sz="3200" b="1" dirty="0">
                <a:solidFill>
                  <a:schemeClr val="bg1"/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Minter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is the Aunt of Sister Betsy Jones</a:t>
            </a:r>
            <a:endParaRPr lang="en-US" sz="3200" b="1" dirty="0">
              <a:solidFill>
                <a:schemeClr val="bg1"/>
              </a:solidFill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6573C0-BE12-9F39-FE1D-666E6B147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372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328">
        <p14:reveal/>
      </p:transition>
    </mc:Choice>
    <mc:Fallback>
      <p:transition spd="slow" advTm="9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7"/>
        <p14:stopEvt time="5621" objId="7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5226E0-526D-D296-0395-70423D81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74CE5-C63C-77A1-63CA-FDEF9D6B5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Church Announcements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91F44-E464-3728-0665-61F89B7AC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1" y="3219061"/>
            <a:ext cx="4571999" cy="229533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/>
              <a:t>                                                         </a:t>
            </a:r>
          </a:p>
          <a:p>
            <a:r>
              <a:rPr lang="en-US" sz="3200" dirty="0"/>
              <a:t>                                                            </a:t>
            </a:r>
            <a:r>
              <a:rPr lang="en-US" sz="3900" b="1" dirty="0"/>
              <a:t>November 1</a:t>
            </a:r>
            <a:r>
              <a:rPr lang="en-US" sz="3900" b="1" baseline="30000" dirty="0"/>
              <a:t>st</a:t>
            </a:r>
            <a:r>
              <a:rPr lang="en-US" sz="3900" b="1" dirty="0"/>
              <a:t>, 2023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C148C54-1D8D-12ED-EE35-0A8C58E8B93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9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6" name="Content Placeholder 25" descr="A candle in a glass cup&#10;&#10;Description automatically generated">
            <a:extLst>
              <a:ext uri="{FF2B5EF4-FFF2-40B4-BE49-F238E27FC236}">
                <a16:creationId xmlns:a16="http://schemas.microsoft.com/office/drawing/2014/main" id="{C2A03480-EC67-88F3-A7CD-7B88CB21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3" r="1" b="2503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B7FB-CC21-B077-F7E2-AA891E5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240" y="435997"/>
            <a:ext cx="3633746" cy="1588422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A609CDC-9283-0920-0E21-94376668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756" y="2151229"/>
            <a:ext cx="3991193" cy="35533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24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</a:t>
            </a:r>
            <a:r>
              <a:rPr lang="en-US" sz="3200" b="1" dirty="0" err="1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Lenolia</a:t>
            </a: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Minter</a:t>
            </a:r>
          </a:p>
          <a:p>
            <a:pPr marL="0" indent="0" algn="ctr">
              <a:buNone/>
            </a:pP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is a family member to Sister Betsy Jones</a:t>
            </a:r>
            <a:endParaRPr lang="en-US" sz="32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BB28687-0066-55B5-E3D6-DC0C1D66F7D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607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6" name="Content Placeholder 25" descr="A candle in a glass cup&#10;&#10;Description automatically generated">
            <a:extLst>
              <a:ext uri="{FF2B5EF4-FFF2-40B4-BE49-F238E27FC236}">
                <a16:creationId xmlns:a16="http://schemas.microsoft.com/office/drawing/2014/main" id="{C2A03480-EC67-88F3-A7CD-7B88CB21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3" r="1" b="2503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B7FB-CC21-B077-F7E2-AA891E5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240" y="435997"/>
            <a:ext cx="3633746" cy="1588422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A609CDC-9283-0920-0E21-94376668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756" y="2151229"/>
            <a:ext cx="3991193" cy="35533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24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</a:t>
            </a:r>
            <a:r>
              <a:rPr lang="en-US" sz="3200" b="1" dirty="0" err="1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Lenolia</a:t>
            </a: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Minter</a:t>
            </a:r>
          </a:p>
          <a:p>
            <a:pPr marL="0" indent="0" algn="ctr">
              <a:buNone/>
            </a:pP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is a family member to Sister Betsy Jones</a:t>
            </a:r>
            <a:endParaRPr lang="en-US" sz="32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77A266-B35E-45AE-5006-2A59A808172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292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with his hands on his hips&#10;&#10;Description automatically generated">
            <a:extLst>
              <a:ext uri="{FF2B5EF4-FFF2-40B4-BE49-F238E27FC236}">
                <a16:creationId xmlns:a16="http://schemas.microsoft.com/office/drawing/2014/main" id="{28935F42-DA0D-32ED-5C5C-9AAF7FD3D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037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ED05753A-C84F-F99C-3683-A74AE94FE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r="1" b="15658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2" name="Picture 11" descr="A person holding a bouquet of roses&#10;&#10;Description automatically generated">
            <a:extLst>
              <a:ext uri="{FF2B5EF4-FFF2-40B4-BE49-F238E27FC236}">
                <a16:creationId xmlns:a16="http://schemas.microsoft.com/office/drawing/2014/main" id="{F34AD52C-81A7-DCD7-C72B-35A8C55E1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4619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Picture 12" descr="A close-up of a young person&#10;&#10;Description automatically generated">
            <a:extLst>
              <a:ext uri="{FF2B5EF4-FFF2-40B4-BE49-F238E27FC236}">
                <a16:creationId xmlns:a16="http://schemas.microsoft.com/office/drawing/2014/main" id="{BFEE40FD-5D1D-C86A-74A7-E2DE2E0C50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 r="-5" b="-5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" name="Picture Placeholder 5" descr="A person sitting on a couch&#10;&#10;Description automatically generated">
            <a:extLst>
              <a:ext uri="{FF2B5EF4-FFF2-40B4-BE49-F238E27FC236}">
                <a16:creationId xmlns:a16="http://schemas.microsoft.com/office/drawing/2014/main" id="{DEC8ED92-4BE4-983E-193D-D1608FBD0B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r="-1" b="2476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61" name="Rectangle 4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05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B5D8D-6D1B-5C28-FC5A-1F69B46C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kern="1200" dirty="0">
                <a:ln/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Honoring our Oldest Female Member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BC358-858B-9CA0-5D71-D54D15B27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9788" y="5089311"/>
            <a:ext cx="4077478" cy="111577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b="1" dirty="0">
                <a:ln/>
                <a:solidFill>
                  <a:srgbClr val="FFFFFF"/>
                </a:solidFill>
              </a:rPr>
              <a:t>Sister Ollie Mae Eaton</a:t>
            </a:r>
          </a:p>
          <a:p>
            <a:pPr algn="ctr"/>
            <a:r>
              <a:rPr lang="en-US" sz="1800" b="1" dirty="0">
                <a:ln/>
                <a:solidFill>
                  <a:srgbClr val="FFFFFF"/>
                </a:solidFill>
              </a:rPr>
              <a:t>Born 06-16-1931</a:t>
            </a:r>
          </a:p>
          <a:p>
            <a:pPr algn="ctr"/>
            <a:r>
              <a:rPr lang="en-US" sz="1800" b="1" dirty="0">
                <a:ln/>
                <a:solidFill>
                  <a:srgbClr val="FFFFFF"/>
                </a:solidFill>
              </a:rPr>
              <a:t>She is 92 blessed yrs. old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FF06E172-E1B7-9214-3699-186D2716537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063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6" name="Content Placeholder 25" descr="A candle in a glass cup&#10;&#10;Description automatically generated">
            <a:extLst>
              <a:ext uri="{FF2B5EF4-FFF2-40B4-BE49-F238E27FC236}">
                <a16:creationId xmlns:a16="http://schemas.microsoft.com/office/drawing/2014/main" id="{C2A03480-EC67-88F3-A7CD-7B88CB21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3" r="1" b="2503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B7FB-CC21-B077-F7E2-AA891E5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240" y="435997"/>
            <a:ext cx="3633746" cy="1588422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A609CDC-9283-0920-0E21-94376668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756" y="2151229"/>
            <a:ext cx="3991193" cy="35533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24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Adrian Autry</a:t>
            </a:r>
          </a:p>
          <a:p>
            <a:pPr marL="0" indent="0" algn="ctr">
              <a:buNone/>
            </a:pP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family member to Sister </a:t>
            </a:r>
            <a:r>
              <a:rPr lang="en-US" sz="3200" b="1" dirty="0" err="1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Dureen</a:t>
            </a: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Fuller</a:t>
            </a:r>
            <a:endParaRPr lang="en-US" sz="32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FCC3D38-C322-2528-47FF-6DF922FE7AB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738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4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young child sitting on a leopard print surface&#10;&#10;Description automatically generated">
            <a:extLst>
              <a:ext uri="{FF2B5EF4-FFF2-40B4-BE49-F238E27FC236}">
                <a16:creationId xmlns:a16="http://schemas.microsoft.com/office/drawing/2014/main" id="{7E22CBE1-B34B-8DA0-771B-E19F765A9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5255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</p:pic>
      <p:pic>
        <p:nvPicPr>
          <p:cNvPr id="10" name="Picture 9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4A46F085-C153-4DF7-66BF-B80A7FD56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r="3" b="21478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E89A9-04FE-63A1-ACB3-CE595C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dirty="0">
                <a:ln/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Honoring our Oldest Male Member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A person in a suit&#10;&#10;Description automatically generated">
            <a:extLst>
              <a:ext uri="{FF2B5EF4-FFF2-40B4-BE49-F238E27FC236}">
                <a16:creationId xmlns:a16="http://schemas.microsoft.com/office/drawing/2014/main" id="{B1F51D5C-2720-0348-C7AC-6AEEE5EA34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 r="-2" b="45024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 descr="A person sitting in a chair reading a book&#10;&#10;Description automatically generated">
            <a:extLst>
              <a:ext uri="{FF2B5EF4-FFF2-40B4-BE49-F238E27FC236}">
                <a16:creationId xmlns:a16="http://schemas.microsoft.com/office/drawing/2014/main" id="{5E6C5BA1-EB71-C35F-BBB3-1E974601DB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r="-4" b="44931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6" name="Picture 15" descr="A person in a uniform&#10;&#10;Description automatically generated">
            <a:extLst>
              <a:ext uri="{FF2B5EF4-FFF2-40B4-BE49-F238E27FC236}">
                <a16:creationId xmlns:a16="http://schemas.microsoft.com/office/drawing/2014/main" id="{B3C265A4-8E54-51FB-C034-9EB36FFAAC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5" r="-3" b="28533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8E242-6CD3-74CD-8B84-BF4F01335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82" y="4203716"/>
            <a:ext cx="4746863" cy="1727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dirty="0">
                <a:ln/>
                <a:solidFill>
                  <a:schemeClr val="accent3"/>
                </a:solidFill>
              </a:rPr>
              <a:t>Brother Florence Brannon </a:t>
            </a:r>
          </a:p>
          <a:p>
            <a:pPr algn="ctr"/>
            <a:r>
              <a:rPr lang="en-US" sz="2000" b="1" dirty="0">
                <a:ln/>
                <a:solidFill>
                  <a:schemeClr val="accent3"/>
                </a:solidFill>
              </a:rPr>
              <a:t>Born 05-02-1930</a:t>
            </a:r>
          </a:p>
          <a:p>
            <a:pPr algn="ctr"/>
            <a:r>
              <a:rPr lang="en-US" sz="2000" b="1" dirty="0">
                <a:ln/>
                <a:solidFill>
                  <a:schemeClr val="accent3"/>
                </a:solidFill>
              </a:rPr>
              <a:t>He is 93 blessed yrs. old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Placeholder 5" descr="A person in a white suit&#10;&#10;Description automatically generated">
            <a:extLst>
              <a:ext uri="{FF2B5EF4-FFF2-40B4-BE49-F238E27FC236}">
                <a16:creationId xmlns:a16="http://schemas.microsoft.com/office/drawing/2014/main" id="{0339CEC7-C7F4-E726-5B66-16CD81AC57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826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3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6" name="Content Placeholder 25" descr="A candle in a glass cup&#10;&#10;Description automatically generated">
            <a:extLst>
              <a:ext uri="{FF2B5EF4-FFF2-40B4-BE49-F238E27FC236}">
                <a16:creationId xmlns:a16="http://schemas.microsoft.com/office/drawing/2014/main" id="{C2A03480-EC67-88F3-A7CD-7B88CB21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3" r="1" b="2503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B7FB-CC21-B077-F7E2-AA891E5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240" y="435997"/>
            <a:ext cx="3633746" cy="1588422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>
                <a:latin typeface="Rastanty Cortez" panose="02000506000000020003" pitchFamily="2" charset="0"/>
              </a:rPr>
              <a:t>Sympathy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A609CDC-9283-0920-0E21-94376668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756" y="2151229"/>
            <a:ext cx="3991193" cy="35533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24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sympathy goes out to the family of              Adrian Autry</a:t>
            </a:r>
          </a:p>
          <a:p>
            <a:pPr marL="0" indent="0" algn="ctr">
              <a:buNone/>
            </a:pP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family member to Sister </a:t>
            </a:r>
            <a:r>
              <a:rPr lang="en-US" sz="3200" b="1" dirty="0" err="1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Dureen</a:t>
            </a:r>
            <a:r>
              <a:rPr lang="en-US" sz="3200" b="1" dirty="0"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Fuller</a:t>
            </a:r>
            <a:endParaRPr lang="en-US" sz="3200" b="1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42AD8E-D2B7-7331-B4E8-B4915F8FBE0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953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4E5DD5-53CD-2652-40FB-31FA29A1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077" b="465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72E0A3-1937-2979-3496-E7D90B25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</a:rPr>
              <a:t>Sheppard St. Pantry will be open </a:t>
            </a:r>
            <a:r>
              <a:rPr lang="en-US" sz="4800" b="1" u="sng" dirty="0">
                <a:solidFill>
                  <a:srgbClr val="FFFFFF"/>
                </a:solidFill>
                <a:effectLst/>
              </a:rPr>
              <a:t>CLOSED</a:t>
            </a:r>
            <a:r>
              <a:rPr lang="en-US" b="1" u="sng" dirty="0">
                <a:solidFill>
                  <a:srgbClr val="FFFFFF"/>
                </a:solidFill>
                <a:effectLst/>
              </a:rPr>
              <a:t> </a:t>
            </a:r>
            <a:r>
              <a:rPr lang="en-US" b="1" dirty="0">
                <a:solidFill>
                  <a:srgbClr val="FFFFFF"/>
                </a:solidFill>
                <a:effectLst/>
              </a:rPr>
              <a:t>until September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B0B3A-D3B2-6625-8BD2-2AED693D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 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FF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FB5A9DD9-C5E7-CD75-5112-04DDD062708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08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lhouette of a child praying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319418"/>
            <a:ext cx="12192000" cy="7177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Sharon Allen</a:t>
            </a:r>
          </a:p>
          <a:p>
            <a:r>
              <a:rPr lang="en-US" dirty="0">
                <a:solidFill>
                  <a:schemeClr val="bg1"/>
                </a:solidFill>
              </a:rPr>
              <a:t>Michelle Brad</a:t>
            </a:r>
          </a:p>
          <a:p>
            <a:r>
              <a:rPr lang="en-US" dirty="0">
                <a:solidFill>
                  <a:schemeClr val="bg1"/>
                </a:solidFill>
              </a:rPr>
              <a:t>Jamarion Brown</a:t>
            </a:r>
          </a:p>
          <a:p>
            <a:r>
              <a:rPr lang="en-US" dirty="0" err="1">
                <a:solidFill>
                  <a:schemeClr val="bg1"/>
                </a:solidFill>
              </a:rPr>
              <a:t>Zay</a:t>
            </a:r>
            <a:r>
              <a:rPr lang="en-US" dirty="0">
                <a:solidFill>
                  <a:schemeClr val="bg1"/>
                </a:solidFill>
              </a:rPr>
              <a:t> Brown</a:t>
            </a:r>
          </a:p>
          <a:p>
            <a:r>
              <a:rPr lang="en-US" dirty="0" err="1">
                <a:solidFill>
                  <a:schemeClr val="bg1"/>
                </a:solidFill>
              </a:rPr>
              <a:t>Khaily</a:t>
            </a:r>
            <a:r>
              <a:rPr lang="en-US" dirty="0">
                <a:solidFill>
                  <a:schemeClr val="bg1"/>
                </a:solidFill>
              </a:rPr>
              <a:t> Bryson</a:t>
            </a:r>
          </a:p>
          <a:p>
            <a:r>
              <a:rPr lang="en-US" dirty="0">
                <a:solidFill>
                  <a:schemeClr val="bg1"/>
                </a:solidFill>
              </a:rPr>
              <a:t>Dalton Carpenter</a:t>
            </a:r>
          </a:p>
          <a:p>
            <a:r>
              <a:rPr lang="en-US" dirty="0" err="1">
                <a:solidFill>
                  <a:schemeClr val="bg1"/>
                </a:solidFill>
              </a:rPr>
              <a:t>Adrean</a:t>
            </a:r>
            <a:r>
              <a:rPr lang="en-US" dirty="0">
                <a:solidFill>
                  <a:schemeClr val="bg1"/>
                </a:solidFill>
              </a:rPr>
              <a:t> Chism</a:t>
            </a:r>
          </a:p>
          <a:p>
            <a:r>
              <a:rPr lang="en-US" dirty="0">
                <a:solidFill>
                  <a:schemeClr val="bg1"/>
                </a:solidFill>
              </a:rPr>
              <a:t>Gladys Chism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1347"/>
            <a:ext cx="5181600" cy="44213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Jacory Chism</a:t>
            </a:r>
          </a:p>
          <a:p>
            <a:r>
              <a:rPr lang="en-US" dirty="0">
                <a:solidFill>
                  <a:schemeClr val="bg1"/>
                </a:solidFill>
              </a:rPr>
              <a:t>Yvonne Craddock</a:t>
            </a:r>
          </a:p>
          <a:p>
            <a:r>
              <a:rPr lang="en-US" dirty="0">
                <a:solidFill>
                  <a:schemeClr val="bg1"/>
                </a:solidFill>
              </a:rPr>
              <a:t>Faye Davis</a:t>
            </a:r>
          </a:p>
          <a:p>
            <a:r>
              <a:rPr lang="en-US" dirty="0" err="1">
                <a:solidFill>
                  <a:schemeClr val="bg1"/>
                </a:solidFill>
              </a:rPr>
              <a:t>Shronda</a:t>
            </a:r>
            <a:r>
              <a:rPr lang="en-US" dirty="0">
                <a:solidFill>
                  <a:schemeClr val="bg1"/>
                </a:solidFill>
              </a:rPr>
              <a:t> Davis</a:t>
            </a:r>
          </a:p>
          <a:p>
            <a:r>
              <a:rPr lang="en-US" dirty="0">
                <a:solidFill>
                  <a:schemeClr val="bg1"/>
                </a:solidFill>
              </a:rPr>
              <a:t>Helen Evans</a:t>
            </a:r>
          </a:p>
          <a:p>
            <a:r>
              <a:rPr lang="en-US" dirty="0">
                <a:solidFill>
                  <a:schemeClr val="bg1"/>
                </a:solidFill>
              </a:rPr>
              <a:t>Richard &amp; Darlene Fountain</a:t>
            </a:r>
          </a:p>
          <a:p>
            <a:r>
              <a:rPr lang="en-US" dirty="0">
                <a:solidFill>
                  <a:schemeClr val="bg1"/>
                </a:solidFill>
              </a:rPr>
              <a:t>Earnest &amp; </a:t>
            </a:r>
            <a:r>
              <a:rPr lang="en-US" dirty="0" err="1">
                <a:solidFill>
                  <a:schemeClr val="bg1"/>
                </a:solidFill>
              </a:rPr>
              <a:t>Dureen</a:t>
            </a:r>
            <a:r>
              <a:rPr lang="en-US" dirty="0">
                <a:solidFill>
                  <a:schemeClr val="bg1"/>
                </a:solidFill>
              </a:rPr>
              <a:t> Fuller (Traveling)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740440F9-84C6-4F53-ECC0-CF8BA6FD79F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77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lhouette of a child praying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18250"/>
            <a:ext cx="12192000" cy="6976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Maryian</a:t>
            </a:r>
            <a:r>
              <a:rPr lang="en-US" dirty="0">
                <a:solidFill>
                  <a:schemeClr val="bg1"/>
                </a:solidFill>
              </a:rPr>
              <a:t> Grant</a:t>
            </a:r>
          </a:p>
          <a:p>
            <a:r>
              <a:rPr lang="en-US" dirty="0" err="1">
                <a:solidFill>
                  <a:schemeClr val="bg1"/>
                </a:solidFill>
              </a:rPr>
              <a:t>Troyce</a:t>
            </a:r>
            <a:r>
              <a:rPr lang="en-US" dirty="0">
                <a:solidFill>
                  <a:schemeClr val="bg1"/>
                </a:solidFill>
              </a:rPr>
              <a:t> Grant</a:t>
            </a:r>
          </a:p>
          <a:p>
            <a:r>
              <a:rPr lang="en-US" dirty="0">
                <a:solidFill>
                  <a:schemeClr val="bg1"/>
                </a:solidFill>
              </a:rPr>
              <a:t>Ella </a:t>
            </a:r>
            <a:r>
              <a:rPr lang="en-US" dirty="0" err="1">
                <a:solidFill>
                  <a:schemeClr val="bg1"/>
                </a:solidFill>
              </a:rPr>
              <a:t>Hurdley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Eric Linwood</a:t>
            </a:r>
          </a:p>
          <a:p>
            <a:r>
              <a:rPr lang="en-US" dirty="0">
                <a:solidFill>
                  <a:schemeClr val="bg1"/>
                </a:solidFill>
              </a:rPr>
              <a:t>Christina Matson</a:t>
            </a:r>
          </a:p>
          <a:p>
            <a:r>
              <a:rPr lang="en-US" dirty="0" err="1">
                <a:solidFill>
                  <a:schemeClr val="bg1"/>
                </a:solidFill>
              </a:rPr>
              <a:t>Lenolia</a:t>
            </a:r>
            <a:r>
              <a:rPr lang="en-US" dirty="0">
                <a:solidFill>
                  <a:schemeClr val="bg1"/>
                </a:solidFill>
              </a:rPr>
              <a:t> Minter</a:t>
            </a:r>
          </a:p>
          <a:p>
            <a:r>
              <a:rPr lang="en-US" dirty="0">
                <a:solidFill>
                  <a:schemeClr val="bg1"/>
                </a:solidFill>
              </a:rPr>
              <a:t>Wade Miller</a:t>
            </a:r>
          </a:p>
          <a:p>
            <a:r>
              <a:rPr lang="en-US" dirty="0">
                <a:solidFill>
                  <a:schemeClr val="bg1"/>
                </a:solidFill>
              </a:rPr>
              <a:t>Waylon Minter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Linda Rhymes</a:t>
            </a:r>
          </a:p>
          <a:p>
            <a:r>
              <a:rPr lang="en-US" dirty="0">
                <a:solidFill>
                  <a:schemeClr val="bg1"/>
                </a:solidFill>
              </a:rPr>
              <a:t>Rose Rogers</a:t>
            </a:r>
          </a:p>
          <a:p>
            <a:r>
              <a:rPr lang="en-US" dirty="0" err="1">
                <a:solidFill>
                  <a:schemeClr val="bg1"/>
                </a:solidFill>
              </a:rPr>
              <a:t>Appezene</a:t>
            </a:r>
            <a:r>
              <a:rPr lang="en-US" dirty="0">
                <a:solidFill>
                  <a:schemeClr val="bg1"/>
                </a:solidFill>
              </a:rPr>
              <a:t> Smith</a:t>
            </a:r>
          </a:p>
          <a:p>
            <a:r>
              <a:rPr lang="en-US" dirty="0">
                <a:solidFill>
                  <a:schemeClr val="bg1"/>
                </a:solidFill>
              </a:rPr>
              <a:t>Talbert Family(Traveling)</a:t>
            </a:r>
          </a:p>
          <a:p>
            <a:r>
              <a:rPr lang="en-US" dirty="0">
                <a:solidFill>
                  <a:schemeClr val="bg1"/>
                </a:solidFill>
              </a:rPr>
              <a:t>Jeri Lyn Teague</a:t>
            </a:r>
          </a:p>
          <a:p>
            <a:r>
              <a:rPr lang="en-US" dirty="0">
                <a:solidFill>
                  <a:schemeClr val="bg1"/>
                </a:solidFill>
              </a:rPr>
              <a:t>Jonathan Turner</a:t>
            </a:r>
          </a:p>
          <a:p>
            <a:r>
              <a:rPr lang="en-US" dirty="0">
                <a:solidFill>
                  <a:schemeClr val="bg1"/>
                </a:solidFill>
              </a:rPr>
              <a:t>Mandy Rae Waters</a:t>
            </a:r>
          </a:p>
          <a:p>
            <a:r>
              <a:rPr lang="en-US" dirty="0">
                <a:solidFill>
                  <a:schemeClr val="bg1"/>
                </a:solidFill>
              </a:rPr>
              <a:t>Travis Wilson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64B83A4C-D31B-515C-99A3-9B0A02E81C3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93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0" y="0"/>
            <a:ext cx="12258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Geraldine Bolden</a:t>
            </a:r>
          </a:p>
          <a:p>
            <a:r>
              <a:rPr lang="en-US" sz="3500" dirty="0">
                <a:solidFill>
                  <a:schemeClr val="bg1"/>
                </a:solidFill>
              </a:rPr>
              <a:t>Clarence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John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Patricia Brooks</a:t>
            </a:r>
          </a:p>
          <a:p>
            <a:r>
              <a:rPr lang="en-US" sz="3500" dirty="0">
                <a:solidFill>
                  <a:schemeClr val="bg1"/>
                </a:solidFill>
              </a:rPr>
              <a:t>Dalton Carpenter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Adrean</a:t>
            </a:r>
            <a:r>
              <a:rPr lang="en-US" sz="3500" dirty="0">
                <a:solidFill>
                  <a:schemeClr val="bg1"/>
                </a:solidFill>
              </a:rPr>
              <a:t> Chism</a:t>
            </a:r>
          </a:p>
          <a:p>
            <a:r>
              <a:rPr lang="en-US" sz="3500" dirty="0">
                <a:solidFill>
                  <a:schemeClr val="bg1"/>
                </a:solidFill>
              </a:rPr>
              <a:t>Jacory Chism</a:t>
            </a:r>
          </a:p>
          <a:p>
            <a:r>
              <a:rPr lang="en-US" sz="3500" dirty="0">
                <a:solidFill>
                  <a:schemeClr val="bg1"/>
                </a:solidFill>
              </a:rPr>
              <a:t>Faye Davis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Shronda</a:t>
            </a:r>
            <a:r>
              <a:rPr lang="en-US" sz="3500" dirty="0">
                <a:solidFill>
                  <a:schemeClr val="bg1"/>
                </a:solidFill>
              </a:rPr>
              <a:t> Davis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1347"/>
            <a:ext cx="5181600" cy="4421315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Helen Evans</a:t>
            </a:r>
          </a:p>
          <a:p>
            <a:r>
              <a:rPr lang="en-US" sz="3500" dirty="0">
                <a:solidFill>
                  <a:schemeClr val="bg1"/>
                </a:solidFill>
              </a:rPr>
              <a:t>Tony &amp; </a:t>
            </a:r>
            <a:r>
              <a:rPr lang="en-US" sz="3500" dirty="0" err="1">
                <a:solidFill>
                  <a:schemeClr val="bg1"/>
                </a:solidFill>
              </a:rPr>
              <a:t>Ta’Riyah</a:t>
            </a:r>
            <a:r>
              <a:rPr lang="en-US" sz="3500" dirty="0">
                <a:solidFill>
                  <a:schemeClr val="bg1"/>
                </a:solidFill>
              </a:rPr>
              <a:t> Fleming</a:t>
            </a:r>
          </a:p>
          <a:p>
            <a:r>
              <a:rPr lang="en-US" sz="3500" dirty="0">
                <a:solidFill>
                  <a:schemeClr val="bg1"/>
                </a:solidFill>
              </a:rPr>
              <a:t>Richard &amp; Darlene Fountain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Maryian</a:t>
            </a:r>
            <a:r>
              <a:rPr lang="en-US" sz="3500" dirty="0">
                <a:solidFill>
                  <a:schemeClr val="bg1"/>
                </a:solidFill>
              </a:rPr>
              <a:t> Grant</a:t>
            </a:r>
          </a:p>
          <a:p>
            <a:r>
              <a:rPr lang="en-US" sz="3500" dirty="0" err="1">
                <a:solidFill>
                  <a:schemeClr val="bg1"/>
                </a:solidFill>
              </a:rPr>
              <a:t>Troyce</a:t>
            </a:r>
            <a:r>
              <a:rPr lang="en-US" sz="3500" dirty="0">
                <a:solidFill>
                  <a:schemeClr val="bg1"/>
                </a:solidFill>
              </a:rPr>
              <a:t> Grant</a:t>
            </a:r>
          </a:p>
          <a:p>
            <a:r>
              <a:rPr lang="en-US" sz="3500" dirty="0">
                <a:solidFill>
                  <a:schemeClr val="bg1"/>
                </a:solidFill>
              </a:rPr>
              <a:t>Ella </a:t>
            </a:r>
            <a:r>
              <a:rPr lang="en-US" sz="3500" dirty="0" err="1">
                <a:solidFill>
                  <a:schemeClr val="bg1"/>
                </a:solidFill>
              </a:rPr>
              <a:t>Hurdley</a:t>
            </a:r>
            <a:endParaRPr lang="en-US" sz="3500" dirty="0">
              <a:solidFill>
                <a:schemeClr val="bg1"/>
              </a:solidFill>
            </a:endParaRPr>
          </a:p>
          <a:p>
            <a:r>
              <a:rPr lang="en-US" sz="3500" dirty="0">
                <a:solidFill>
                  <a:schemeClr val="bg1"/>
                </a:solidFill>
              </a:rPr>
              <a:t>Jesse James Jr.</a:t>
            </a:r>
          </a:p>
          <a:p>
            <a:r>
              <a:rPr lang="en-US" sz="3500" dirty="0">
                <a:solidFill>
                  <a:schemeClr val="bg1"/>
                </a:solidFill>
              </a:rPr>
              <a:t>Kathy Malone</a:t>
            </a:r>
          </a:p>
          <a:p>
            <a:r>
              <a:rPr lang="en-US" sz="3500" dirty="0">
                <a:solidFill>
                  <a:schemeClr val="bg1"/>
                </a:solidFill>
              </a:rPr>
              <a:t>Wade Miller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B7A165-4C69-D237-2A6F-D7C6B5B9A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86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179">
        <p14:reveal/>
      </p:transition>
    </mc:Choice>
    <mc:Fallback>
      <p:transition spd="slow" advTm="30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F929E-2426-2FF6-007D-9E6DD60B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dirty="0">
                <a:effectLst/>
              </a:rPr>
              <a:t>Family Bible Bowl of Northeast TX. Test</a:t>
            </a:r>
            <a:br>
              <a:rPr lang="en-US" sz="3800" dirty="0">
                <a:effectLst/>
              </a:rPr>
            </a:br>
            <a:endParaRPr lang="en-US" sz="38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5E65A-936A-BAAA-4F1B-6E37F6BA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effectLst/>
              </a:rPr>
              <a:t>North Jefferson Church of Christ Church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effectLst/>
              </a:rPr>
              <a:t>Date: October 9</a:t>
            </a:r>
            <a:r>
              <a:rPr lang="en-US" sz="2800" b="1" baseline="30000" dirty="0">
                <a:effectLst/>
              </a:rPr>
              <a:t>th</a:t>
            </a:r>
            <a:r>
              <a:rPr lang="en-US" sz="2800" b="1" dirty="0">
                <a:effectLst/>
              </a:rPr>
              <a:t>,2023 at 7pm.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effectLst/>
              </a:rPr>
              <a:t>Topic: Romans 1-2:24</a:t>
            </a:r>
            <a:endParaRPr lang="en-US" sz="2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16DB10-8D5B-9B85-FB31-59EB7CE169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655" r="18655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1E77D-A8CB-98AC-CF06-651205DF4609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lainbibleteaching.com/2010/10/03/the-value-of-the-old-testa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A692312-A825-3E7D-395A-2123FD9F659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7560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breakfast table with oranges and a bagel&#10;&#10;Description automatically generated">
            <a:extLst>
              <a:ext uri="{FF2B5EF4-FFF2-40B4-BE49-F238E27FC236}">
                <a16:creationId xmlns:a16="http://schemas.microsoft.com/office/drawing/2014/main" id="{53928367-A7E6-7BDF-0612-DF4DCE525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243" r="1639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DE6D7-80F2-FE3A-34DA-EF1FECA3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6"/>
            <a:ext cx="3973385" cy="436458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2900" b="1" dirty="0">
                <a:solidFill>
                  <a:schemeClr val="bg1"/>
                </a:solidFill>
                <a:effectLst/>
              </a:rPr>
            </a:br>
            <a:r>
              <a:rPr lang="en-US" sz="3600" b="1" dirty="0">
                <a:solidFill>
                  <a:schemeClr val="bg1"/>
                </a:solidFill>
                <a:effectLst/>
              </a:rPr>
              <a:t>Breakfast will be served the 1</a:t>
            </a:r>
            <a:r>
              <a:rPr lang="en-US" sz="3600" b="1" baseline="30000" dirty="0">
                <a:solidFill>
                  <a:schemeClr val="bg1"/>
                </a:solidFill>
                <a:effectLst/>
              </a:rPr>
              <a:t>st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> of each month before Sunday school. </a:t>
            </a:r>
            <a:br>
              <a:rPr lang="en-US" sz="3600" b="1" dirty="0">
                <a:solidFill>
                  <a:schemeClr val="bg1"/>
                </a:solidFill>
                <a:effectLst/>
              </a:rPr>
            </a:br>
            <a:r>
              <a:rPr lang="en-US" sz="3600" b="1" dirty="0">
                <a:solidFill>
                  <a:schemeClr val="bg1"/>
                </a:solidFill>
                <a:effectLst/>
              </a:rPr>
              <a:t>The next breakfast will be served October 01,2023</a:t>
            </a:r>
            <a:r>
              <a:rPr lang="en-US" sz="2900" b="1" dirty="0">
                <a:solidFill>
                  <a:schemeClr val="bg1"/>
                </a:solidFill>
                <a:effectLst/>
              </a:rPr>
              <a:t>.</a:t>
            </a:r>
            <a:br>
              <a:rPr lang="en-US" sz="2900" dirty="0">
                <a:solidFill>
                  <a:schemeClr val="bg1"/>
                </a:solidFill>
                <a:effectLst/>
              </a:rPr>
            </a:b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15A105-7975-09B5-E08E-C0D6EBB6339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104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2A43A-6FE1-699A-3BA5-E2F01833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Lathan!!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BF849-CCB4-BFE8-E9B0-B55DE70A8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 receiving awards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A/B Honor Roll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Math Award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Perfect Attendance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 Award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A945E7A-6FC6-E754-4ED5-C6641FFD38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2" b="294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AFC50CC-46E4-85BA-7694-A0669E7D335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798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461A4-E84D-CB57-AB3D-15990EC1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 Kasper!!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6F005-2371-B528-E730-801DB52D0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872899"/>
            <a:ext cx="4578870" cy="242473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 making the A &amp; B Honor Roll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885CFC-E282-FD7F-B3BE-02FDDE856A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D4C378-CE2B-316C-963F-59643635CF3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347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F3CEF-A48F-3437-87A2-F0C5C827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0" y="-118250"/>
            <a:ext cx="12191999" cy="6976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C1B8-E83F-E753-899F-70F5E6FD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Prayer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89E9-8D63-9171-A35A-1D069385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7048"/>
            <a:ext cx="5181600" cy="46499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Lillie Luster</a:t>
            </a:r>
          </a:p>
          <a:p>
            <a:r>
              <a:rPr lang="en-US" dirty="0">
                <a:solidFill>
                  <a:schemeClr val="bg1"/>
                </a:solidFill>
              </a:rPr>
              <a:t>Christina Matson</a:t>
            </a:r>
          </a:p>
          <a:p>
            <a:r>
              <a:rPr lang="en-US" dirty="0">
                <a:solidFill>
                  <a:schemeClr val="bg1"/>
                </a:solidFill>
              </a:rPr>
              <a:t>Wade Miller</a:t>
            </a:r>
          </a:p>
          <a:p>
            <a:r>
              <a:rPr lang="en-US" dirty="0">
                <a:solidFill>
                  <a:schemeClr val="bg1"/>
                </a:solidFill>
              </a:rPr>
              <a:t>Danielle Minter</a:t>
            </a:r>
          </a:p>
          <a:p>
            <a:r>
              <a:rPr lang="en-US" dirty="0">
                <a:solidFill>
                  <a:schemeClr val="bg1"/>
                </a:solidFill>
              </a:rPr>
              <a:t>David Minter</a:t>
            </a:r>
          </a:p>
          <a:p>
            <a:r>
              <a:rPr lang="en-US" dirty="0">
                <a:solidFill>
                  <a:schemeClr val="bg1"/>
                </a:solidFill>
              </a:rPr>
              <a:t>Waylon Minter</a:t>
            </a:r>
          </a:p>
          <a:p>
            <a:r>
              <a:rPr lang="en-US" dirty="0">
                <a:solidFill>
                  <a:schemeClr val="bg1"/>
                </a:solidFill>
              </a:rPr>
              <a:t>Jackie Mosley</a:t>
            </a:r>
          </a:p>
          <a:p>
            <a:r>
              <a:rPr lang="en-US" dirty="0">
                <a:solidFill>
                  <a:schemeClr val="bg1"/>
                </a:solidFill>
              </a:rPr>
              <a:t>Robert Nance Family</a:t>
            </a:r>
          </a:p>
          <a:p>
            <a:r>
              <a:rPr lang="en-US" dirty="0">
                <a:solidFill>
                  <a:schemeClr val="bg1"/>
                </a:solidFill>
              </a:rPr>
              <a:t>Linda Rhymes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C5B5-2D80-D50B-6B3C-35247CD9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Rose Rogers</a:t>
            </a:r>
          </a:p>
          <a:p>
            <a:r>
              <a:rPr lang="en-US" dirty="0" err="1">
                <a:solidFill>
                  <a:schemeClr val="bg1"/>
                </a:solidFill>
              </a:rPr>
              <a:t>Appezene</a:t>
            </a:r>
            <a:r>
              <a:rPr lang="en-US" dirty="0">
                <a:solidFill>
                  <a:schemeClr val="bg1"/>
                </a:solidFill>
              </a:rPr>
              <a:t> Smith</a:t>
            </a:r>
          </a:p>
          <a:p>
            <a:r>
              <a:rPr lang="en-US" dirty="0">
                <a:solidFill>
                  <a:schemeClr val="bg1"/>
                </a:solidFill>
              </a:rPr>
              <a:t>Jeri Lyn Teague</a:t>
            </a:r>
          </a:p>
          <a:p>
            <a:r>
              <a:rPr lang="en-US" dirty="0">
                <a:solidFill>
                  <a:schemeClr val="bg1"/>
                </a:solidFill>
              </a:rPr>
              <a:t>John &amp; Karen </a:t>
            </a:r>
            <a:r>
              <a:rPr lang="en-US" dirty="0" err="1">
                <a:solidFill>
                  <a:schemeClr val="bg1"/>
                </a:solidFill>
              </a:rPr>
              <a:t>Vinyard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Mandy Rae Waters</a:t>
            </a:r>
          </a:p>
          <a:p>
            <a:r>
              <a:rPr lang="en-US" dirty="0">
                <a:solidFill>
                  <a:schemeClr val="bg1"/>
                </a:solidFill>
              </a:rPr>
              <a:t>Travis Wilson</a:t>
            </a:r>
          </a:p>
          <a:p>
            <a:r>
              <a:rPr lang="en-US" dirty="0">
                <a:solidFill>
                  <a:schemeClr val="bg1"/>
                </a:solidFill>
              </a:rPr>
              <a:t>Darlene Woodson</a:t>
            </a:r>
          </a:p>
          <a:p>
            <a:r>
              <a:rPr lang="en-US" dirty="0">
                <a:solidFill>
                  <a:schemeClr val="bg1"/>
                </a:solidFill>
              </a:rPr>
              <a:t>Randy Woodson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9381F4-204A-5B56-14C7-AB75692DD4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74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365">
        <p14:reveal/>
      </p:transition>
    </mc:Choice>
    <mc:Fallback>
      <p:transition spd="slow" advTm="30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417E0-C1A2-CD9F-11B2-E8471A858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8367" b="166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5BAD6-E88C-DB76-B9EB-AD970DBA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rgbClr val="FF0000"/>
          </a:solidFill>
        </p:spPr>
        <p:txBody>
          <a:bodyPr vert="horz" lIns="91440" tIns="45720" rIns="91440" bIns="45720" rtlCol="0" anchor="ctr">
            <a:prstTxWarp prst="textTriangle">
              <a:avLst/>
            </a:prstTxWarp>
            <a:norm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Congratulations to our youth group for winning Bible Bowl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B136C8-67C0-1750-856E-1CA0913810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35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2805">
        <p15:prstTrans prst="curtains"/>
      </p:transition>
    </mc:Choice>
    <mc:Fallback>
      <p:transition spd="slow" advTm="12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0F5752-12FC-0206-3942-64839CDE3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768" b="22232"/>
          <a:stretch/>
        </p:blipFill>
        <p:spPr>
          <a:xfrm>
            <a:off x="-1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8A046-0D3C-8551-93A1-A34A91FC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949"/>
            <a:ext cx="12191979" cy="817609"/>
          </a:xfr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Thanks to Sister Sherry Luster, Sister Joyce Talbert, &amp; all others for all their hard work and time spent with our youth group.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109497-D8D7-473E-701F-AAA973A5E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6054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8454">
        <p15:prstTrans prst="curtains"/>
      </p:transition>
    </mc:Choice>
    <mc:Fallback>
      <p:transition spd="slow" advTm="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7" name="Picture 6" descr="A child in a swing&#10;&#10;Description automatically generated">
            <a:extLst>
              <a:ext uri="{FF2B5EF4-FFF2-40B4-BE49-F238E27FC236}">
                <a16:creationId xmlns:a16="http://schemas.microsoft.com/office/drawing/2014/main" id="{395F9A4A-02E8-0B85-4A3A-EE66203C5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1457" y="2139484"/>
            <a:ext cx="4564358" cy="409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Video 4" title="Falling autumn leaves">
            <a:hlinkClick r:id="" action="ppaction://media"/>
            <a:extLst>
              <a:ext uri="{FF2B5EF4-FFF2-40B4-BE49-F238E27FC236}">
                <a16:creationId xmlns:a16="http://schemas.microsoft.com/office/drawing/2014/main" id="{BF5EA693-0F88-1ADE-0DB1-2E0C73FC4F8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79165"/>
            <a:ext cx="12192000" cy="5678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E07E6-E492-1C8E-8B01-92C55E4E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1486241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  <a:t>Fall Fun Day Nov. 04,2023 1pm-6pm</a:t>
            </a:r>
            <a:b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</a:rPr>
              <a:t>Hosted by NAACP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0FC32-D959-91ED-F768-6F7989E76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49161" y="1775981"/>
            <a:ext cx="12093677" cy="508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A5FA9C-04B8-3849-D18A-ACA62196EC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9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35">
        <p:dissolve/>
      </p:transition>
    </mc:Choice>
    <mc:Fallback>
      <p:transition spd="slow" advTm="803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26" objId="5"/>
        <p14:stopEvt time="664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3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title="Honey dripping on biscuits">
            <a:hlinkClick r:id="" action="ppaction://media"/>
            <a:extLst>
              <a:ext uri="{FF2B5EF4-FFF2-40B4-BE49-F238E27FC236}">
                <a16:creationId xmlns:a16="http://schemas.microsoft.com/office/drawing/2014/main" id="{FC9007F8-5369-FB46-AB8F-44DDDD548D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3556" y="0"/>
            <a:ext cx="101784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9ABAE-A06B-8B02-BCBD-6BDB3FF0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2074363"/>
            <a:ext cx="2969647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Sunday school breakfast will be provided on                       Nov. 5</a:t>
            </a:r>
            <a:r>
              <a:rPr lang="en-US" sz="2400" kern="1200" baseline="300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,2023 from           9am-9:30am.</a:t>
            </a:r>
            <a:br>
              <a:rPr lang="en-US" sz="2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240A4B-FA0D-D1D8-6680-913EBA1FFD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581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1064">
        <p14:switch dir="r"/>
      </p:transition>
    </mc:Choice>
    <mc:Fallback>
      <p:transition spd="slow" advTm="11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5"/>
        <p14:stopEvt time="6557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5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4|1.4|1.3|1.3|1.3|1.4|1.4|1.4|1.4|1.3|1.4|1.4|1.3|1.4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3|1.4|1.3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3|1.5|1.3|1.5|1.3|1.4|1.3|1.4|1.4|1.3|1.4|1.3|1.4|1.3|1.4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1|1.2|1.1|1.1|1.1|1.2|1|1.1|1|1.2|1|1.1|1.1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|1.2|1.1|1.1|1.1|1|1|1|1.1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4|1.3|1.3|1.3|1.2|1.2|1.2|1.3|1.3|1.2|1.4|1.3|1.2|1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6|1.6|1.5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4|1.4|1.5|1.4|1.4|1.5|1.4|1.5|1.4|1.5|1.5|1.5|1.5|1.3|1.3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7753</TotalTime>
  <Words>860</Words>
  <Application>Microsoft Office PowerPoint</Application>
  <PresentationFormat>Widescreen</PresentationFormat>
  <Paragraphs>334</Paragraphs>
  <Slides>43</Slides>
  <Notes>0</Notes>
  <HiddenSlides>17</HiddenSlides>
  <MMClips>36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Meiryo</vt:lpstr>
      <vt:lpstr>Arial</vt:lpstr>
      <vt:lpstr>Avenir Next LT Pro</vt:lpstr>
      <vt:lpstr>Bierstadt</vt:lpstr>
      <vt:lpstr>Calibri</vt:lpstr>
      <vt:lpstr>Calibri Light</vt:lpstr>
      <vt:lpstr>Rastanty Cortez</vt:lpstr>
      <vt:lpstr>Vijaya</vt:lpstr>
      <vt:lpstr>Vivaldi</vt:lpstr>
      <vt:lpstr>Office Theme</vt:lpstr>
      <vt:lpstr>PowerPoint Presentation</vt:lpstr>
      <vt:lpstr>PowerPoint Presentation</vt:lpstr>
      <vt:lpstr>PowerPoint Presentation</vt:lpstr>
      <vt:lpstr>Prayer List</vt:lpstr>
      <vt:lpstr>Prayer List</vt:lpstr>
      <vt:lpstr>Congratulations to our youth group for winning Bible Bowl </vt:lpstr>
      <vt:lpstr>Thanks to Sister Sherry Luster, Sister Joyce Talbert, &amp; all others for all their hard work and time spent with our youth group.</vt:lpstr>
      <vt:lpstr>Fall Fun Day Nov. 04,2023 1pm-6pm Hosted by NAACP</vt:lpstr>
      <vt:lpstr>Sunday school breakfast will be provided on                       Nov. 5th,2023 from           9am-9:30am. </vt:lpstr>
      <vt:lpstr>PowerPoint Presentation</vt:lpstr>
      <vt:lpstr>Salad &amp; Dessert Sign up</vt:lpstr>
      <vt:lpstr>PowerPoint Presentation</vt:lpstr>
      <vt:lpstr>Our brother's business meeting will be Saturday November 18th 10am </vt:lpstr>
      <vt:lpstr>Sheppard St. Pantry will be open Sundays after Sunday Worship Class and on Tuesdays from 10am-12pm. </vt:lpstr>
      <vt:lpstr>PowerPoint Presentation</vt:lpstr>
      <vt:lpstr>PowerPoint Presentation</vt:lpstr>
      <vt:lpstr>PowerPoint Presentation</vt:lpstr>
      <vt:lpstr>Prayer List</vt:lpstr>
      <vt:lpstr>Prayer List</vt:lpstr>
      <vt:lpstr>Congratulations to our youth group for winning Bible Bowl </vt:lpstr>
      <vt:lpstr>Thanks to Sister Sherry Luster, Sister Joyce Talbert, &amp; all others for all their hard work and time spent with our youth group.</vt:lpstr>
      <vt:lpstr>Fall Fun Day Nov. 04,2023 1pm-6pm Hosted by NAACP</vt:lpstr>
      <vt:lpstr>Sunday school breakfast will be provided on                       Nov. 5th,2023 from           9am-9:30am. </vt:lpstr>
      <vt:lpstr>PowerPoint Presentation</vt:lpstr>
      <vt:lpstr>Salad &amp; Dessert Sign up</vt:lpstr>
      <vt:lpstr>PowerPoint Presentation</vt:lpstr>
      <vt:lpstr>Our brother's business meeting will be Saturday November 18th 10am </vt:lpstr>
      <vt:lpstr>Sheppard St. Pantry will be open Sundays after Sunday Worship Class and on Tuesdays from 10am-12pm. </vt:lpstr>
      <vt:lpstr>Church Announcements</vt:lpstr>
      <vt:lpstr>Church Announcements</vt:lpstr>
      <vt:lpstr>Sympathy</vt:lpstr>
      <vt:lpstr>Sympathy</vt:lpstr>
      <vt:lpstr>Honoring our Oldest Female Member</vt:lpstr>
      <vt:lpstr>Sympathy</vt:lpstr>
      <vt:lpstr>Honoring our Oldest Male Member</vt:lpstr>
      <vt:lpstr>Sympathy</vt:lpstr>
      <vt:lpstr>Sheppard St. Pantry will be open CLOSED until September</vt:lpstr>
      <vt:lpstr>Prayer List</vt:lpstr>
      <vt:lpstr>Prayer List</vt:lpstr>
      <vt:lpstr>Family Bible Bowl of Northeast TX. Test </vt:lpstr>
      <vt:lpstr> Breakfast will be served the 1st of each month before Sunday school.  The next breakfast will be served October 01,2023. </vt:lpstr>
      <vt:lpstr>Congratulations Lathan!!</vt:lpstr>
      <vt:lpstr>Congratulations  Kasper!!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Announcements</dc:title>
  <dc:creator>Sheppard St. Church of Christ</dc:creator>
  <cp:lastModifiedBy>Sheppard St. Church of Christ</cp:lastModifiedBy>
  <cp:revision>253</cp:revision>
  <cp:lastPrinted>2023-10-30T20:37:09Z</cp:lastPrinted>
  <dcterms:created xsi:type="dcterms:W3CDTF">2023-05-17T15:32:25Z</dcterms:created>
  <dcterms:modified xsi:type="dcterms:W3CDTF">2023-11-01T20:01:09Z</dcterms:modified>
</cp:coreProperties>
</file>